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95" r:id="rId2"/>
    <p:sldId id="296" r:id="rId3"/>
    <p:sldId id="307" r:id="rId4"/>
    <p:sldId id="309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19" r:id="rId17"/>
    <p:sldId id="291" r:id="rId18"/>
  </p:sldIdLst>
  <p:sldSz cx="9144000" cy="6858000" type="screen4x3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9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1">
          <p15:clr>
            <a:srgbClr val="A4A3A4"/>
          </p15:clr>
        </p15:guide>
        <p15:guide id="2" pos="219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12"/>
    <a:srgbClr val="0066B3"/>
    <a:srgbClr val="F2F2F2"/>
    <a:srgbClr val="F1F1F1"/>
    <a:srgbClr val="005BAC"/>
    <a:srgbClr val="FF3F4D"/>
    <a:srgbClr val="FF7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824" y="114"/>
      </p:cViewPr>
      <p:guideLst>
        <p:guide orient="horz" pos="2168"/>
        <p:guide pos="3840"/>
        <p:guide pos="29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-3876" y="-102"/>
      </p:cViewPr>
      <p:guideLst>
        <p:guide orient="horz" pos="2891"/>
        <p:guide pos="219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59379-BD75-45E7-9078-F58020561C9C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20CE0-357F-4823-ABEA-60B0CEC44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F5F04-C590-4642-A15E-DBE4DD392B96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81C5E-ABEC-406E-876A-C0540989C2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58BC7-AB6D-4B43-BCA4-F5663673D20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58BC7-AB6D-4B43-BCA4-F5663673D202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浅灰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2743201"/>
            <a:ext cx="9144000" cy="4114800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0" y="217190"/>
            <a:ext cx="2923522" cy="72797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452639" y="3556249"/>
            <a:ext cx="8229600" cy="861928"/>
          </a:xfrm>
          <a:prstGeom prst="rect">
            <a:avLst/>
          </a:prstGeo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0066B3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400" b="1" kern="10" spc="300" dirty="0">
                <a:solidFill>
                  <a:schemeClr val="bg1"/>
                </a:solidFill>
                <a:cs typeface="+mn-ea"/>
                <a:sym typeface="+mn-lt"/>
              </a:rPr>
              <a:t>添加相关课程章节标题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141288"/>
            <a:ext cx="4600576" cy="5715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01 </a:t>
            </a:r>
            <a:r>
              <a:rPr lang="zh-CN" altLang="en-US" dirty="0"/>
              <a:t>单击此处输入标题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530350"/>
            <a:ext cx="7886700" cy="4351338"/>
          </a:xfrm>
        </p:spPr>
        <p:txBody>
          <a:bodyPr/>
          <a:lstStyle/>
          <a:p>
            <a:pPr lvl="0"/>
            <a:r>
              <a:rPr lang="zh-CN" altLang="en-US" dirty="0"/>
              <a:t>单击此处输入正文文本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73660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dministrator\Desktop\mi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1398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BAA1-0399-4982-9ADF-42D0D51ED489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Clr>
          <a:srgbClr val="002060"/>
        </a:buClr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0070C0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副标题"/>
          <p:cNvSpPr txBox="1">
            <a:spLocks noChangeArrowheads="1"/>
          </p:cNvSpPr>
          <p:nvPr/>
        </p:nvSpPr>
        <p:spPr bwMode="ltGray">
          <a:xfrm>
            <a:off x="3182706" y="4613656"/>
            <a:ext cx="2980350" cy="57490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81667" tIns="40833" rIns="81667" bIns="40833">
            <a:spAutoFit/>
          </a:bodyPr>
          <a:lstStyle>
            <a:lvl1pPr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830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597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5550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385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910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82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54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626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pc="3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主讲：林桂兰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2755" y="3336925"/>
            <a:ext cx="8423275" cy="861695"/>
          </a:xfrm>
          <a:prstGeom prst="rect">
            <a:avLst/>
          </a:prstGeom>
        </p:spPr>
        <p:txBody>
          <a:bodyPr/>
          <a:lstStyle/>
          <a:p>
            <a:r>
              <a:rPr lang="zh-CN" altLang="en-US" b="1" kern="10" spc="300" dirty="0">
                <a:solidFill>
                  <a:schemeClr val="bg1"/>
                </a:solidFill>
                <a:cs typeface="+mn-ea"/>
                <a:sym typeface="+mn-lt"/>
              </a:rPr>
              <a:t>实验</a:t>
            </a:r>
            <a:r>
              <a:rPr lang="en-US" altLang="zh-CN" b="1" kern="10" spc="300" dirty="0">
                <a:solidFill>
                  <a:schemeClr val="bg1"/>
                </a:solidFill>
                <a:cs typeface="+mn-ea"/>
                <a:sym typeface="+mn-lt"/>
              </a:rPr>
              <a:t>03 </a:t>
            </a:r>
            <a:r>
              <a:rPr b="1" kern="10" spc="300" dirty="0">
                <a:solidFill>
                  <a:schemeClr val="bg1"/>
                </a:solidFill>
                <a:cs typeface="+mn-ea"/>
                <a:sym typeface="+mn-lt"/>
              </a:rPr>
              <a:t>认证服务图形化操作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477023" y="1649063"/>
            <a:ext cx="8229600" cy="861928"/>
          </a:xfrm>
          <a:prstGeom prst="rect">
            <a:avLst/>
          </a:prstGeom>
        </p:spPr>
        <p:txBody>
          <a:bodyPr/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kern="10" spc="300" dirty="0">
                <a:solidFill>
                  <a:srgbClr val="0066B3"/>
                </a:solidFill>
                <a:cs typeface="+mn-ea"/>
                <a:sym typeface="+mn-lt"/>
              </a:rPr>
              <a:t>OPENSTACT</a:t>
            </a:r>
            <a:r>
              <a:rPr lang="zh-CN" altLang="en-US" sz="5400" b="1" kern="10" spc="300" dirty="0">
                <a:solidFill>
                  <a:srgbClr val="0066B3"/>
                </a:solidFill>
                <a:cs typeface="+mn-ea"/>
                <a:sym typeface="+mn-lt"/>
              </a:rPr>
              <a:t>管理平台实验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/>
              <a:t>实验内容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782955"/>
            <a:ext cx="8229600" cy="6075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002060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070C0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en-US" altLang="zh-CN" dirty="0"/>
              <a:t>5</a:t>
            </a:r>
            <a:r>
              <a:rPr lang="zh-CN" altLang="en-US" dirty="0"/>
              <a:t>、查看用户</a:t>
            </a:r>
            <a:r>
              <a:rPr lang="zh-CN" dirty="0"/>
              <a:t>相关情况</a:t>
            </a:r>
          </a:p>
          <a:p>
            <a:pPr marL="0" lvl="1" indent="0">
              <a:lnSpc>
                <a:spcPct val="150000"/>
              </a:lnSpc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79" name="图片 7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57200" y="1494155"/>
            <a:ext cx="8432800" cy="2513330"/>
          </a:xfrm>
          <a:prstGeom prst="rect">
            <a:avLst/>
          </a:prstGeom>
        </p:spPr>
      </p:pic>
      <p:pic>
        <p:nvPicPr>
          <p:cNvPr id="80" name="图片 8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57200" y="4079875"/>
            <a:ext cx="8432165" cy="2676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/>
              <a:t>实验内容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782955"/>
            <a:ext cx="8229600" cy="6075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002060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070C0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6</a:t>
            </a:r>
            <a:r>
              <a:rPr lang="zh-CN" altLang="en-US" dirty="0">
                <a:solidFill>
                  <a:schemeClr val="tx1"/>
                </a:solidFill>
              </a:rPr>
              <a:t>、组移除用户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选择“Identity &gt; Groups”，进入用户组列表，单击待操作的用户组所在行的 “Manage Members”，进入用户组成员列表，勾选待移除的用户前的，单击页面右上方的“Remove Users”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ym typeface="+mn-ea"/>
              </a:rPr>
              <a:t>如图所示</a:t>
            </a:r>
            <a:r>
              <a:rPr lang="en-US" altLang="zh-CN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82" name="图片 8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83565" y="3812540"/>
            <a:ext cx="8102600" cy="2950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/>
              <a:t>实验内容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782955"/>
            <a:ext cx="8229600" cy="6075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002060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070C0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dirty="0">
                <a:solidFill>
                  <a:schemeClr val="tx1"/>
                </a:solidFill>
              </a:rPr>
              <a:t>、禁用用户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选择“Identity &gt; Users”，进入用户列表，在待操作的用户“User_web_02”所在行的“Actions”列，单击“Edit”后面的，在操作列表中选择“Disable User”，禁用用户“User_web_02”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ym typeface="+mn-ea"/>
              </a:rPr>
              <a:t>如图所示</a:t>
            </a:r>
            <a:r>
              <a:rPr lang="en-US" altLang="zh-CN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84" name="图片 8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7200" y="3801745"/>
            <a:ext cx="8230235" cy="2936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/>
              <a:t>实验内容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782955"/>
            <a:ext cx="8229600" cy="6075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002060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070C0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、删除用户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勾选待删除的用户“User_web_02”所在行前的，单击页面右上角的“Delete Users”，删除用户“User_web_02”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ym typeface="+mn-ea"/>
              </a:rPr>
              <a:t>如图所示</a:t>
            </a:r>
            <a:r>
              <a:rPr lang="en-US" altLang="zh-CN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86" name="图片 8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41985" y="3084195"/>
            <a:ext cx="7950835" cy="3547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/>
              <a:t>实验内容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782955"/>
            <a:ext cx="8229600" cy="6075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002060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070C0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9</a:t>
            </a:r>
            <a:r>
              <a:rPr lang="zh-CN" altLang="en-US" dirty="0">
                <a:solidFill>
                  <a:schemeClr val="tx1"/>
                </a:solidFill>
              </a:rPr>
              <a:t>、创建项目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在页面左侧导航栏，选择“Identity &gt; Projects”，进入项目列表，单击页面右上角的“Create Project”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ym typeface="+mn-ea"/>
              </a:rPr>
              <a:t>如图所示</a:t>
            </a:r>
            <a:r>
              <a:rPr lang="en-US" altLang="zh-CN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542" name="图片 5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7200" y="3259455"/>
            <a:ext cx="8096250" cy="3540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/>
              <a:t>实验内容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782955"/>
            <a:ext cx="8229600" cy="6075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002060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070C0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、修改配额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进入项目列表，查看刚刚创建的项目“Project_web”，在待操作的项目所在行的“Actions”列，单击“Manage Members”后的，在操作列表中选择“Modify Quotas”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ym typeface="+mn-ea"/>
              </a:rPr>
              <a:t>如图所示</a:t>
            </a:r>
            <a:r>
              <a:rPr lang="en-US" altLang="zh-CN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552" name="图片 55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66420" y="3696335"/>
            <a:ext cx="8215630" cy="2967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/>
              <a:t>思考</a:t>
            </a:r>
            <a:endParaRPr lang="zh-CN" alt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069145"/>
            <a:ext cx="8229600" cy="5085593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sz="2400"/>
              <a:t>观察admin用户和myuser用户的OpenStack Dashboard导航栏及菜单，说说管理员视图和用户视图的不同？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sz="2400"/>
              <a:t>2</a:t>
            </a:r>
            <a:r>
              <a:rPr lang="zh-CN" altLang="en-US" sz="2400"/>
              <a:t>、</a:t>
            </a:r>
            <a:r>
              <a:rPr sz="2400"/>
              <a:t>项目配额有什么作用？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32528"/>
            <a:ext cx="8229600" cy="861928"/>
          </a:xfrm>
          <a:prstGeom prst="rect">
            <a:avLst/>
          </a:prstGeom>
        </p:spPr>
        <p:txBody>
          <a:bodyPr/>
          <a:lstStyle/>
          <a:p>
            <a:r>
              <a:rPr lang="zh-CN" altLang="en-US" sz="5400" b="1" kern="10" spc="300" dirty="0">
                <a:solidFill>
                  <a:schemeClr val="bg1"/>
                </a:solidFill>
                <a:cs typeface="+mn-ea"/>
                <a:sym typeface="+mn-lt"/>
              </a:rPr>
              <a:t>谢谢</a:t>
            </a:r>
            <a:endParaRPr lang="zh-CN" altLang="en-US"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/>
              <a:t>实验目的</a:t>
            </a:r>
            <a:endParaRPr lang="zh-CN" altLang="en-US" dirty="0"/>
          </a:p>
        </p:txBody>
      </p:sp>
      <p:sp>
        <p:nvSpPr>
          <p:cNvPr id="6" name="Rectangle 3"/>
          <p:cNvSpPr txBox="1"/>
          <p:nvPr/>
        </p:nvSpPr>
        <p:spPr>
          <a:xfrm>
            <a:off x="719572" y="1263015"/>
            <a:ext cx="7704856" cy="4032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002060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070C0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sz="2400"/>
              <a:t>了解Keystone的相关理论</a:t>
            </a:r>
          </a:p>
          <a:p>
            <a:pPr marL="514350" indent="-514350">
              <a:buFont typeface="+mj-lt"/>
              <a:buAutoNum type="arabicPeriod"/>
            </a:pPr>
            <a:r>
              <a:rPr sz="2400"/>
              <a:t>理解Keystone工作原理</a:t>
            </a:r>
          </a:p>
          <a:p>
            <a:pPr marL="514350" indent="-514350">
              <a:buFont typeface="+mj-lt"/>
              <a:buAutoNum type="arabicPeriod"/>
            </a:pPr>
            <a:r>
              <a:rPr sz="2400"/>
              <a:t>掌握Keystone的图形</a:t>
            </a:r>
            <a:r>
              <a:rPr lang="zh-CN" sz="2400"/>
              <a:t>化</a:t>
            </a:r>
            <a:r>
              <a:rPr sz="2400"/>
              <a:t>操作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/>
              <a:t>实验要求</a:t>
            </a:r>
            <a:endParaRPr lang="zh-CN" altLang="en-US" dirty="0"/>
          </a:p>
        </p:txBody>
      </p:sp>
      <p:sp>
        <p:nvSpPr>
          <p:cNvPr id="5" name="Rectangle 3"/>
          <p:cNvSpPr txBox="1"/>
          <p:nvPr/>
        </p:nvSpPr>
        <p:spPr>
          <a:xfrm>
            <a:off x="457200" y="1333354"/>
            <a:ext cx="8229600" cy="3600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002060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070C0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环境要求：计算机（装有</a:t>
            </a:r>
            <a:r>
              <a:rPr lang="en-US" altLang="zh-CN" sz="2400" dirty="0"/>
              <a:t>Windows 7/10</a:t>
            </a:r>
            <a:r>
              <a:rPr lang="zh-CN" altLang="en-US" sz="2400" dirty="0"/>
              <a:t>或更高版本的操作系统、装有网卡已联网 ）。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分组：</a:t>
            </a:r>
            <a:r>
              <a:rPr lang="en-US" altLang="zh-CN" sz="2400" dirty="0"/>
              <a:t>1</a:t>
            </a:r>
            <a:r>
              <a:rPr lang="zh-CN" altLang="en-US" sz="2400" dirty="0"/>
              <a:t>人</a:t>
            </a:r>
            <a:r>
              <a:rPr lang="en-US" altLang="zh-CN" sz="2400" dirty="0"/>
              <a:t>1</a:t>
            </a:r>
            <a:r>
              <a:rPr lang="zh-CN" altLang="en-US" sz="2400" dirty="0"/>
              <a:t>组。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/>
              <a:t>实验内容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782955"/>
            <a:ext cx="8229600" cy="6075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002060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070C0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dirty="0"/>
              <a:t>创建角色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dirty="0"/>
              <a:t>使用admin用户登录OpenStack Dashboard界面，在左侧导航栏，选择“Identity &gt; Roles”，进入角色列表，单击页面右上角的“Create Role”，如图所示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31" name="图片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7200" y="3055620"/>
            <a:ext cx="8448040" cy="3689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/>
              <a:t>实验内容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782955"/>
            <a:ext cx="8229600" cy="6075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002060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070C0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dirty="0"/>
              <a:t>创建</a:t>
            </a:r>
            <a:r>
              <a:rPr lang="zh-CN" dirty="0"/>
              <a:t>用户</a:t>
            </a:r>
            <a:endParaRPr dirty="0"/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dirty="0"/>
              <a:t>在左侧导航栏选择“Identity &gt; Users”，进入用户列表，单击页面右上角的“Create User”，如图所示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33" name="图片 3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48005" y="2726690"/>
            <a:ext cx="8293100" cy="3922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/>
              <a:t>实验内容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782955"/>
            <a:ext cx="8229600" cy="6075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002060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070C0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dirty="0"/>
              <a:t>创建</a:t>
            </a:r>
            <a:r>
              <a:rPr lang="zh-CN" dirty="0"/>
              <a:t>组</a:t>
            </a:r>
            <a:endParaRPr dirty="0"/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dirty="0"/>
              <a:t>在左侧导航栏选择“Identity &gt; Groups”，进入用户组列表，单击页面右上角的“Create Group”，如图所示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34" name="图片 3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37870" y="2630170"/>
            <a:ext cx="7872095" cy="3947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/>
              <a:t>实验内容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782955"/>
            <a:ext cx="8229600" cy="6075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002060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070C0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en-US" altLang="zh-CN" dirty="0"/>
              <a:t>4</a:t>
            </a:r>
            <a:r>
              <a:rPr lang="zh-CN" altLang="en-US" dirty="0"/>
              <a:t>、添加用户到</a:t>
            </a:r>
            <a:r>
              <a:rPr lang="zh-CN" dirty="0"/>
              <a:t>组</a:t>
            </a:r>
            <a:endParaRPr dirty="0"/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dirty="0"/>
              <a:t>用户组列表，在待操作的用户组所在行的“Actions”列，单击“Manage Members”，如图所示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75" name="图片 7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7200" y="2628265"/>
            <a:ext cx="8456295" cy="3914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/>
              <a:t>实验内容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782955"/>
            <a:ext cx="8229600" cy="6075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002060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070C0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en-US" altLang="zh-CN" dirty="0"/>
              <a:t>4</a:t>
            </a:r>
            <a:r>
              <a:rPr lang="zh-CN" altLang="en-US" dirty="0"/>
              <a:t>、添加用户到</a:t>
            </a:r>
            <a:r>
              <a:rPr lang="zh-CN" dirty="0"/>
              <a:t>组</a:t>
            </a:r>
            <a:endParaRPr dirty="0"/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dirty="0"/>
              <a:t>进入用户组成员列表，单击页面右上角的“Add Users”，如图所示。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76" name="图片 7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84835" y="2781935"/>
            <a:ext cx="7962900" cy="3825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/>
              <a:t>实验内容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782955"/>
            <a:ext cx="8229600" cy="6075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002060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070C0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en-US" altLang="zh-CN" dirty="0"/>
              <a:t>5</a:t>
            </a:r>
            <a:r>
              <a:rPr lang="zh-CN" altLang="en-US" dirty="0"/>
              <a:t>、查看用户</a:t>
            </a:r>
            <a:r>
              <a:rPr lang="zh-CN" dirty="0"/>
              <a:t>相关情况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dirty="0"/>
              <a:t>选择“Identity &gt; Users”，进入用户列表，单击用户名称“User_web_01”，进入用户概览页面，如图所示。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78" name="图片 7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22300" y="2719070"/>
            <a:ext cx="8261985" cy="3884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PRESENTATION_TITLE" val="建设银行年终总结通用PPT背景"/>
  <p:tag name="COMMONDATA" val="eyJoZGlkIjoiNWNjNzMxNjQzZjUzNzI1MDJlNjQ3MGY0YzFhZmVhMzk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akvugzl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</Words>
  <Application>Microsoft Office PowerPoint</Application>
  <PresentationFormat>全屏显示(4:3)</PresentationFormat>
  <Paragraphs>52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宋体</vt:lpstr>
      <vt:lpstr>字魂59号-创粗黑</vt:lpstr>
      <vt:lpstr>Arial</vt:lpstr>
      <vt:lpstr>Calibri</vt:lpstr>
      <vt:lpstr>Wingdings</vt:lpstr>
      <vt:lpstr>Office 主题​​</vt:lpstr>
      <vt:lpstr>实验03 认证服务图形化操作</vt:lpstr>
      <vt:lpstr>实验目的</vt:lpstr>
      <vt:lpstr>实验要求</vt:lpstr>
      <vt:lpstr>实验内容</vt:lpstr>
      <vt:lpstr>实验内容</vt:lpstr>
      <vt:lpstr>实验内容</vt:lpstr>
      <vt:lpstr>实验内容</vt:lpstr>
      <vt:lpstr>实验内容</vt:lpstr>
      <vt:lpstr>实验内容</vt:lpstr>
      <vt:lpstr>实验内容</vt:lpstr>
      <vt:lpstr>实验内容</vt:lpstr>
      <vt:lpstr>实验内容</vt:lpstr>
      <vt:lpstr>实验内容</vt:lpstr>
      <vt:lpstr>实验内容</vt:lpstr>
      <vt:lpstr>实验内容</vt:lpstr>
      <vt:lpstr>思考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天蓝色</dc:title>
  <dc:creator>ljw</dc:creator>
  <cp:lastModifiedBy>Administrator</cp:lastModifiedBy>
  <cp:revision>124</cp:revision>
  <dcterms:created xsi:type="dcterms:W3CDTF">2016-10-26T12:21:00Z</dcterms:created>
  <dcterms:modified xsi:type="dcterms:W3CDTF">2025-03-10T02:33:35Z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000D2C39DD1147198C7130698C8D6F9F</vt:lpwstr>
  </property>
</Properties>
</file>