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95" r:id="rId2"/>
    <p:sldId id="290" r:id="rId3"/>
    <p:sldId id="302" r:id="rId4"/>
    <p:sldId id="303" r:id="rId5"/>
    <p:sldId id="283" r:id="rId6"/>
    <p:sldId id="307" r:id="rId7"/>
    <p:sldId id="271" r:id="rId8"/>
    <p:sldId id="308" r:id="rId9"/>
    <p:sldId id="280" r:id="rId10"/>
    <p:sldId id="289" r:id="rId11"/>
    <p:sldId id="1391" r:id="rId12"/>
    <p:sldId id="263" r:id="rId13"/>
    <p:sldId id="282" r:id="rId14"/>
    <p:sldId id="309" r:id="rId15"/>
    <p:sldId id="275" r:id="rId16"/>
    <p:sldId id="310" r:id="rId17"/>
    <p:sldId id="281" r:id="rId18"/>
    <p:sldId id="321" r:id="rId19"/>
    <p:sldId id="312" r:id="rId20"/>
    <p:sldId id="313" r:id="rId21"/>
    <p:sldId id="314" r:id="rId22"/>
    <p:sldId id="316" r:id="rId23"/>
    <p:sldId id="315" r:id="rId24"/>
    <p:sldId id="317" r:id="rId25"/>
    <p:sldId id="318" r:id="rId26"/>
    <p:sldId id="319" r:id="rId27"/>
    <p:sldId id="320" r:id="rId28"/>
    <p:sldId id="311" r:id="rId29"/>
    <p:sldId id="292" r:id="rId30"/>
    <p:sldId id="294" r:id="rId31"/>
    <p:sldId id="265" r:id="rId32"/>
    <p:sldId id="267" r:id="rId33"/>
    <p:sldId id="291" r:id="rId34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B3"/>
    <a:srgbClr val="F2F2F2"/>
    <a:srgbClr val="F1F1F1"/>
    <a:srgbClr val="005BAC"/>
    <a:srgbClr val="E60012"/>
    <a:srgbClr val="FF3F4D"/>
    <a:srgbClr val="FF79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705" autoAdjust="0"/>
  </p:normalViewPr>
  <p:slideViewPr>
    <p:cSldViewPr snapToGrid="0">
      <p:cViewPr varScale="1">
        <p:scale>
          <a:sx n="54" d="100"/>
          <a:sy n="54" d="100"/>
        </p:scale>
        <p:origin x="1088" y="56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3" d="100"/>
          <a:sy n="83" d="100"/>
        </p:scale>
        <p:origin x="-3876" y="-102"/>
      </p:cViewPr>
      <p:guideLst>
        <p:guide orient="horz" pos="2891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D98861-BE60-460B-B536-3D0F9FA9AD74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</dgm:pt>
    <dgm:pt modelId="{E23209A6-17EC-4421-9491-B5B49DAE970E}">
      <dgm:prSet phldrT="[文本]"/>
      <dgm:spPr>
        <a:noFill/>
        <a:ln>
          <a:solidFill>
            <a:srgbClr val="AFD89C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跟随</a:t>
          </a:r>
        </a:p>
      </dgm:t>
    </dgm:pt>
    <dgm:pt modelId="{A9DB2EDC-7BAD-45D4-ACCE-56E28E2FE005}" type="parTrans" cxnId="{D02120D5-98D5-4A55-BD07-FFF54F552135}">
      <dgm:prSet/>
      <dgm:spPr/>
      <dgm:t>
        <a:bodyPr/>
        <a:lstStyle/>
        <a:p>
          <a:endParaRPr lang="zh-CN" altLang="en-US"/>
        </a:p>
      </dgm:t>
    </dgm:pt>
    <dgm:pt modelId="{612F35D9-4458-495B-8C20-4440D1EED1A8}" type="sibTrans" cxnId="{D02120D5-98D5-4A55-BD07-FFF54F552135}">
      <dgm:prSet/>
      <dgm:spPr/>
      <dgm:t>
        <a:bodyPr/>
        <a:lstStyle/>
        <a:p>
          <a:endParaRPr lang="zh-CN" altLang="en-US"/>
        </a:p>
      </dgm:t>
    </dgm:pt>
    <dgm:pt modelId="{CC9B7364-9C69-41A1-B79E-FE90BD0DCE4B}">
      <dgm:prSet phldrT="[文本]"/>
      <dgm:spPr>
        <a:noFill/>
        <a:ln>
          <a:solidFill>
            <a:srgbClr val="EEB3C1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兼容</a:t>
          </a:r>
        </a:p>
      </dgm:t>
    </dgm:pt>
    <dgm:pt modelId="{E192CCC9-F98F-4A6F-A616-D948B0401EBF}" type="parTrans" cxnId="{64815735-B260-460C-9508-CDD610352EEF}">
      <dgm:prSet/>
      <dgm:spPr/>
      <dgm:t>
        <a:bodyPr/>
        <a:lstStyle/>
        <a:p>
          <a:endParaRPr lang="zh-CN" altLang="en-US"/>
        </a:p>
      </dgm:t>
    </dgm:pt>
    <dgm:pt modelId="{F8C82C84-4819-46EE-9B9B-DAD47CE008AC}" type="sibTrans" cxnId="{64815735-B260-460C-9508-CDD610352EEF}">
      <dgm:prSet/>
      <dgm:spPr/>
      <dgm:t>
        <a:bodyPr/>
        <a:lstStyle/>
        <a:p>
          <a:endParaRPr lang="zh-CN" altLang="en-US"/>
        </a:p>
      </dgm:t>
    </dgm:pt>
    <dgm:pt modelId="{A3C972D9-1BEE-44B3-A077-9C201C14950B}">
      <dgm:prSet phldrT="[文本]"/>
      <dgm:spPr>
        <a:noFill/>
        <a:ln>
          <a:solidFill>
            <a:srgbClr val="94DAE2"/>
          </a:solidFill>
        </a:ln>
      </dgm:spPr>
      <dgm:t>
        <a:bodyPr/>
        <a:lstStyle/>
        <a:p>
          <a:r>
            <a:rPr lang="zh-CN" altLang="en-US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促生</a:t>
          </a:r>
        </a:p>
      </dgm:t>
    </dgm:pt>
    <dgm:pt modelId="{7AA0B911-DE72-4AF7-8520-B5C68963B378}" type="parTrans" cxnId="{8E7CF966-A00C-4B28-B004-6BAB6230489D}">
      <dgm:prSet/>
      <dgm:spPr/>
      <dgm:t>
        <a:bodyPr/>
        <a:lstStyle/>
        <a:p>
          <a:endParaRPr lang="zh-CN" altLang="en-US"/>
        </a:p>
      </dgm:t>
    </dgm:pt>
    <dgm:pt modelId="{E8BE49B5-386A-4213-BD53-90E81CDB1228}" type="sibTrans" cxnId="{8E7CF966-A00C-4B28-B004-6BAB6230489D}">
      <dgm:prSet/>
      <dgm:spPr/>
      <dgm:t>
        <a:bodyPr/>
        <a:lstStyle/>
        <a:p>
          <a:endParaRPr lang="zh-CN" altLang="en-US"/>
        </a:p>
      </dgm:t>
    </dgm:pt>
    <dgm:pt modelId="{CBAE2EB4-0CCE-4F0C-B30D-5E850CC7FE92}" type="pres">
      <dgm:prSet presAssocID="{9FD98861-BE60-460B-B536-3D0F9FA9AD74}" presName="compositeShape" presStyleCnt="0">
        <dgm:presLayoutVars>
          <dgm:chMax val="7"/>
          <dgm:dir/>
          <dgm:resizeHandles val="exact"/>
        </dgm:presLayoutVars>
      </dgm:prSet>
      <dgm:spPr/>
    </dgm:pt>
    <dgm:pt modelId="{407AD692-C234-407B-906B-86105F1B7C24}" type="pres">
      <dgm:prSet presAssocID="{9FD98861-BE60-460B-B536-3D0F9FA9AD74}" presName="wedge1" presStyleLbl="node1" presStyleIdx="0" presStyleCnt="3"/>
      <dgm:spPr/>
    </dgm:pt>
    <dgm:pt modelId="{99CB18F6-866B-4E12-AF4B-99FCB0DD5395}" type="pres">
      <dgm:prSet presAssocID="{9FD98861-BE60-460B-B536-3D0F9FA9AD74}" presName="dummy1a" presStyleCnt="0"/>
      <dgm:spPr/>
    </dgm:pt>
    <dgm:pt modelId="{468ACA66-87E4-4767-B77D-EC00C0750E50}" type="pres">
      <dgm:prSet presAssocID="{9FD98861-BE60-460B-B536-3D0F9FA9AD74}" presName="dummy1b" presStyleCnt="0"/>
      <dgm:spPr/>
    </dgm:pt>
    <dgm:pt modelId="{34402C2F-1261-487F-8564-9AF4C5190D88}" type="pres">
      <dgm:prSet presAssocID="{9FD98861-BE60-460B-B536-3D0F9FA9AD74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667289A-60B9-4973-9C21-FD838F422E52}" type="pres">
      <dgm:prSet presAssocID="{9FD98861-BE60-460B-B536-3D0F9FA9AD74}" presName="wedge2" presStyleLbl="node1" presStyleIdx="1" presStyleCnt="3"/>
      <dgm:spPr/>
    </dgm:pt>
    <dgm:pt modelId="{DA13498F-2E1D-476C-90E8-E3BC96E70A61}" type="pres">
      <dgm:prSet presAssocID="{9FD98861-BE60-460B-B536-3D0F9FA9AD74}" presName="dummy2a" presStyleCnt="0"/>
      <dgm:spPr/>
    </dgm:pt>
    <dgm:pt modelId="{342FF48B-6840-433E-9233-84FDDE6924C3}" type="pres">
      <dgm:prSet presAssocID="{9FD98861-BE60-460B-B536-3D0F9FA9AD74}" presName="dummy2b" presStyleCnt="0"/>
      <dgm:spPr/>
    </dgm:pt>
    <dgm:pt modelId="{A61D09FA-0200-4E78-A930-C1C754BA2DCD}" type="pres">
      <dgm:prSet presAssocID="{9FD98861-BE60-460B-B536-3D0F9FA9AD74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30764FD8-4814-41EA-9D9E-8D83C1C06B10}" type="pres">
      <dgm:prSet presAssocID="{9FD98861-BE60-460B-B536-3D0F9FA9AD74}" presName="wedge3" presStyleLbl="node1" presStyleIdx="2" presStyleCnt="3"/>
      <dgm:spPr/>
    </dgm:pt>
    <dgm:pt modelId="{2D73138C-D9A1-4A6A-9779-8ED755C360F1}" type="pres">
      <dgm:prSet presAssocID="{9FD98861-BE60-460B-B536-3D0F9FA9AD74}" presName="dummy3a" presStyleCnt="0"/>
      <dgm:spPr/>
    </dgm:pt>
    <dgm:pt modelId="{6F5D4FFE-68AA-4E72-AE96-2D8F72A6AEE3}" type="pres">
      <dgm:prSet presAssocID="{9FD98861-BE60-460B-B536-3D0F9FA9AD74}" presName="dummy3b" presStyleCnt="0"/>
      <dgm:spPr/>
    </dgm:pt>
    <dgm:pt modelId="{22FE53E1-65E0-4ADA-85B1-0A4B458A5CBC}" type="pres">
      <dgm:prSet presAssocID="{9FD98861-BE60-460B-B536-3D0F9FA9AD74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386E3B3-BED8-4605-BBCA-5FB853982E93}" type="pres">
      <dgm:prSet presAssocID="{612F35D9-4458-495B-8C20-4440D1EED1A8}" presName="arrowWedge1" presStyleLbl="fgSibTrans2D1" presStyleIdx="0" presStyleCnt="3"/>
      <dgm:spPr>
        <a:solidFill>
          <a:srgbClr val="AFD89C"/>
        </a:solidFill>
        <a:ln>
          <a:solidFill>
            <a:srgbClr val="AFD89C"/>
          </a:solidFill>
        </a:ln>
      </dgm:spPr>
    </dgm:pt>
    <dgm:pt modelId="{7EAB2973-BD39-4AAD-AC0C-400F406A5886}" type="pres">
      <dgm:prSet presAssocID="{F8C82C84-4819-46EE-9B9B-DAD47CE008AC}" presName="arrowWedge2" presStyleLbl="fgSibTrans2D1" presStyleIdx="1" presStyleCnt="3"/>
      <dgm:spPr>
        <a:solidFill>
          <a:srgbClr val="EEB3C1"/>
        </a:solidFill>
        <a:ln>
          <a:solidFill>
            <a:srgbClr val="EEB3C1"/>
          </a:solidFill>
        </a:ln>
      </dgm:spPr>
    </dgm:pt>
    <dgm:pt modelId="{B63B1546-C2A2-48D3-B97D-85614A958233}" type="pres">
      <dgm:prSet presAssocID="{E8BE49B5-386A-4213-BD53-90E81CDB1228}" presName="arrowWedge3" presStyleLbl="fgSibTrans2D1" presStyleIdx="2" presStyleCnt="3"/>
      <dgm:spPr>
        <a:solidFill>
          <a:srgbClr val="94DAE2"/>
        </a:solidFill>
        <a:ln>
          <a:solidFill>
            <a:srgbClr val="94DAE2"/>
          </a:solidFill>
        </a:ln>
      </dgm:spPr>
    </dgm:pt>
  </dgm:ptLst>
  <dgm:cxnLst>
    <dgm:cxn modelId="{5A85FA18-F726-4DAF-8A99-11CDEECBBE77}" type="presOf" srcId="{9FD98861-BE60-460B-B536-3D0F9FA9AD74}" destId="{CBAE2EB4-0CCE-4F0C-B30D-5E850CC7FE92}" srcOrd="0" destOrd="0" presId="urn:microsoft.com/office/officeart/2005/8/layout/cycle8"/>
    <dgm:cxn modelId="{64815735-B260-460C-9508-CDD610352EEF}" srcId="{9FD98861-BE60-460B-B536-3D0F9FA9AD74}" destId="{CC9B7364-9C69-41A1-B79E-FE90BD0DCE4B}" srcOrd="1" destOrd="0" parTransId="{E192CCC9-F98F-4A6F-A616-D948B0401EBF}" sibTransId="{F8C82C84-4819-46EE-9B9B-DAD47CE008AC}"/>
    <dgm:cxn modelId="{8E7CF966-A00C-4B28-B004-6BAB6230489D}" srcId="{9FD98861-BE60-460B-B536-3D0F9FA9AD74}" destId="{A3C972D9-1BEE-44B3-A077-9C201C14950B}" srcOrd="2" destOrd="0" parTransId="{7AA0B911-DE72-4AF7-8520-B5C68963B378}" sibTransId="{E8BE49B5-386A-4213-BD53-90E81CDB1228}"/>
    <dgm:cxn modelId="{B7E5A547-7469-4F16-880F-97DED08FF024}" type="presOf" srcId="{CC9B7364-9C69-41A1-B79E-FE90BD0DCE4B}" destId="{6667289A-60B9-4973-9C21-FD838F422E52}" srcOrd="0" destOrd="0" presId="urn:microsoft.com/office/officeart/2005/8/layout/cycle8"/>
    <dgm:cxn modelId="{71C97577-703A-421F-9D81-BF2CCF32A47E}" type="presOf" srcId="{E23209A6-17EC-4421-9491-B5B49DAE970E}" destId="{407AD692-C234-407B-906B-86105F1B7C24}" srcOrd="0" destOrd="0" presId="urn:microsoft.com/office/officeart/2005/8/layout/cycle8"/>
    <dgm:cxn modelId="{31C1E58F-E2C5-4A60-A976-58B8858DDD3E}" type="presOf" srcId="{A3C972D9-1BEE-44B3-A077-9C201C14950B}" destId="{22FE53E1-65E0-4ADA-85B1-0A4B458A5CBC}" srcOrd="1" destOrd="0" presId="urn:microsoft.com/office/officeart/2005/8/layout/cycle8"/>
    <dgm:cxn modelId="{C3094ABC-7A05-4B55-ACC4-AA8F3749580F}" type="presOf" srcId="{A3C972D9-1BEE-44B3-A077-9C201C14950B}" destId="{30764FD8-4814-41EA-9D9E-8D83C1C06B10}" srcOrd="0" destOrd="0" presId="urn:microsoft.com/office/officeart/2005/8/layout/cycle8"/>
    <dgm:cxn modelId="{3544EBC7-2ED0-46A8-8DCF-C92143D3E8A9}" type="presOf" srcId="{CC9B7364-9C69-41A1-B79E-FE90BD0DCE4B}" destId="{A61D09FA-0200-4E78-A930-C1C754BA2DCD}" srcOrd="1" destOrd="0" presId="urn:microsoft.com/office/officeart/2005/8/layout/cycle8"/>
    <dgm:cxn modelId="{D02120D5-98D5-4A55-BD07-FFF54F552135}" srcId="{9FD98861-BE60-460B-B536-3D0F9FA9AD74}" destId="{E23209A6-17EC-4421-9491-B5B49DAE970E}" srcOrd="0" destOrd="0" parTransId="{A9DB2EDC-7BAD-45D4-ACCE-56E28E2FE005}" sibTransId="{612F35D9-4458-495B-8C20-4440D1EED1A8}"/>
    <dgm:cxn modelId="{0AFC58F1-5961-4337-8F57-D83E78F1FBB7}" type="presOf" srcId="{E23209A6-17EC-4421-9491-B5B49DAE970E}" destId="{34402C2F-1261-487F-8564-9AF4C5190D88}" srcOrd="1" destOrd="0" presId="urn:microsoft.com/office/officeart/2005/8/layout/cycle8"/>
    <dgm:cxn modelId="{E383D673-2DB5-48DC-B39E-78189240A5A5}" type="presParOf" srcId="{CBAE2EB4-0CCE-4F0C-B30D-5E850CC7FE92}" destId="{407AD692-C234-407B-906B-86105F1B7C24}" srcOrd="0" destOrd="0" presId="urn:microsoft.com/office/officeart/2005/8/layout/cycle8"/>
    <dgm:cxn modelId="{11EAE039-30F6-436D-B83C-629FC04AE608}" type="presParOf" srcId="{CBAE2EB4-0CCE-4F0C-B30D-5E850CC7FE92}" destId="{99CB18F6-866B-4E12-AF4B-99FCB0DD5395}" srcOrd="1" destOrd="0" presId="urn:microsoft.com/office/officeart/2005/8/layout/cycle8"/>
    <dgm:cxn modelId="{1405B902-6214-4039-B3C6-346C22DBA9BB}" type="presParOf" srcId="{CBAE2EB4-0CCE-4F0C-B30D-5E850CC7FE92}" destId="{468ACA66-87E4-4767-B77D-EC00C0750E50}" srcOrd="2" destOrd="0" presId="urn:microsoft.com/office/officeart/2005/8/layout/cycle8"/>
    <dgm:cxn modelId="{0DB37DEA-35BC-4EB0-B9B4-EC09320840D7}" type="presParOf" srcId="{CBAE2EB4-0CCE-4F0C-B30D-5E850CC7FE92}" destId="{34402C2F-1261-487F-8564-9AF4C5190D88}" srcOrd="3" destOrd="0" presId="urn:microsoft.com/office/officeart/2005/8/layout/cycle8"/>
    <dgm:cxn modelId="{EC183940-C329-4511-8570-A45CC45B2AF3}" type="presParOf" srcId="{CBAE2EB4-0CCE-4F0C-B30D-5E850CC7FE92}" destId="{6667289A-60B9-4973-9C21-FD838F422E52}" srcOrd="4" destOrd="0" presId="urn:microsoft.com/office/officeart/2005/8/layout/cycle8"/>
    <dgm:cxn modelId="{1830A71B-9982-4495-BC76-43CABE0249B6}" type="presParOf" srcId="{CBAE2EB4-0CCE-4F0C-B30D-5E850CC7FE92}" destId="{DA13498F-2E1D-476C-90E8-E3BC96E70A61}" srcOrd="5" destOrd="0" presId="urn:microsoft.com/office/officeart/2005/8/layout/cycle8"/>
    <dgm:cxn modelId="{E1E6685D-AB30-4454-83A6-254B9BB9DFFB}" type="presParOf" srcId="{CBAE2EB4-0CCE-4F0C-B30D-5E850CC7FE92}" destId="{342FF48B-6840-433E-9233-84FDDE6924C3}" srcOrd="6" destOrd="0" presId="urn:microsoft.com/office/officeart/2005/8/layout/cycle8"/>
    <dgm:cxn modelId="{3E0A6870-77BF-4265-BEE3-EAD97B600145}" type="presParOf" srcId="{CBAE2EB4-0CCE-4F0C-B30D-5E850CC7FE92}" destId="{A61D09FA-0200-4E78-A930-C1C754BA2DCD}" srcOrd="7" destOrd="0" presId="urn:microsoft.com/office/officeart/2005/8/layout/cycle8"/>
    <dgm:cxn modelId="{36723C2A-BE5D-4A41-84C5-0835094504FA}" type="presParOf" srcId="{CBAE2EB4-0CCE-4F0C-B30D-5E850CC7FE92}" destId="{30764FD8-4814-41EA-9D9E-8D83C1C06B10}" srcOrd="8" destOrd="0" presId="urn:microsoft.com/office/officeart/2005/8/layout/cycle8"/>
    <dgm:cxn modelId="{C4AC5115-7383-4606-BAA8-2E78B7792F2D}" type="presParOf" srcId="{CBAE2EB4-0CCE-4F0C-B30D-5E850CC7FE92}" destId="{2D73138C-D9A1-4A6A-9779-8ED755C360F1}" srcOrd="9" destOrd="0" presId="urn:microsoft.com/office/officeart/2005/8/layout/cycle8"/>
    <dgm:cxn modelId="{2B89DDF6-44A8-4AFF-8C6E-8FDE722E68CB}" type="presParOf" srcId="{CBAE2EB4-0CCE-4F0C-B30D-5E850CC7FE92}" destId="{6F5D4FFE-68AA-4E72-AE96-2D8F72A6AEE3}" srcOrd="10" destOrd="0" presId="urn:microsoft.com/office/officeart/2005/8/layout/cycle8"/>
    <dgm:cxn modelId="{99F826F4-3317-476A-A4A9-7250FD729BB1}" type="presParOf" srcId="{CBAE2EB4-0CCE-4F0C-B30D-5E850CC7FE92}" destId="{22FE53E1-65E0-4ADA-85B1-0A4B458A5CBC}" srcOrd="11" destOrd="0" presId="urn:microsoft.com/office/officeart/2005/8/layout/cycle8"/>
    <dgm:cxn modelId="{6F72B7B2-A0A0-4696-AF22-21A3A38102B1}" type="presParOf" srcId="{CBAE2EB4-0CCE-4F0C-B30D-5E850CC7FE92}" destId="{F386E3B3-BED8-4605-BBCA-5FB853982E93}" srcOrd="12" destOrd="0" presId="urn:microsoft.com/office/officeart/2005/8/layout/cycle8"/>
    <dgm:cxn modelId="{A297266A-15E2-4E7F-BFC3-415127A102D5}" type="presParOf" srcId="{CBAE2EB4-0CCE-4F0C-B30D-5E850CC7FE92}" destId="{7EAB2973-BD39-4AAD-AC0C-400F406A5886}" srcOrd="13" destOrd="0" presId="urn:microsoft.com/office/officeart/2005/8/layout/cycle8"/>
    <dgm:cxn modelId="{A0C399D7-7611-425B-AF63-2C3AB7C0C133}" type="presParOf" srcId="{CBAE2EB4-0CCE-4F0C-B30D-5E850CC7FE92}" destId="{B63B1546-C2A2-48D3-B97D-85614A958233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E29FFA-DC9B-4B65-8F1E-B20D85482974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477E36E1-6F17-441F-9AEE-EB26860236CC}">
      <dgm:prSet custT="1"/>
      <dgm:spPr/>
      <dgm:t>
        <a:bodyPr/>
        <a:lstStyle/>
        <a:p>
          <a:pPr rtl="0"/>
          <a:r>
            <a:rPr lang="en-US" sz="2400">
              <a:latin typeface="+mn-lt"/>
              <a:ea typeface="+mn-ea"/>
              <a:cs typeface="+mn-ea"/>
              <a:sym typeface="+mn-lt"/>
            </a:rPr>
            <a:t>CPU</a:t>
          </a:r>
          <a:endParaRPr lang="zh-CN" sz="2400">
            <a:latin typeface="+mn-lt"/>
            <a:ea typeface="+mn-ea"/>
            <a:cs typeface="+mn-ea"/>
            <a:sym typeface="+mn-lt"/>
          </a:endParaRPr>
        </a:p>
      </dgm:t>
    </dgm:pt>
    <dgm:pt modelId="{4E048A6C-89B3-4302-AFC2-798B7BB72DC5}" type="parTrans" cxnId="{9C9D547A-CF52-4AC8-8C7F-7FDF9F61EAD5}">
      <dgm:prSet/>
      <dgm:spPr/>
      <dgm:t>
        <a:bodyPr/>
        <a:lstStyle/>
        <a:p>
          <a:endParaRPr lang="zh-CN" altLang="en-US" sz="2400"/>
        </a:p>
      </dgm:t>
    </dgm:pt>
    <dgm:pt modelId="{F25F2F7F-A065-4E8B-A6B0-D89FC48305F4}" type="sibTrans" cxnId="{9C9D547A-CF52-4AC8-8C7F-7FDF9F61EAD5}">
      <dgm:prSet/>
      <dgm:spPr/>
      <dgm:t>
        <a:bodyPr/>
        <a:lstStyle/>
        <a:p>
          <a:endParaRPr lang="zh-CN" altLang="en-US" sz="2400"/>
        </a:p>
      </dgm:t>
    </dgm:pt>
    <dgm:pt modelId="{AD47B124-5D28-451D-B5D8-989D276690A0}">
      <dgm:prSet custT="1"/>
      <dgm:spPr/>
      <dgm:t>
        <a:bodyPr/>
        <a:lstStyle/>
        <a:p>
          <a:pPr rtl="0"/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内存</a:t>
          </a:r>
        </a:p>
      </dgm:t>
    </dgm:pt>
    <dgm:pt modelId="{F5FEAEB9-B363-4B74-9A9F-3EE34EF3DEA8}" type="parTrans" cxnId="{EBDA6882-70BD-4138-980D-94A716060D96}">
      <dgm:prSet/>
      <dgm:spPr/>
      <dgm:t>
        <a:bodyPr/>
        <a:lstStyle/>
        <a:p>
          <a:endParaRPr lang="zh-CN" altLang="en-US" sz="2400"/>
        </a:p>
      </dgm:t>
    </dgm:pt>
    <dgm:pt modelId="{CDFBBEA5-01F0-48ED-A2E5-BC8D658BF6AD}" type="sibTrans" cxnId="{EBDA6882-70BD-4138-980D-94A716060D96}">
      <dgm:prSet/>
      <dgm:spPr/>
      <dgm:t>
        <a:bodyPr/>
        <a:lstStyle/>
        <a:p>
          <a:endParaRPr lang="zh-CN" altLang="en-US" sz="2400"/>
        </a:p>
      </dgm:t>
    </dgm:pt>
    <dgm:pt modelId="{A60633E1-16B4-43DE-ADC2-C768031EA871}">
      <dgm:prSet custT="1"/>
      <dgm:spPr/>
      <dgm:t>
        <a:bodyPr/>
        <a:lstStyle/>
        <a:p>
          <a:pPr rtl="0"/>
          <a:r>
            <a:rPr lang="zh-CN" altLang="en-US" sz="2400">
              <a:latin typeface="+mn-lt"/>
              <a:ea typeface="+mn-ea"/>
              <a:cs typeface="+mn-ea"/>
              <a:sym typeface="+mn-lt"/>
            </a:rPr>
            <a:t>网卡</a:t>
          </a:r>
        </a:p>
      </dgm:t>
    </dgm:pt>
    <dgm:pt modelId="{830E656B-6AF4-44ED-AE9F-09D0950E234C}" type="parTrans" cxnId="{A418EE13-DF34-4323-8DFB-626D67263909}">
      <dgm:prSet/>
      <dgm:spPr/>
      <dgm:t>
        <a:bodyPr/>
        <a:lstStyle/>
        <a:p>
          <a:endParaRPr lang="zh-CN" altLang="en-US" sz="2400"/>
        </a:p>
      </dgm:t>
    </dgm:pt>
    <dgm:pt modelId="{E6D03D0C-B566-4D6D-9333-2C6E954A4B51}" type="sibTrans" cxnId="{A418EE13-DF34-4323-8DFB-626D67263909}">
      <dgm:prSet/>
      <dgm:spPr/>
      <dgm:t>
        <a:bodyPr/>
        <a:lstStyle/>
        <a:p>
          <a:endParaRPr lang="zh-CN" altLang="en-US" sz="2400"/>
        </a:p>
      </dgm:t>
    </dgm:pt>
    <dgm:pt modelId="{AA1204F0-6BD8-4A89-B020-43559E1B244A}">
      <dgm:prSet custT="1"/>
      <dgm:spPr/>
      <dgm:t>
        <a:bodyPr/>
        <a:lstStyle/>
        <a:p>
          <a:pPr rtl="0"/>
          <a:r>
            <a:rPr lang="en-US" sz="2400">
              <a:latin typeface="+mn-lt"/>
              <a:ea typeface="+mn-ea"/>
              <a:cs typeface="+mn-ea"/>
              <a:sym typeface="+mn-lt"/>
            </a:rPr>
            <a:t>Linux ISO</a:t>
          </a:r>
          <a:endParaRPr lang="zh-CN" sz="2400" dirty="0">
            <a:latin typeface="+mn-lt"/>
            <a:ea typeface="+mn-ea"/>
            <a:cs typeface="+mn-ea"/>
            <a:sym typeface="+mn-lt"/>
          </a:endParaRPr>
        </a:p>
      </dgm:t>
    </dgm:pt>
    <dgm:pt modelId="{6315602F-42EF-415B-B81C-FE2FE49B8A76}" type="parTrans" cxnId="{141878CD-E855-4B70-8731-E6BC497B47E7}">
      <dgm:prSet/>
      <dgm:spPr/>
      <dgm:t>
        <a:bodyPr/>
        <a:lstStyle/>
        <a:p>
          <a:endParaRPr lang="zh-CN" altLang="en-US" sz="2400"/>
        </a:p>
      </dgm:t>
    </dgm:pt>
    <dgm:pt modelId="{97F6E614-AF93-4A90-8CC1-6AAFAD612DC8}" type="sibTrans" cxnId="{141878CD-E855-4B70-8731-E6BC497B47E7}">
      <dgm:prSet/>
      <dgm:spPr/>
      <dgm:t>
        <a:bodyPr/>
        <a:lstStyle/>
        <a:p>
          <a:endParaRPr lang="zh-CN" altLang="en-US" sz="2400"/>
        </a:p>
      </dgm:t>
    </dgm:pt>
    <dgm:pt modelId="{52B6B5B7-1206-4E84-AA53-57A7F8C93F8E}">
      <dgm:prSet custT="1"/>
      <dgm:spPr/>
      <dgm:t>
        <a:bodyPr/>
        <a:lstStyle/>
        <a:p>
          <a:pPr rtl="0"/>
          <a:r>
            <a:rPr lang="zh-CN" altLang="en-US" sz="2400">
              <a:latin typeface="+mn-lt"/>
              <a:ea typeface="+mn-ea"/>
              <a:cs typeface="+mn-ea"/>
              <a:sym typeface="+mn-lt"/>
            </a:rPr>
            <a:t>硬盘</a:t>
          </a:r>
          <a:endParaRPr lang="zh-CN" altLang="en-US" sz="2400" dirty="0">
            <a:latin typeface="+mn-lt"/>
            <a:ea typeface="+mn-ea"/>
            <a:cs typeface="+mn-ea"/>
            <a:sym typeface="+mn-lt"/>
          </a:endParaRPr>
        </a:p>
      </dgm:t>
    </dgm:pt>
    <dgm:pt modelId="{C350A37E-A7F6-4C21-9701-27E735A4BA6E}" type="parTrans" cxnId="{24F66552-B8A7-4672-B4F7-A54A85A41075}">
      <dgm:prSet/>
      <dgm:spPr/>
      <dgm:t>
        <a:bodyPr/>
        <a:lstStyle/>
        <a:p>
          <a:endParaRPr lang="zh-CN" altLang="en-US" sz="2400"/>
        </a:p>
      </dgm:t>
    </dgm:pt>
    <dgm:pt modelId="{934B43EA-4050-4EF1-8546-CC15DCD9D33F}" type="sibTrans" cxnId="{24F66552-B8A7-4672-B4F7-A54A85A41075}">
      <dgm:prSet/>
      <dgm:spPr/>
      <dgm:t>
        <a:bodyPr/>
        <a:lstStyle/>
        <a:p>
          <a:endParaRPr lang="zh-CN" altLang="en-US" sz="2400"/>
        </a:p>
      </dgm:t>
    </dgm:pt>
    <dgm:pt modelId="{952736B2-FDA7-45E3-AB14-892F7B72BB6E}" type="pres">
      <dgm:prSet presAssocID="{F0E29FFA-DC9B-4B65-8F1E-B20D85482974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DF96D2D-930B-49C2-8409-6678B515795F}" type="pres">
      <dgm:prSet presAssocID="{F0E29FFA-DC9B-4B65-8F1E-B20D85482974}" presName="cycle" presStyleCnt="0"/>
      <dgm:spPr/>
    </dgm:pt>
    <dgm:pt modelId="{DC0666AD-C59E-48A0-BA96-4B394B148AD1}" type="pres">
      <dgm:prSet presAssocID="{F0E29FFA-DC9B-4B65-8F1E-B20D85482974}" presName="centerShape" presStyleCnt="0"/>
      <dgm:spPr/>
    </dgm:pt>
    <dgm:pt modelId="{9D5638C2-E9A5-4493-BFA7-9F326D4091AD}" type="pres">
      <dgm:prSet presAssocID="{F0E29FFA-DC9B-4B65-8F1E-B20D85482974}" presName="connSite" presStyleLbl="node1" presStyleIdx="0" presStyleCnt="6"/>
      <dgm:spPr/>
    </dgm:pt>
    <dgm:pt modelId="{13868360-8417-4074-9CB2-A117FAE694BA}" type="pres">
      <dgm:prSet presAssocID="{F0E29FFA-DC9B-4B65-8F1E-B20D85482974}" presName="visible" presStyleLbl="node1" presStyleIdx="0" presStyleCnt="6" custLinFactNeighborX="-643"/>
      <dgm:spPr>
        <a:prstGeom prst="rect">
          <a:avLst/>
        </a:prstGeom>
        <a:noFill/>
        <a:ln>
          <a:noFill/>
        </a:ln>
      </dgm:spPr>
    </dgm:pt>
    <dgm:pt modelId="{31545A8B-D6CC-4069-87EC-F2E8D3290B0D}" type="pres">
      <dgm:prSet presAssocID="{4E048A6C-89B3-4302-AFC2-798B7BB72DC5}" presName="Name25" presStyleLbl="parChTrans1D1" presStyleIdx="0" presStyleCnt="5"/>
      <dgm:spPr/>
    </dgm:pt>
    <dgm:pt modelId="{64033648-379F-4071-A72A-67342D70C68D}" type="pres">
      <dgm:prSet presAssocID="{477E36E1-6F17-441F-9AEE-EB26860236CC}" presName="node" presStyleCnt="0"/>
      <dgm:spPr/>
    </dgm:pt>
    <dgm:pt modelId="{640AF2FB-1854-42AB-8D71-B67494D543E5}" type="pres">
      <dgm:prSet presAssocID="{477E36E1-6F17-441F-9AEE-EB26860236CC}" presName="parentNode" presStyleLbl="node1" presStyleIdx="1" presStyleCnt="6" custScaleX="133100" custScaleY="133100">
        <dgm:presLayoutVars>
          <dgm:chMax val="1"/>
          <dgm:bulletEnabled val="1"/>
        </dgm:presLayoutVars>
      </dgm:prSet>
      <dgm:spPr/>
    </dgm:pt>
    <dgm:pt modelId="{FB32D3F1-7BAF-4A3A-8EDF-4B7767922A65}" type="pres">
      <dgm:prSet presAssocID="{477E36E1-6F17-441F-9AEE-EB26860236CC}" presName="childNode" presStyleLbl="revTx" presStyleIdx="0" presStyleCnt="0">
        <dgm:presLayoutVars>
          <dgm:bulletEnabled val="1"/>
        </dgm:presLayoutVars>
      </dgm:prSet>
      <dgm:spPr/>
    </dgm:pt>
    <dgm:pt modelId="{5A751FCF-9F5E-4E91-8A83-FCC58E8CEFF0}" type="pres">
      <dgm:prSet presAssocID="{F5FEAEB9-B363-4B74-9A9F-3EE34EF3DEA8}" presName="Name25" presStyleLbl="parChTrans1D1" presStyleIdx="1" presStyleCnt="5"/>
      <dgm:spPr/>
    </dgm:pt>
    <dgm:pt modelId="{C093EB56-BA87-4CA6-AEB5-35EAB70EB5B7}" type="pres">
      <dgm:prSet presAssocID="{AD47B124-5D28-451D-B5D8-989D276690A0}" presName="node" presStyleCnt="0"/>
      <dgm:spPr/>
    </dgm:pt>
    <dgm:pt modelId="{50414668-6A02-4A08-B0A9-20D98AA87CDE}" type="pres">
      <dgm:prSet presAssocID="{AD47B124-5D28-451D-B5D8-989D276690A0}" presName="parentNode" presStyleLbl="node1" presStyleIdx="2" presStyleCnt="6" custScaleX="133100" custScaleY="133100">
        <dgm:presLayoutVars>
          <dgm:chMax val="1"/>
          <dgm:bulletEnabled val="1"/>
        </dgm:presLayoutVars>
      </dgm:prSet>
      <dgm:spPr/>
    </dgm:pt>
    <dgm:pt modelId="{F7CEDD53-DB37-4587-80BF-F6811D0A71B7}" type="pres">
      <dgm:prSet presAssocID="{AD47B124-5D28-451D-B5D8-989D276690A0}" presName="childNode" presStyleLbl="revTx" presStyleIdx="0" presStyleCnt="0">
        <dgm:presLayoutVars>
          <dgm:bulletEnabled val="1"/>
        </dgm:presLayoutVars>
      </dgm:prSet>
      <dgm:spPr/>
    </dgm:pt>
    <dgm:pt modelId="{5BF854AA-5E1D-4158-B23E-8A96359EFD8E}" type="pres">
      <dgm:prSet presAssocID="{C350A37E-A7F6-4C21-9701-27E735A4BA6E}" presName="Name25" presStyleLbl="parChTrans1D1" presStyleIdx="2" presStyleCnt="5"/>
      <dgm:spPr/>
    </dgm:pt>
    <dgm:pt modelId="{7067516E-D950-4887-962A-04E29F709742}" type="pres">
      <dgm:prSet presAssocID="{52B6B5B7-1206-4E84-AA53-57A7F8C93F8E}" presName="node" presStyleCnt="0"/>
      <dgm:spPr/>
    </dgm:pt>
    <dgm:pt modelId="{93148CBF-9F52-4154-A937-7C5B044AF6F7}" type="pres">
      <dgm:prSet presAssocID="{52B6B5B7-1206-4E84-AA53-57A7F8C93F8E}" presName="parentNode" presStyleLbl="node1" presStyleIdx="3" presStyleCnt="6" custScaleX="133100" custScaleY="133100">
        <dgm:presLayoutVars>
          <dgm:chMax val="1"/>
          <dgm:bulletEnabled val="1"/>
        </dgm:presLayoutVars>
      </dgm:prSet>
      <dgm:spPr/>
    </dgm:pt>
    <dgm:pt modelId="{8D9E9F62-F5B5-4C87-BFB5-93B533ABE82A}" type="pres">
      <dgm:prSet presAssocID="{52B6B5B7-1206-4E84-AA53-57A7F8C93F8E}" presName="childNode" presStyleLbl="revTx" presStyleIdx="0" presStyleCnt="0">
        <dgm:presLayoutVars>
          <dgm:bulletEnabled val="1"/>
        </dgm:presLayoutVars>
      </dgm:prSet>
      <dgm:spPr/>
    </dgm:pt>
    <dgm:pt modelId="{FD5D0284-568B-4FE5-BE1E-C75052A31311}" type="pres">
      <dgm:prSet presAssocID="{830E656B-6AF4-44ED-AE9F-09D0950E234C}" presName="Name25" presStyleLbl="parChTrans1D1" presStyleIdx="3" presStyleCnt="5"/>
      <dgm:spPr/>
    </dgm:pt>
    <dgm:pt modelId="{D9AE2E19-71CC-459B-AB3D-5FAF0D7C484F}" type="pres">
      <dgm:prSet presAssocID="{A60633E1-16B4-43DE-ADC2-C768031EA871}" presName="node" presStyleCnt="0"/>
      <dgm:spPr/>
    </dgm:pt>
    <dgm:pt modelId="{EC319F47-CBE7-4060-85B7-1C7C6600C306}" type="pres">
      <dgm:prSet presAssocID="{A60633E1-16B4-43DE-ADC2-C768031EA871}" presName="parentNode" presStyleLbl="node1" presStyleIdx="4" presStyleCnt="6" custScaleX="133100" custScaleY="133100">
        <dgm:presLayoutVars>
          <dgm:chMax val="1"/>
          <dgm:bulletEnabled val="1"/>
        </dgm:presLayoutVars>
      </dgm:prSet>
      <dgm:spPr/>
    </dgm:pt>
    <dgm:pt modelId="{A4EDF451-6641-4E93-846F-301353DEB7A1}" type="pres">
      <dgm:prSet presAssocID="{A60633E1-16B4-43DE-ADC2-C768031EA871}" presName="childNode" presStyleLbl="revTx" presStyleIdx="0" presStyleCnt="0">
        <dgm:presLayoutVars>
          <dgm:bulletEnabled val="1"/>
        </dgm:presLayoutVars>
      </dgm:prSet>
      <dgm:spPr/>
    </dgm:pt>
    <dgm:pt modelId="{E03B38BE-39B4-49B9-A9A9-7721DC9E7FD5}" type="pres">
      <dgm:prSet presAssocID="{6315602F-42EF-415B-B81C-FE2FE49B8A76}" presName="Name25" presStyleLbl="parChTrans1D1" presStyleIdx="4" presStyleCnt="5"/>
      <dgm:spPr/>
    </dgm:pt>
    <dgm:pt modelId="{A40E6566-AF4F-4F52-8149-E54C1C1C6D96}" type="pres">
      <dgm:prSet presAssocID="{AA1204F0-6BD8-4A89-B020-43559E1B244A}" presName="node" presStyleCnt="0"/>
      <dgm:spPr/>
    </dgm:pt>
    <dgm:pt modelId="{7965F66C-5F5B-4632-BC84-98E0D6139463}" type="pres">
      <dgm:prSet presAssocID="{AA1204F0-6BD8-4A89-B020-43559E1B244A}" presName="parentNode" presStyleLbl="node1" presStyleIdx="5" presStyleCnt="6" custScaleX="133100" custScaleY="133100">
        <dgm:presLayoutVars>
          <dgm:chMax val="1"/>
          <dgm:bulletEnabled val="1"/>
        </dgm:presLayoutVars>
      </dgm:prSet>
      <dgm:spPr/>
    </dgm:pt>
    <dgm:pt modelId="{D5B65A2D-18B0-49EE-A2C6-E6C97401CB1B}" type="pres">
      <dgm:prSet presAssocID="{AA1204F0-6BD8-4A89-B020-43559E1B244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A418EE13-DF34-4323-8DFB-626D67263909}" srcId="{F0E29FFA-DC9B-4B65-8F1E-B20D85482974}" destId="{A60633E1-16B4-43DE-ADC2-C768031EA871}" srcOrd="3" destOrd="0" parTransId="{830E656B-6AF4-44ED-AE9F-09D0950E234C}" sibTransId="{E6D03D0C-B566-4D6D-9333-2C6E954A4B51}"/>
    <dgm:cxn modelId="{DCAF9217-9378-42E3-B979-1B7121118426}" type="presOf" srcId="{477E36E1-6F17-441F-9AEE-EB26860236CC}" destId="{640AF2FB-1854-42AB-8D71-B67494D543E5}" srcOrd="0" destOrd="0" presId="urn:microsoft.com/office/officeart/2005/8/layout/radial2"/>
    <dgm:cxn modelId="{D9D2302F-8ACE-4675-93EA-CE77325CED35}" type="presOf" srcId="{A60633E1-16B4-43DE-ADC2-C768031EA871}" destId="{EC319F47-CBE7-4060-85B7-1C7C6600C306}" srcOrd="0" destOrd="0" presId="urn:microsoft.com/office/officeart/2005/8/layout/radial2"/>
    <dgm:cxn modelId="{FB34F834-C49B-482B-9B4D-ACDE5C338C85}" type="presOf" srcId="{F5FEAEB9-B363-4B74-9A9F-3EE34EF3DEA8}" destId="{5A751FCF-9F5E-4E91-8A83-FCC58E8CEFF0}" srcOrd="0" destOrd="0" presId="urn:microsoft.com/office/officeart/2005/8/layout/radial2"/>
    <dgm:cxn modelId="{86F75869-B521-4F0C-BDA5-1A6D7C850735}" type="presOf" srcId="{AD47B124-5D28-451D-B5D8-989D276690A0}" destId="{50414668-6A02-4A08-B0A9-20D98AA87CDE}" srcOrd="0" destOrd="0" presId="urn:microsoft.com/office/officeart/2005/8/layout/radial2"/>
    <dgm:cxn modelId="{90B68669-22CD-4D2E-85DF-5B0728D6204C}" type="presOf" srcId="{4E048A6C-89B3-4302-AFC2-798B7BB72DC5}" destId="{31545A8B-D6CC-4069-87EC-F2E8D3290B0D}" srcOrd="0" destOrd="0" presId="urn:microsoft.com/office/officeart/2005/8/layout/radial2"/>
    <dgm:cxn modelId="{24F66552-B8A7-4672-B4F7-A54A85A41075}" srcId="{F0E29FFA-DC9B-4B65-8F1E-B20D85482974}" destId="{52B6B5B7-1206-4E84-AA53-57A7F8C93F8E}" srcOrd="2" destOrd="0" parTransId="{C350A37E-A7F6-4C21-9701-27E735A4BA6E}" sibTransId="{934B43EA-4050-4EF1-8546-CC15DCD9D33F}"/>
    <dgm:cxn modelId="{FCD4B473-E326-48DA-836F-B59D35F60EAA}" type="presOf" srcId="{F0E29FFA-DC9B-4B65-8F1E-B20D85482974}" destId="{952736B2-FDA7-45E3-AB14-892F7B72BB6E}" srcOrd="0" destOrd="0" presId="urn:microsoft.com/office/officeart/2005/8/layout/radial2"/>
    <dgm:cxn modelId="{9C9D547A-CF52-4AC8-8C7F-7FDF9F61EAD5}" srcId="{F0E29FFA-DC9B-4B65-8F1E-B20D85482974}" destId="{477E36E1-6F17-441F-9AEE-EB26860236CC}" srcOrd="0" destOrd="0" parTransId="{4E048A6C-89B3-4302-AFC2-798B7BB72DC5}" sibTransId="{F25F2F7F-A065-4E8B-A6B0-D89FC48305F4}"/>
    <dgm:cxn modelId="{EBDA6882-70BD-4138-980D-94A716060D96}" srcId="{F0E29FFA-DC9B-4B65-8F1E-B20D85482974}" destId="{AD47B124-5D28-451D-B5D8-989D276690A0}" srcOrd="1" destOrd="0" parTransId="{F5FEAEB9-B363-4B74-9A9F-3EE34EF3DEA8}" sibTransId="{CDFBBEA5-01F0-48ED-A2E5-BC8D658BF6AD}"/>
    <dgm:cxn modelId="{F3CC9192-C1B4-4B3A-B99B-E74B664AA42D}" type="presOf" srcId="{C350A37E-A7F6-4C21-9701-27E735A4BA6E}" destId="{5BF854AA-5E1D-4158-B23E-8A96359EFD8E}" srcOrd="0" destOrd="0" presId="urn:microsoft.com/office/officeart/2005/8/layout/radial2"/>
    <dgm:cxn modelId="{5D3AFD96-E34B-4557-9143-7F24F585D5C6}" type="presOf" srcId="{52B6B5B7-1206-4E84-AA53-57A7F8C93F8E}" destId="{93148CBF-9F52-4154-A937-7C5B044AF6F7}" srcOrd="0" destOrd="0" presId="urn:microsoft.com/office/officeart/2005/8/layout/radial2"/>
    <dgm:cxn modelId="{87ADD9A3-CF21-4CCE-9CFC-18AA3C9788CD}" type="presOf" srcId="{830E656B-6AF4-44ED-AE9F-09D0950E234C}" destId="{FD5D0284-568B-4FE5-BE1E-C75052A31311}" srcOrd="0" destOrd="0" presId="urn:microsoft.com/office/officeart/2005/8/layout/radial2"/>
    <dgm:cxn modelId="{141878CD-E855-4B70-8731-E6BC497B47E7}" srcId="{F0E29FFA-DC9B-4B65-8F1E-B20D85482974}" destId="{AA1204F0-6BD8-4A89-B020-43559E1B244A}" srcOrd="4" destOrd="0" parTransId="{6315602F-42EF-415B-B81C-FE2FE49B8A76}" sibTransId="{97F6E614-AF93-4A90-8CC1-6AAFAD612DC8}"/>
    <dgm:cxn modelId="{A48300ED-301E-4CBF-BE15-7766F7BC3106}" type="presOf" srcId="{6315602F-42EF-415B-B81C-FE2FE49B8A76}" destId="{E03B38BE-39B4-49B9-A9A9-7721DC9E7FD5}" srcOrd="0" destOrd="0" presId="urn:microsoft.com/office/officeart/2005/8/layout/radial2"/>
    <dgm:cxn modelId="{E7B808FF-8445-450A-AE44-8E878EF80F82}" type="presOf" srcId="{AA1204F0-6BD8-4A89-B020-43559E1B244A}" destId="{7965F66C-5F5B-4632-BC84-98E0D6139463}" srcOrd="0" destOrd="0" presId="urn:microsoft.com/office/officeart/2005/8/layout/radial2"/>
    <dgm:cxn modelId="{EF936FF5-EFAE-4213-8729-1FF6A6E30731}" type="presParOf" srcId="{952736B2-FDA7-45E3-AB14-892F7B72BB6E}" destId="{9DF96D2D-930B-49C2-8409-6678B515795F}" srcOrd="0" destOrd="0" presId="urn:microsoft.com/office/officeart/2005/8/layout/radial2"/>
    <dgm:cxn modelId="{A41CAF42-511F-4C87-96C7-0A9505FACE29}" type="presParOf" srcId="{9DF96D2D-930B-49C2-8409-6678B515795F}" destId="{DC0666AD-C59E-48A0-BA96-4B394B148AD1}" srcOrd="0" destOrd="0" presId="urn:microsoft.com/office/officeart/2005/8/layout/radial2"/>
    <dgm:cxn modelId="{7EAD2FBE-064B-4A4E-A56B-BEB063B6D19F}" type="presParOf" srcId="{DC0666AD-C59E-48A0-BA96-4B394B148AD1}" destId="{9D5638C2-E9A5-4493-BFA7-9F326D4091AD}" srcOrd="0" destOrd="0" presId="urn:microsoft.com/office/officeart/2005/8/layout/radial2"/>
    <dgm:cxn modelId="{5F5059F5-4E58-4394-8E23-8AEA4D579086}" type="presParOf" srcId="{DC0666AD-C59E-48A0-BA96-4B394B148AD1}" destId="{13868360-8417-4074-9CB2-A117FAE694BA}" srcOrd="1" destOrd="0" presId="urn:microsoft.com/office/officeart/2005/8/layout/radial2"/>
    <dgm:cxn modelId="{8C25D963-B069-404E-8FAF-EC782BB71B3B}" type="presParOf" srcId="{9DF96D2D-930B-49C2-8409-6678B515795F}" destId="{31545A8B-D6CC-4069-87EC-F2E8D3290B0D}" srcOrd="1" destOrd="0" presId="urn:microsoft.com/office/officeart/2005/8/layout/radial2"/>
    <dgm:cxn modelId="{D98C5EEA-AF09-4D16-BD29-294CD01FC0D8}" type="presParOf" srcId="{9DF96D2D-930B-49C2-8409-6678B515795F}" destId="{64033648-379F-4071-A72A-67342D70C68D}" srcOrd="2" destOrd="0" presId="urn:microsoft.com/office/officeart/2005/8/layout/radial2"/>
    <dgm:cxn modelId="{97C1FF8B-F1FB-4E79-B416-FFC1D723FC29}" type="presParOf" srcId="{64033648-379F-4071-A72A-67342D70C68D}" destId="{640AF2FB-1854-42AB-8D71-B67494D543E5}" srcOrd="0" destOrd="0" presId="urn:microsoft.com/office/officeart/2005/8/layout/radial2"/>
    <dgm:cxn modelId="{B6C3EB03-3346-4DDA-8DB8-89847A83E9FC}" type="presParOf" srcId="{64033648-379F-4071-A72A-67342D70C68D}" destId="{FB32D3F1-7BAF-4A3A-8EDF-4B7767922A65}" srcOrd="1" destOrd="0" presId="urn:microsoft.com/office/officeart/2005/8/layout/radial2"/>
    <dgm:cxn modelId="{F4ADD767-C08D-4B9D-9475-120C23BF2CE9}" type="presParOf" srcId="{9DF96D2D-930B-49C2-8409-6678B515795F}" destId="{5A751FCF-9F5E-4E91-8A83-FCC58E8CEFF0}" srcOrd="3" destOrd="0" presId="urn:microsoft.com/office/officeart/2005/8/layout/radial2"/>
    <dgm:cxn modelId="{06B03030-A7CD-44F2-9381-FAC6BE0C73A6}" type="presParOf" srcId="{9DF96D2D-930B-49C2-8409-6678B515795F}" destId="{C093EB56-BA87-4CA6-AEB5-35EAB70EB5B7}" srcOrd="4" destOrd="0" presId="urn:microsoft.com/office/officeart/2005/8/layout/radial2"/>
    <dgm:cxn modelId="{0B02F577-2D31-40C5-BB0A-A7773FC53B02}" type="presParOf" srcId="{C093EB56-BA87-4CA6-AEB5-35EAB70EB5B7}" destId="{50414668-6A02-4A08-B0A9-20D98AA87CDE}" srcOrd="0" destOrd="0" presId="urn:microsoft.com/office/officeart/2005/8/layout/radial2"/>
    <dgm:cxn modelId="{95D7F642-08EC-4A55-8A44-6D0704C4BC0F}" type="presParOf" srcId="{C093EB56-BA87-4CA6-AEB5-35EAB70EB5B7}" destId="{F7CEDD53-DB37-4587-80BF-F6811D0A71B7}" srcOrd="1" destOrd="0" presId="urn:microsoft.com/office/officeart/2005/8/layout/radial2"/>
    <dgm:cxn modelId="{4471F91C-531C-427F-9B0C-EDA4BB5433F6}" type="presParOf" srcId="{9DF96D2D-930B-49C2-8409-6678B515795F}" destId="{5BF854AA-5E1D-4158-B23E-8A96359EFD8E}" srcOrd="5" destOrd="0" presId="urn:microsoft.com/office/officeart/2005/8/layout/radial2"/>
    <dgm:cxn modelId="{84AE591D-348F-4846-B680-1B2DB0B7FA05}" type="presParOf" srcId="{9DF96D2D-930B-49C2-8409-6678B515795F}" destId="{7067516E-D950-4887-962A-04E29F709742}" srcOrd="6" destOrd="0" presId="urn:microsoft.com/office/officeart/2005/8/layout/radial2"/>
    <dgm:cxn modelId="{67AD7856-F4C9-448B-9858-540CD138DD3F}" type="presParOf" srcId="{7067516E-D950-4887-962A-04E29F709742}" destId="{93148CBF-9F52-4154-A937-7C5B044AF6F7}" srcOrd="0" destOrd="0" presId="urn:microsoft.com/office/officeart/2005/8/layout/radial2"/>
    <dgm:cxn modelId="{241D1898-D3FF-4C3F-A80F-8D7CA2FB3333}" type="presParOf" srcId="{7067516E-D950-4887-962A-04E29F709742}" destId="{8D9E9F62-F5B5-4C87-BFB5-93B533ABE82A}" srcOrd="1" destOrd="0" presId="urn:microsoft.com/office/officeart/2005/8/layout/radial2"/>
    <dgm:cxn modelId="{FC8CF73A-AA71-4923-8E1F-24D9EC99DA5C}" type="presParOf" srcId="{9DF96D2D-930B-49C2-8409-6678B515795F}" destId="{FD5D0284-568B-4FE5-BE1E-C75052A31311}" srcOrd="7" destOrd="0" presId="urn:microsoft.com/office/officeart/2005/8/layout/radial2"/>
    <dgm:cxn modelId="{6B21C7C9-4075-4FFE-A7A7-B185F93787F9}" type="presParOf" srcId="{9DF96D2D-930B-49C2-8409-6678B515795F}" destId="{D9AE2E19-71CC-459B-AB3D-5FAF0D7C484F}" srcOrd="8" destOrd="0" presId="urn:microsoft.com/office/officeart/2005/8/layout/radial2"/>
    <dgm:cxn modelId="{B2540BCC-8BB9-4632-8F98-5451557AB88F}" type="presParOf" srcId="{D9AE2E19-71CC-459B-AB3D-5FAF0D7C484F}" destId="{EC319F47-CBE7-4060-85B7-1C7C6600C306}" srcOrd="0" destOrd="0" presId="urn:microsoft.com/office/officeart/2005/8/layout/radial2"/>
    <dgm:cxn modelId="{96F34909-C584-468B-80FF-8D52375C00CB}" type="presParOf" srcId="{D9AE2E19-71CC-459B-AB3D-5FAF0D7C484F}" destId="{A4EDF451-6641-4E93-846F-301353DEB7A1}" srcOrd="1" destOrd="0" presId="urn:microsoft.com/office/officeart/2005/8/layout/radial2"/>
    <dgm:cxn modelId="{39F4C35C-635A-4D2D-95DD-756888B58880}" type="presParOf" srcId="{9DF96D2D-930B-49C2-8409-6678B515795F}" destId="{E03B38BE-39B4-49B9-A9A9-7721DC9E7FD5}" srcOrd="9" destOrd="0" presId="urn:microsoft.com/office/officeart/2005/8/layout/radial2"/>
    <dgm:cxn modelId="{69D59362-4D04-4DC6-80D3-500F7CF0FEBF}" type="presParOf" srcId="{9DF96D2D-930B-49C2-8409-6678B515795F}" destId="{A40E6566-AF4F-4F52-8149-E54C1C1C6D96}" srcOrd="10" destOrd="0" presId="urn:microsoft.com/office/officeart/2005/8/layout/radial2"/>
    <dgm:cxn modelId="{18665890-A3EF-472E-9079-55724BA1161A}" type="presParOf" srcId="{A40E6566-AF4F-4F52-8149-E54C1C1C6D96}" destId="{7965F66C-5F5B-4632-BC84-98E0D6139463}" srcOrd="0" destOrd="0" presId="urn:microsoft.com/office/officeart/2005/8/layout/radial2"/>
    <dgm:cxn modelId="{1FCBA6EF-4414-4DFD-96E7-2F5037355F7D}" type="presParOf" srcId="{A40E6566-AF4F-4F52-8149-E54C1C1C6D96}" destId="{D5B65A2D-18B0-49EE-A2C6-E6C97401CB1B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3FCAF-C8FE-4D36-8719-FF340CDF984E}" type="doc">
      <dgm:prSet loTypeId="urn:microsoft.com/office/officeart/2005/8/layout/radial2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zh-CN" altLang="en-US"/>
        </a:p>
      </dgm:t>
    </dgm:pt>
    <dgm:pt modelId="{3543AAE6-F766-45BF-9857-F5BC529D8C34}">
      <dgm:prSet custT="1"/>
      <dgm:spPr/>
      <dgm:t>
        <a:bodyPr/>
        <a:lstStyle/>
        <a:p>
          <a:pPr rtl="0"/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计算</a:t>
          </a:r>
        </a:p>
      </dgm:t>
    </dgm:pt>
    <dgm:pt modelId="{A600B336-A4A0-4CB2-94B1-9EDCAE46DEA6}" type="parTrans" cxnId="{644B5D1C-D5D0-4F24-AB79-0EAEA0DF8B28}">
      <dgm:prSet/>
      <dgm:spPr/>
      <dgm:t>
        <a:bodyPr/>
        <a:lstStyle/>
        <a:p>
          <a:endParaRPr lang="zh-CN" altLang="en-US" sz="2400"/>
        </a:p>
      </dgm:t>
    </dgm:pt>
    <dgm:pt modelId="{D52CD6E0-681F-4F85-852B-99DC7079B7E4}" type="sibTrans" cxnId="{644B5D1C-D5D0-4F24-AB79-0EAEA0DF8B28}">
      <dgm:prSet/>
      <dgm:spPr/>
      <dgm:t>
        <a:bodyPr/>
        <a:lstStyle/>
        <a:p>
          <a:endParaRPr lang="zh-CN" altLang="en-US" sz="2400"/>
        </a:p>
      </dgm:t>
    </dgm:pt>
    <dgm:pt modelId="{0439D47C-8967-409C-A9EF-CA45B6534A8F}">
      <dgm:prSet custT="1"/>
      <dgm:spPr/>
      <dgm:t>
        <a:bodyPr/>
        <a:lstStyle/>
        <a:p>
          <a:pPr rtl="0"/>
          <a:r>
            <a:rPr lang="zh-CN" altLang="en-US" sz="2400" dirty="0">
              <a:latin typeface="+mn-lt"/>
              <a:ea typeface="+mn-ea"/>
              <a:cs typeface="+mn-ea"/>
              <a:sym typeface="+mn-lt"/>
            </a:rPr>
            <a:t>存储</a:t>
          </a:r>
        </a:p>
      </dgm:t>
    </dgm:pt>
    <dgm:pt modelId="{F6265BFD-EF48-4784-B1EF-5853F672DD5B}" type="parTrans" cxnId="{945C9160-D2BE-4363-8B02-8ACD7400A40D}">
      <dgm:prSet/>
      <dgm:spPr/>
      <dgm:t>
        <a:bodyPr/>
        <a:lstStyle/>
        <a:p>
          <a:endParaRPr lang="zh-CN" altLang="en-US" sz="2400"/>
        </a:p>
      </dgm:t>
    </dgm:pt>
    <dgm:pt modelId="{9D0DF6B8-D942-4AD0-939E-4668402F7E2F}" type="sibTrans" cxnId="{945C9160-D2BE-4363-8B02-8ACD7400A40D}">
      <dgm:prSet/>
      <dgm:spPr/>
      <dgm:t>
        <a:bodyPr/>
        <a:lstStyle/>
        <a:p>
          <a:endParaRPr lang="zh-CN" altLang="en-US" sz="2400"/>
        </a:p>
      </dgm:t>
    </dgm:pt>
    <dgm:pt modelId="{68A9A387-9765-4986-BB1C-55FA355BDE05}">
      <dgm:prSet custT="1"/>
      <dgm:spPr/>
      <dgm:t>
        <a:bodyPr/>
        <a:lstStyle/>
        <a:p>
          <a:pPr rtl="0"/>
          <a:r>
            <a:rPr lang="zh-CN" altLang="en-US" sz="2400">
              <a:latin typeface="+mn-lt"/>
              <a:ea typeface="+mn-ea"/>
              <a:cs typeface="+mn-ea"/>
              <a:sym typeface="+mn-lt"/>
            </a:rPr>
            <a:t>网络</a:t>
          </a:r>
        </a:p>
      </dgm:t>
    </dgm:pt>
    <dgm:pt modelId="{C3CB68A8-DE09-4AA2-867D-E3B12E1EEAFB}" type="parTrans" cxnId="{E80D626E-0A11-4640-806B-4BEDE97C0021}">
      <dgm:prSet/>
      <dgm:spPr/>
      <dgm:t>
        <a:bodyPr/>
        <a:lstStyle/>
        <a:p>
          <a:endParaRPr lang="zh-CN" altLang="en-US" sz="2400"/>
        </a:p>
      </dgm:t>
    </dgm:pt>
    <dgm:pt modelId="{4C7B6A42-294C-4C0E-BA50-833945FF3ADF}" type="sibTrans" cxnId="{E80D626E-0A11-4640-806B-4BEDE97C0021}">
      <dgm:prSet/>
      <dgm:spPr/>
      <dgm:t>
        <a:bodyPr/>
        <a:lstStyle/>
        <a:p>
          <a:endParaRPr lang="zh-CN" altLang="en-US" sz="2400"/>
        </a:p>
      </dgm:t>
    </dgm:pt>
    <dgm:pt modelId="{B2D76C16-D639-4FD6-8858-665DAE986EDE}">
      <dgm:prSet custT="1"/>
      <dgm:spPr/>
      <dgm:t>
        <a:bodyPr/>
        <a:lstStyle/>
        <a:p>
          <a:pPr rtl="0"/>
          <a:r>
            <a:rPr lang="zh-CN" altLang="en-US" sz="2400">
              <a:latin typeface="+mn-lt"/>
              <a:ea typeface="+mn-ea"/>
              <a:cs typeface="+mn-ea"/>
              <a:sym typeface="+mn-lt"/>
            </a:rPr>
            <a:t>镜像</a:t>
          </a:r>
        </a:p>
      </dgm:t>
    </dgm:pt>
    <dgm:pt modelId="{47EAAF15-BBD1-418F-A16C-D66197C1647B}" type="parTrans" cxnId="{9CD04265-CDC7-4133-9FB7-458400293693}">
      <dgm:prSet/>
      <dgm:spPr/>
      <dgm:t>
        <a:bodyPr/>
        <a:lstStyle/>
        <a:p>
          <a:endParaRPr lang="zh-CN" altLang="en-US" sz="2400"/>
        </a:p>
      </dgm:t>
    </dgm:pt>
    <dgm:pt modelId="{1D226F89-930F-48F6-A4ED-63F6C5B0739B}" type="sibTrans" cxnId="{9CD04265-CDC7-4133-9FB7-458400293693}">
      <dgm:prSet/>
      <dgm:spPr/>
      <dgm:t>
        <a:bodyPr/>
        <a:lstStyle/>
        <a:p>
          <a:endParaRPr lang="zh-CN" altLang="en-US" sz="2400"/>
        </a:p>
      </dgm:t>
    </dgm:pt>
    <dgm:pt modelId="{987E386D-3A1C-4218-8D85-A82CCC529E1A}" type="pres">
      <dgm:prSet presAssocID="{CFF3FCAF-C8FE-4D36-8719-FF340CDF984E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E690687F-155E-41B9-86BA-B5065A216356}" type="pres">
      <dgm:prSet presAssocID="{CFF3FCAF-C8FE-4D36-8719-FF340CDF984E}" presName="cycle" presStyleCnt="0"/>
      <dgm:spPr/>
    </dgm:pt>
    <dgm:pt modelId="{AB07B6DF-BF38-4C61-93BC-B1B58EEEE9A5}" type="pres">
      <dgm:prSet presAssocID="{CFF3FCAF-C8FE-4D36-8719-FF340CDF984E}" presName="centerShape" presStyleCnt="0"/>
      <dgm:spPr/>
    </dgm:pt>
    <dgm:pt modelId="{689240CF-0F38-4002-8A8D-2011E149B171}" type="pres">
      <dgm:prSet presAssocID="{CFF3FCAF-C8FE-4D36-8719-FF340CDF984E}" presName="connSite" presStyleLbl="node1" presStyleIdx="0" presStyleCnt="5"/>
      <dgm:spPr/>
    </dgm:pt>
    <dgm:pt modelId="{779DA329-3865-44A7-B6FD-552B6D1AD216}" type="pres">
      <dgm:prSet presAssocID="{CFF3FCAF-C8FE-4D36-8719-FF340CDF984E}" presName="visible" presStyleLbl="node1" presStyleIdx="0" presStyleCnt="5"/>
      <dgm:spPr>
        <a:prstGeom prst="rect">
          <a:avLst/>
        </a:prstGeom>
        <a:noFill/>
        <a:ln>
          <a:noFill/>
        </a:ln>
      </dgm:spPr>
    </dgm:pt>
    <dgm:pt modelId="{AD6EB16A-2C17-4074-9746-EC00A1906083}" type="pres">
      <dgm:prSet presAssocID="{A600B336-A4A0-4CB2-94B1-9EDCAE46DEA6}" presName="Name25" presStyleLbl="parChTrans1D1" presStyleIdx="0" presStyleCnt="4"/>
      <dgm:spPr/>
    </dgm:pt>
    <dgm:pt modelId="{A36E89C5-35A5-4052-A39C-2F7379CE6434}" type="pres">
      <dgm:prSet presAssocID="{3543AAE6-F766-45BF-9857-F5BC529D8C34}" presName="node" presStyleCnt="0"/>
      <dgm:spPr/>
    </dgm:pt>
    <dgm:pt modelId="{D8D8A101-9DAA-4AE6-9BAF-DF0EC64D173B}" type="pres">
      <dgm:prSet presAssocID="{3543AAE6-F766-45BF-9857-F5BC529D8C34}" presName="parentNode" presStyleLbl="node1" presStyleIdx="1" presStyleCnt="5">
        <dgm:presLayoutVars>
          <dgm:chMax val="1"/>
          <dgm:bulletEnabled val="1"/>
        </dgm:presLayoutVars>
      </dgm:prSet>
      <dgm:spPr/>
    </dgm:pt>
    <dgm:pt modelId="{896FF16F-3F12-4CCB-91F1-0F15A281B26E}" type="pres">
      <dgm:prSet presAssocID="{3543AAE6-F766-45BF-9857-F5BC529D8C34}" presName="childNode" presStyleLbl="revTx" presStyleIdx="0" presStyleCnt="0">
        <dgm:presLayoutVars>
          <dgm:bulletEnabled val="1"/>
        </dgm:presLayoutVars>
      </dgm:prSet>
      <dgm:spPr/>
    </dgm:pt>
    <dgm:pt modelId="{F834A41D-A85A-4EBB-A122-2E3CBD1DABB4}" type="pres">
      <dgm:prSet presAssocID="{F6265BFD-EF48-4784-B1EF-5853F672DD5B}" presName="Name25" presStyleLbl="parChTrans1D1" presStyleIdx="1" presStyleCnt="4"/>
      <dgm:spPr/>
    </dgm:pt>
    <dgm:pt modelId="{6C7D24EF-729D-4F74-8BFC-F7235A4F84CD}" type="pres">
      <dgm:prSet presAssocID="{0439D47C-8967-409C-A9EF-CA45B6534A8F}" presName="node" presStyleCnt="0"/>
      <dgm:spPr/>
    </dgm:pt>
    <dgm:pt modelId="{C355C1B9-383B-4F24-B818-B0752748F737}" type="pres">
      <dgm:prSet presAssocID="{0439D47C-8967-409C-A9EF-CA45B6534A8F}" presName="parentNode" presStyleLbl="node1" presStyleIdx="2" presStyleCnt="5">
        <dgm:presLayoutVars>
          <dgm:chMax val="1"/>
          <dgm:bulletEnabled val="1"/>
        </dgm:presLayoutVars>
      </dgm:prSet>
      <dgm:spPr/>
    </dgm:pt>
    <dgm:pt modelId="{6DC383D6-4537-4AF5-BF90-633DF545490E}" type="pres">
      <dgm:prSet presAssocID="{0439D47C-8967-409C-A9EF-CA45B6534A8F}" presName="childNode" presStyleLbl="revTx" presStyleIdx="0" presStyleCnt="0">
        <dgm:presLayoutVars>
          <dgm:bulletEnabled val="1"/>
        </dgm:presLayoutVars>
      </dgm:prSet>
      <dgm:spPr/>
    </dgm:pt>
    <dgm:pt modelId="{051185EB-B4B1-48C0-8A22-FBCB172C9F4E}" type="pres">
      <dgm:prSet presAssocID="{C3CB68A8-DE09-4AA2-867D-E3B12E1EEAFB}" presName="Name25" presStyleLbl="parChTrans1D1" presStyleIdx="2" presStyleCnt="4"/>
      <dgm:spPr/>
    </dgm:pt>
    <dgm:pt modelId="{20D92295-8BC4-4720-A423-A5F2C167D3B9}" type="pres">
      <dgm:prSet presAssocID="{68A9A387-9765-4986-BB1C-55FA355BDE05}" presName="node" presStyleCnt="0"/>
      <dgm:spPr/>
    </dgm:pt>
    <dgm:pt modelId="{8C573230-C556-43F5-B14B-D85F587902E1}" type="pres">
      <dgm:prSet presAssocID="{68A9A387-9765-4986-BB1C-55FA355BDE05}" presName="parentNode" presStyleLbl="node1" presStyleIdx="3" presStyleCnt="5">
        <dgm:presLayoutVars>
          <dgm:chMax val="1"/>
          <dgm:bulletEnabled val="1"/>
        </dgm:presLayoutVars>
      </dgm:prSet>
      <dgm:spPr/>
    </dgm:pt>
    <dgm:pt modelId="{B69CA517-7019-414F-B279-94AF70356B15}" type="pres">
      <dgm:prSet presAssocID="{68A9A387-9765-4986-BB1C-55FA355BDE05}" presName="childNode" presStyleLbl="revTx" presStyleIdx="0" presStyleCnt="0">
        <dgm:presLayoutVars>
          <dgm:bulletEnabled val="1"/>
        </dgm:presLayoutVars>
      </dgm:prSet>
      <dgm:spPr/>
    </dgm:pt>
    <dgm:pt modelId="{7CE20A34-A124-436D-BD7C-6811DA1A621A}" type="pres">
      <dgm:prSet presAssocID="{47EAAF15-BBD1-418F-A16C-D66197C1647B}" presName="Name25" presStyleLbl="parChTrans1D1" presStyleIdx="3" presStyleCnt="4"/>
      <dgm:spPr/>
    </dgm:pt>
    <dgm:pt modelId="{F586F8A4-61B2-4942-80CC-2BF45A9A1A0C}" type="pres">
      <dgm:prSet presAssocID="{B2D76C16-D639-4FD6-8858-665DAE986EDE}" presName="node" presStyleCnt="0"/>
      <dgm:spPr/>
    </dgm:pt>
    <dgm:pt modelId="{453698DC-27C6-4B0D-BB00-B58F46998119}" type="pres">
      <dgm:prSet presAssocID="{B2D76C16-D639-4FD6-8858-665DAE986EDE}" presName="parentNode" presStyleLbl="node1" presStyleIdx="4" presStyleCnt="5">
        <dgm:presLayoutVars>
          <dgm:chMax val="1"/>
          <dgm:bulletEnabled val="1"/>
        </dgm:presLayoutVars>
      </dgm:prSet>
      <dgm:spPr/>
    </dgm:pt>
    <dgm:pt modelId="{A381D7AC-CA82-4819-A1E6-06D85B5CBCB1}" type="pres">
      <dgm:prSet presAssocID="{B2D76C16-D639-4FD6-8858-665DAE986EDE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1093BB00-3C24-4E9B-857F-275F857A24EB}" type="presOf" srcId="{A600B336-A4A0-4CB2-94B1-9EDCAE46DEA6}" destId="{AD6EB16A-2C17-4074-9746-EC00A1906083}" srcOrd="0" destOrd="0" presId="urn:microsoft.com/office/officeart/2005/8/layout/radial2"/>
    <dgm:cxn modelId="{644B5D1C-D5D0-4F24-AB79-0EAEA0DF8B28}" srcId="{CFF3FCAF-C8FE-4D36-8719-FF340CDF984E}" destId="{3543AAE6-F766-45BF-9857-F5BC529D8C34}" srcOrd="0" destOrd="0" parTransId="{A600B336-A4A0-4CB2-94B1-9EDCAE46DEA6}" sibTransId="{D52CD6E0-681F-4F85-852B-99DC7079B7E4}"/>
    <dgm:cxn modelId="{CC652021-48C5-4C30-8700-E0C1FDCFC160}" type="presOf" srcId="{F6265BFD-EF48-4784-B1EF-5853F672DD5B}" destId="{F834A41D-A85A-4EBB-A122-2E3CBD1DABB4}" srcOrd="0" destOrd="0" presId="urn:microsoft.com/office/officeart/2005/8/layout/radial2"/>
    <dgm:cxn modelId="{18D8B728-AF1F-49C9-9785-ED12279F5817}" type="presOf" srcId="{0439D47C-8967-409C-A9EF-CA45B6534A8F}" destId="{C355C1B9-383B-4F24-B818-B0752748F737}" srcOrd="0" destOrd="0" presId="urn:microsoft.com/office/officeart/2005/8/layout/radial2"/>
    <dgm:cxn modelId="{4683C62F-F10B-4722-891D-F46372187831}" type="presOf" srcId="{C3CB68A8-DE09-4AA2-867D-E3B12E1EEAFB}" destId="{051185EB-B4B1-48C0-8A22-FBCB172C9F4E}" srcOrd="0" destOrd="0" presId="urn:microsoft.com/office/officeart/2005/8/layout/radial2"/>
    <dgm:cxn modelId="{945C9160-D2BE-4363-8B02-8ACD7400A40D}" srcId="{CFF3FCAF-C8FE-4D36-8719-FF340CDF984E}" destId="{0439D47C-8967-409C-A9EF-CA45B6534A8F}" srcOrd="1" destOrd="0" parTransId="{F6265BFD-EF48-4784-B1EF-5853F672DD5B}" sibTransId="{9D0DF6B8-D942-4AD0-939E-4668402F7E2F}"/>
    <dgm:cxn modelId="{9CD04265-CDC7-4133-9FB7-458400293693}" srcId="{CFF3FCAF-C8FE-4D36-8719-FF340CDF984E}" destId="{B2D76C16-D639-4FD6-8858-665DAE986EDE}" srcOrd="3" destOrd="0" parTransId="{47EAAF15-BBD1-418F-A16C-D66197C1647B}" sibTransId="{1D226F89-930F-48F6-A4ED-63F6C5B0739B}"/>
    <dgm:cxn modelId="{E80D626E-0A11-4640-806B-4BEDE97C0021}" srcId="{CFF3FCAF-C8FE-4D36-8719-FF340CDF984E}" destId="{68A9A387-9765-4986-BB1C-55FA355BDE05}" srcOrd="2" destOrd="0" parTransId="{C3CB68A8-DE09-4AA2-867D-E3B12E1EEAFB}" sibTransId="{4C7B6A42-294C-4C0E-BA50-833945FF3ADF}"/>
    <dgm:cxn modelId="{E3971175-78F2-4A3C-B606-31EC8E5E4EA3}" type="presOf" srcId="{3543AAE6-F766-45BF-9857-F5BC529D8C34}" destId="{D8D8A101-9DAA-4AE6-9BAF-DF0EC64D173B}" srcOrd="0" destOrd="0" presId="urn:microsoft.com/office/officeart/2005/8/layout/radial2"/>
    <dgm:cxn modelId="{F49AC959-A06A-45F2-86C2-28345F73FCE8}" type="presOf" srcId="{CFF3FCAF-C8FE-4D36-8719-FF340CDF984E}" destId="{987E386D-3A1C-4218-8D85-A82CCC529E1A}" srcOrd="0" destOrd="0" presId="urn:microsoft.com/office/officeart/2005/8/layout/radial2"/>
    <dgm:cxn modelId="{593D80A0-3734-4131-9C28-E426C914BB19}" type="presOf" srcId="{B2D76C16-D639-4FD6-8858-665DAE986EDE}" destId="{453698DC-27C6-4B0D-BB00-B58F46998119}" srcOrd="0" destOrd="0" presId="urn:microsoft.com/office/officeart/2005/8/layout/radial2"/>
    <dgm:cxn modelId="{685E96A8-5DA5-4FE9-AA9F-990618374430}" type="presOf" srcId="{47EAAF15-BBD1-418F-A16C-D66197C1647B}" destId="{7CE20A34-A124-436D-BD7C-6811DA1A621A}" srcOrd="0" destOrd="0" presId="urn:microsoft.com/office/officeart/2005/8/layout/radial2"/>
    <dgm:cxn modelId="{4C87ECE8-FB37-4AC5-AE38-9CB6A9BBC1E9}" type="presOf" srcId="{68A9A387-9765-4986-BB1C-55FA355BDE05}" destId="{8C573230-C556-43F5-B14B-D85F587902E1}" srcOrd="0" destOrd="0" presId="urn:microsoft.com/office/officeart/2005/8/layout/radial2"/>
    <dgm:cxn modelId="{45118539-D900-4006-BD86-98070DF76065}" type="presParOf" srcId="{987E386D-3A1C-4218-8D85-A82CCC529E1A}" destId="{E690687F-155E-41B9-86BA-B5065A216356}" srcOrd="0" destOrd="0" presId="urn:microsoft.com/office/officeart/2005/8/layout/radial2"/>
    <dgm:cxn modelId="{795ABA94-F416-43A9-A729-C711F7604036}" type="presParOf" srcId="{E690687F-155E-41B9-86BA-B5065A216356}" destId="{AB07B6DF-BF38-4C61-93BC-B1B58EEEE9A5}" srcOrd="0" destOrd="0" presId="urn:microsoft.com/office/officeart/2005/8/layout/radial2"/>
    <dgm:cxn modelId="{C94FBA95-8AF7-43AC-91B7-3D8ACE0CCB1D}" type="presParOf" srcId="{AB07B6DF-BF38-4C61-93BC-B1B58EEEE9A5}" destId="{689240CF-0F38-4002-8A8D-2011E149B171}" srcOrd="0" destOrd="0" presId="urn:microsoft.com/office/officeart/2005/8/layout/radial2"/>
    <dgm:cxn modelId="{A9FED1A6-E7E3-459C-A073-3A07F2D795D8}" type="presParOf" srcId="{AB07B6DF-BF38-4C61-93BC-B1B58EEEE9A5}" destId="{779DA329-3865-44A7-B6FD-552B6D1AD216}" srcOrd="1" destOrd="0" presId="urn:microsoft.com/office/officeart/2005/8/layout/radial2"/>
    <dgm:cxn modelId="{D31CC6B8-3E92-45A6-B76D-E8A6C891E725}" type="presParOf" srcId="{E690687F-155E-41B9-86BA-B5065A216356}" destId="{AD6EB16A-2C17-4074-9746-EC00A1906083}" srcOrd="1" destOrd="0" presId="urn:microsoft.com/office/officeart/2005/8/layout/radial2"/>
    <dgm:cxn modelId="{8466CB69-9DC7-4E93-B07F-03D53F0A9B0B}" type="presParOf" srcId="{E690687F-155E-41B9-86BA-B5065A216356}" destId="{A36E89C5-35A5-4052-A39C-2F7379CE6434}" srcOrd="2" destOrd="0" presId="urn:microsoft.com/office/officeart/2005/8/layout/radial2"/>
    <dgm:cxn modelId="{CB4B61AF-DE48-4FA9-909A-E7A6424CD3A4}" type="presParOf" srcId="{A36E89C5-35A5-4052-A39C-2F7379CE6434}" destId="{D8D8A101-9DAA-4AE6-9BAF-DF0EC64D173B}" srcOrd="0" destOrd="0" presId="urn:microsoft.com/office/officeart/2005/8/layout/radial2"/>
    <dgm:cxn modelId="{7374A62E-F34A-4FAE-A605-E9EC5DC93381}" type="presParOf" srcId="{A36E89C5-35A5-4052-A39C-2F7379CE6434}" destId="{896FF16F-3F12-4CCB-91F1-0F15A281B26E}" srcOrd="1" destOrd="0" presId="urn:microsoft.com/office/officeart/2005/8/layout/radial2"/>
    <dgm:cxn modelId="{381A19E3-29F9-4B1B-A6F8-5DAF6FD1C20C}" type="presParOf" srcId="{E690687F-155E-41B9-86BA-B5065A216356}" destId="{F834A41D-A85A-4EBB-A122-2E3CBD1DABB4}" srcOrd="3" destOrd="0" presId="urn:microsoft.com/office/officeart/2005/8/layout/radial2"/>
    <dgm:cxn modelId="{5F443DCB-342D-4A2B-99C4-439805B695FC}" type="presParOf" srcId="{E690687F-155E-41B9-86BA-B5065A216356}" destId="{6C7D24EF-729D-4F74-8BFC-F7235A4F84CD}" srcOrd="4" destOrd="0" presId="urn:microsoft.com/office/officeart/2005/8/layout/radial2"/>
    <dgm:cxn modelId="{4190DB2E-E054-421E-82AC-616CBC899A38}" type="presParOf" srcId="{6C7D24EF-729D-4F74-8BFC-F7235A4F84CD}" destId="{C355C1B9-383B-4F24-B818-B0752748F737}" srcOrd="0" destOrd="0" presId="urn:microsoft.com/office/officeart/2005/8/layout/radial2"/>
    <dgm:cxn modelId="{1E51CE5B-ECA4-49D1-AC35-FDF91836DBF6}" type="presParOf" srcId="{6C7D24EF-729D-4F74-8BFC-F7235A4F84CD}" destId="{6DC383D6-4537-4AF5-BF90-633DF545490E}" srcOrd="1" destOrd="0" presId="urn:microsoft.com/office/officeart/2005/8/layout/radial2"/>
    <dgm:cxn modelId="{6CE5DA12-700B-4D43-A10C-A51D6BD5CD5D}" type="presParOf" srcId="{E690687F-155E-41B9-86BA-B5065A216356}" destId="{051185EB-B4B1-48C0-8A22-FBCB172C9F4E}" srcOrd="5" destOrd="0" presId="urn:microsoft.com/office/officeart/2005/8/layout/radial2"/>
    <dgm:cxn modelId="{6BD5E73C-C3DE-49A7-8DF3-DC7D64EC5940}" type="presParOf" srcId="{E690687F-155E-41B9-86BA-B5065A216356}" destId="{20D92295-8BC4-4720-A423-A5F2C167D3B9}" srcOrd="6" destOrd="0" presId="urn:microsoft.com/office/officeart/2005/8/layout/radial2"/>
    <dgm:cxn modelId="{35A41230-6E66-481B-9E19-A8EECAD07EA5}" type="presParOf" srcId="{20D92295-8BC4-4720-A423-A5F2C167D3B9}" destId="{8C573230-C556-43F5-B14B-D85F587902E1}" srcOrd="0" destOrd="0" presId="urn:microsoft.com/office/officeart/2005/8/layout/radial2"/>
    <dgm:cxn modelId="{56DDACE0-EFA4-4EED-986B-0993D3377152}" type="presParOf" srcId="{20D92295-8BC4-4720-A423-A5F2C167D3B9}" destId="{B69CA517-7019-414F-B279-94AF70356B15}" srcOrd="1" destOrd="0" presId="urn:microsoft.com/office/officeart/2005/8/layout/radial2"/>
    <dgm:cxn modelId="{3387D275-90A7-4D3E-BC81-BCF80C51C564}" type="presParOf" srcId="{E690687F-155E-41B9-86BA-B5065A216356}" destId="{7CE20A34-A124-436D-BD7C-6811DA1A621A}" srcOrd="7" destOrd="0" presId="urn:microsoft.com/office/officeart/2005/8/layout/radial2"/>
    <dgm:cxn modelId="{68E7215E-7112-401F-A18E-CA0BF07CBC92}" type="presParOf" srcId="{E690687F-155E-41B9-86BA-B5065A216356}" destId="{F586F8A4-61B2-4942-80CC-2BF45A9A1A0C}" srcOrd="8" destOrd="0" presId="urn:microsoft.com/office/officeart/2005/8/layout/radial2"/>
    <dgm:cxn modelId="{A4561BA9-E8E0-4429-BD7D-96D8E025AC24}" type="presParOf" srcId="{F586F8A4-61B2-4942-80CC-2BF45A9A1A0C}" destId="{453698DC-27C6-4B0D-BB00-B58F46998119}" srcOrd="0" destOrd="0" presId="urn:microsoft.com/office/officeart/2005/8/layout/radial2"/>
    <dgm:cxn modelId="{24C3E3D5-23C8-481D-A6D9-01384104AB96}" type="presParOf" srcId="{F586F8A4-61B2-4942-80CC-2BF45A9A1A0C}" destId="{A381D7AC-CA82-4819-A1E6-06D85B5CBCB1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AD692-C234-407B-906B-86105F1B7C24}">
      <dsp:nvSpPr>
        <dsp:cNvPr id="0" name=""/>
        <dsp:cNvSpPr/>
      </dsp:nvSpPr>
      <dsp:spPr>
        <a:xfrm>
          <a:off x="1279562" y="239480"/>
          <a:ext cx="3094822" cy="3094822"/>
        </a:xfrm>
        <a:prstGeom prst="pie">
          <a:avLst>
            <a:gd name="adj1" fmla="val 16200000"/>
            <a:gd name="adj2" fmla="val 1800000"/>
          </a:avLst>
        </a:prstGeom>
        <a:noFill/>
        <a:ln w="12700" cap="flat" cmpd="sng" algn="ctr">
          <a:solidFill>
            <a:srgbClr val="AFD89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跟随</a:t>
          </a:r>
        </a:p>
      </dsp:txBody>
      <dsp:txXfrm>
        <a:off x="2910607" y="895288"/>
        <a:ext cx="1105293" cy="921078"/>
      </dsp:txXfrm>
    </dsp:sp>
    <dsp:sp modelId="{6667289A-60B9-4973-9C21-FD838F422E52}">
      <dsp:nvSpPr>
        <dsp:cNvPr id="0" name=""/>
        <dsp:cNvSpPr/>
      </dsp:nvSpPr>
      <dsp:spPr>
        <a:xfrm>
          <a:off x="1215823" y="350009"/>
          <a:ext cx="3094822" cy="3094822"/>
        </a:xfrm>
        <a:prstGeom prst="pie">
          <a:avLst>
            <a:gd name="adj1" fmla="val 1800000"/>
            <a:gd name="adj2" fmla="val 9000000"/>
          </a:avLst>
        </a:prstGeom>
        <a:noFill/>
        <a:ln w="12700" cap="flat" cmpd="sng" algn="ctr">
          <a:solidFill>
            <a:srgbClr val="EEB3C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兼容</a:t>
          </a:r>
        </a:p>
      </dsp:txBody>
      <dsp:txXfrm>
        <a:off x="1952686" y="2357960"/>
        <a:ext cx="1657940" cy="810548"/>
      </dsp:txXfrm>
    </dsp:sp>
    <dsp:sp modelId="{30764FD8-4814-41EA-9D9E-8D83C1C06B10}">
      <dsp:nvSpPr>
        <dsp:cNvPr id="0" name=""/>
        <dsp:cNvSpPr/>
      </dsp:nvSpPr>
      <dsp:spPr>
        <a:xfrm>
          <a:off x="1152084" y="239480"/>
          <a:ext cx="3094822" cy="3094822"/>
        </a:xfrm>
        <a:prstGeom prst="pie">
          <a:avLst>
            <a:gd name="adj1" fmla="val 9000000"/>
            <a:gd name="adj2" fmla="val 16200000"/>
          </a:avLst>
        </a:prstGeom>
        <a:noFill/>
        <a:ln w="12700" cap="flat" cmpd="sng" algn="ctr">
          <a:solidFill>
            <a:srgbClr val="94DAE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>
              <a:solidFill>
                <a:schemeClr val="tx1"/>
              </a:solidFill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rPr>
            <a:t>促生</a:t>
          </a:r>
        </a:p>
      </dsp:txBody>
      <dsp:txXfrm>
        <a:off x="1510568" y="895288"/>
        <a:ext cx="1105293" cy="921078"/>
      </dsp:txXfrm>
    </dsp:sp>
    <dsp:sp modelId="{F386E3B3-BED8-4605-BBCA-5FB853982E93}">
      <dsp:nvSpPr>
        <dsp:cNvPr id="0" name=""/>
        <dsp:cNvSpPr/>
      </dsp:nvSpPr>
      <dsp:spPr>
        <a:xfrm>
          <a:off x="1088233" y="47896"/>
          <a:ext cx="3477991" cy="3477991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AFD89C"/>
        </a:solidFill>
        <a:ln>
          <a:solidFill>
            <a:srgbClr val="AFD89C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AB2973-BD39-4AAD-AC0C-400F406A5886}">
      <dsp:nvSpPr>
        <dsp:cNvPr id="0" name=""/>
        <dsp:cNvSpPr/>
      </dsp:nvSpPr>
      <dsp:spPr>
        <a:xfrm>
          <a:off x="1024239" y="158229"/>
          <a:ext cx="3477991" cy="3477991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EEB3C1"/>
        </a:solidFill>
        <a:ln>
          <a:solidFill>
            <a:srgbClr val="EEB3C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B1546-C2A2-48D3-B97D-85614A958233}">
      <dsp:nvSpPr>
        <dsp:cNvPr id="0" name=""/>
        <dsp:cNvSpPr/>
      </dsp:nvSpPr>
      <dsp:spPr>
        <a:xfrm>
          <a:off x="960245" y="47896"/>
          <a:ext cx="3477991" cy="3477991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94DAE2"/>
        </a:solidFill>
        <a:ln>
          <a:solidFill>
            <a:srgbClr val="94DAE2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3B38BE-39B4-49B9-A9A9-7721DC9E7FD5}">
      <dsp:nvSpPr>
        <dsp:cNvPr id="0" name=""/>
        <dsp:cNvSpPr/>
      </dsp:nvSpPr>
      <dsp:spPr>
        <a:xfrm rot="3412456">
          <a:off x="589589" y="3418948"/>
          <a:ext cx="117951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179512" y="26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D0284-568B-4FE5-BE1E-C75052A31311}">
      <dsp:nvSpPr>
        <dsp:cNvPr id="0" name=""/>
        <dsp:cNvSpPr/>
      </dsp:nvSpPr>
      <dsp:spPr>
        <a:xfrm rot="1766105">
          <a:off x="947110" y="2981314"/>
          <a:ext cx="1026800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26800" y="26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854AA-5E1D-4158-B23E-8A96359EFD8E}">
      <dsp:nvSpPr>
        <dsp:cNvPr id="0" name=""/>
        <dsp:cNvSpPr/>
      </dsp:nvSpPr>
      <dsp:spPr>
        <a:xfrm>
          <a:off x="1013383" y="2475140"/>
          <a:ext cx="1029041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29041" y="26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751FCF-9F5E-4E91-8A83-FCC58E8CEFF0}">
      <dsp:nvSpPr>
        <dsp:cNvPr id="0" name=""/>
        <dsp:cNvSpPr/>
      </dsp:nvSpPr>
      <dsp:spPr>
        <a:xfrm rot="19833895">
          <a:off x="947110" y="1968966"/>
          <a:ext cx="1026800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026800" y="26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545A8B-D6CC-4069-87EC-F2E8D3290B0D}">
      <dsp:nvSpPr>
        <dsp:cNvPr id="0" name=""/>
        <dsp:cNvSpPr/>
      </dsp:nvSpPr>
      <dsp:spPr>
        <a:xfrm rot="18187544">
          <a:off x="589589" y="1531332"/>
          <a:ext cx="1179512" cy="53964"/>
        </a:xfrm>
        <a:custGeom>
          <a:avLst/>
          <a:gdLst/>
          <a:ahLst/>
          <a:cxnLst/>
          <a:rect l="0" t="0" r="0" b="0"/>
          <a:pathLst>
            <a:path>
              <a:moveTo>
                <a:pt x="0" y="26982"/>
              </a:moveTo>
              <a:lnTo>
                <a:pt x="1179512" y="269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868360-8417-4074-9CB2-A117FAE694BA}">
      <dsp:nvSpPr>
        <dsp:cNvPr id="0" name=""/>
        <dsp:cNvSpPr/>
      </dsp:nvSpPr>
      <dsp:spPr>
        <a:xfrm>
          <a:off x="-79236" y="1859405"/>
          <a:ext cx="1285435" cy="128543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0AF2FB-1854-42AB-8D71-B67494D543E5}">
      <dsp:nvSpPr>
        <dsp:cNvPr id="0" name=""/>
        <dsp:cNvSpPr/>
      </dsp:nvSpPr>
      <dsp:spPr>
        <a:xfrm>
          <a:off x="1268853" y="121281"/>
          <a:ext cx="1026549" cy="1026549"/>
        </a:xfrm>
        <a:prstGeom prst="ellipse">
          <a:avLst/>
        </a:prstGeom>
        <a:solidFill>
          <a:schemeClr val="accent5">
            <a:hueOff val="-1470669"/>
            <a:satOff val="-2046"/>
            <a:lumOff val="-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  <a:ea typeface="+mn-ea"/>
              <a:cs typeface="+mn-ea"/>
              <a:sym typeface="+mn-lt"/>
            </a:rPr>
            <a:t>CPU</a:t>
          </a:r>
          <a:endParaRPr lang="zh-CN" sz="2400" kern="1200">
            <a:latin typeface="+mn-lt"/>
            <a:ea typeface="+mn-ea"/>
            <a:cs typeface="+mn-ea"/>
            <a:sym typeface="+mn-lt"/>
          </a:endParaRPr>
        </a:p>
      </dsp:txBody>
      <dsp:txXfrm>
        <a:off x="1419188" y="271616"/>
        <a:ext cx="725879" cy="725879"/>
      </dsp:txXfrm>
    </dsp:sp>
    <dsp:sp modelId="{50414668-6A02-4A08-B0A9-20D98AA87CDE}">
      <dsp:nvSpPr>
        <dsp:cNvPr id="0" name=""/>
        <dsp:cNvSpPr/>
      </dsp:nvSpPr>
      <dsp:spPr>
        <a:xfrm>
          <a:off x="1841380" y="978128"/>
          <a:ext cx="1026549" cy="1026549"/>
        </a:xfrm>
        <a:prstGeom prst="ellipse">
          <a:avLst/>
        </a:prstGeom>
        <a:solidFill>
          <a:schemeClr val="accent5">
            <a:hueOff val="-2941338"/>
            <a:satOff val="-4091"/>
            <a:lumOff val="-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内存</a:t>
          </a:r>
        </a:p>
      </dsp:txBody>
      <dsp:txXfrm>
        <a:off x="1991715" y="1128463"/>
        <a:ext cx="725879" cy="725879"/>
      </dsp:txXfrm>
    </dsp:sp>
    <dsp:sp modelId="{93148CBF-9F52-4154-A937-7C5B044AF6F7}">
      <dsp:nvSpPr>
        <dsp:cNvPr id="0" name=""/>
        <dsp:cNvSpPr/>
      </dsp:nvSpPr>
      <dsp:spPr>
        <a:xfrm>
          <a:off x="2042425" y="1988848"/>
          <a:ext cx="1026549" cy="1026549"/>
        </a:xfrm>
        <a:prstGeom prst="ellipse">
          <a:avLst/>
        </a:prstGeom>
        <a:solidFill>
          <a:schemeClr val="accent5">
            <a:hueOff val="-4412007"/>
            <a:satOff val="-6137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+mn-lt"/>
              <a:ea typeface="+mn-ea"/>
              <a:cs typeface="+mn-ea"/>
              <a:sym typeface="+mn-lt"/>
            </a:rPr>
            <a:t>硬盘</a:t>
          </a:r>
          <a:endParaRPr lang="zh-CN" altLang="en-US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2192760" y="2139183"/>
        <a:ext cx="725879" cy="725879"/>
      </dsp:txXfrm>
    </dsp:sp>
    <dsp:sp modelId="{EC319F47-CBE7-4060-85B7-1C7C6600C306}">
      <dsp:nvSpPr>
        <dsp:cNvPr id="0" name=""/>
        <dsp:cNvSpPr/>
      </dsp:nvSpPr>
      <dsp:spPr>
        <a:xfrm>
          <a:off x="1841380" y="2999568"/>
          <a:ext cx="1026549" cy="1026549"/>
        </a:xfrm>
        <a:prstGeom prst="ellipse">
          <a:avLst/>
        </a:prstGeom>
        <a:solidFill>
          <a:schemeClr val="accent5">
            <a:hueOff val="-5882676"/>
            <a:satOff val="-8182"/>
            <a:lumOff val="-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+mn-lt"/>
              <a:ea typeface="+mn-ea"/>
              <a:cs typeface="+mn-ea"/>
              <a:sym typeface="+mn-lt"/>
            </a:rPr>
            <a:t>网卡</a:t>
          </a:r>
        </a:p>
      </dsp:txBody>
      <dsp:txXfrm>
        <a:off x="1991715" y="3149903"/>
        <a:ext cx="725879" cy="725879"/>
      </dsp:txXfrm>
    </dsp:sp>
    <dsp:sp modelId="{7965F66C-5F5B-4632-BC84-98E0D6139463}">
      <dsp:nvSpPr>
        <dsp:cNvPr id="0" name=""/>
        <dsp:cNvSpPr/>
      </dsp:nvSpPr>
      <dsp:spPr>
        <a:xfrm>
          <a:off x="1268853" y="3856415"/>
          <a:ext cx="1026549" cy="102654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+mn-lt"/>
              <a:ea typeface="+mn-ea"/>
              <a:cs typeface="+mn-ea"/>
              <a:sym typeface="+mn-lt"/>
            </a:rPr>
            <a:t>Linux ISO</a:t>
          </a:r>
          <a:endParaRPr lang="zh-CN" sz="2400" kern="1200" dirty="0">
            <a:latin typeface="+mn-lt"/>
            <a:ea typeface="+mn-ea"/>
            <a:cs typeface="+mn-ea"/>
            <a:sym typeface="+mn-lt"/>
          </a:endParaRPr>
        </a:p>
      </dsp:txBody>
      <dsp:txXfrm>
        <a:off x="1419188" y="4006750"/>
        <a:ext cx="725879" cy="7258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E20A34-A124-436D-BD7C-6811DA1A621A}">
      <dsp:nvSpPr>
        <dsp:cNvPr id="0" name=""/>
        <dsp:cNvSpPr/>
      </dsp:nvSpPr>
      <dsp:spPr>
        <a:xfrm rot="3679698">
          <a:off x="930273" y="3732903"/>
          <a:ext cx="845658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45658" y="330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1185EB-B4B1-48C0-8A22-FBCB172C9F4E}">
      <dsp:nvSpPr>
        <dsp:cNvPr id="0" name=""/>
        <dsp:cNvSpPr/>
      </dsp:nvSpPr>
      <dsp:spPr>
        <a:xfrm rot="1310935">
          <a:off x="1392289" y="3126026"/>
          <a:ext cx="60666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606666" y="330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4A41D-A85A-4EBB-A122-2E3CBD1DABB4}">
      <dsp:nvSpPr>
        <dsp:cNvPr id="0" name=""/>
        <dsp:cNvSpPr/>
      </dsp:nvSpPr>
      <dsp:spPr>
        <a:xfrm rot="20289065">
          <a:off x="1392289" y="2433340"/>
          <a:ext cx="606666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606666" y="330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6EB16A-2C17-4074-9746-EC00A1906083}">
      <dsp:nvSpPr>
        <dsp:cNvPr id="0" name=""/>
        <dsp:cNvSpPr/>
      </dsp:nvSpPr>
      <dsp:spPr>
        <a:xfrm rot="17920302">
          <a:off x="930273" y="1826463"/>
          <a:ext cx="845658" cy="66005"/>
        </a:xfrm>
        <a:custGeom>
          <a:avLst/>
          <a:gdLst/>
          <a:ahLst/>
          <a:cxnLst/>
          <a:rect l="0" t="0" r="0" b="0"/>
          <a:pathLst>
            <a:path>
              <a:moveTo>
                <a:pt x="0" y="33002"/>
              </a:moveTo>
              <a:lnTo>
                <a:pt x="845658" y="3300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9DA329-3865-44A7-B6FD-552B6D1AD216}">
      <dsp:nvSpPr>
        <dsp:cNvPr id="0" name=""/>
        <dsp:cNvSpPr/>
      </dsp:nvSpPr>
      <dsp:spPr>
        <a:xfrm>
          <a:off x="75" y="1980920"/>
          <a:ext cx="1663532" cy="1663532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8A101-9DAA-4AE6-9BAF-DF0EC64D173B}">
      <dsp:nvSpPr>
        <dsp:cNvPr id="0" name=""/>
        <dsp:cNvSpPr/>
      </dsp:nvSpPr>
      <dsp:spPr>
        <a:xfrm>
          <a:off x="1296355" y="551557"/>
          <a:ext cx="998119" cy="998119"/>
        </a:xfrm>
        <a:prstGeom prst="ellipse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计算</a:t>
          </a:r>
        </a:p>
      </dsp:txBody>
      <dsp:txXfrm>
        <a:off x="1442526" y="697728"/>
        <a:ext cx="705777" cy="705777"/>
      </dsp:txXfrm>
    </dsp:sp>
    <dsp:sp modelId="{C355C1B9-383B-4F24-B818-B0752748F737}">
      <dsp:nvSpPr>
        <dsp:cNvPr id="0" name=""/>
        <dsp:cNvSpPr/>
      </dsp:nvSpPr>
      <dsp:spPr>
        <a:xfrm>
          <a:off x="1941318" y="1668664"/>
          <a:ext cx="998119" cy="998119"/>
        </a:xfrm>
        <a:prstGeom prst="ellipse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+mn-lt"/>
              <a:ea typeface="+mn-ea"/>
              <a:cs typeface="+mn-ea"/>
              <a:sym typeface="+mn-lt"/>
            </a:rPr>
            <a:t>存储</a:t>
          </a:r>
        </a:p>
      </dsp:txBody>
      <dsp:txXfrm>
        <a:off x="2087489" y="1814835"/>
        <a:ext cx="705777" cy="705777"/>
      </dsp:txXfrm>
    </dsp:sp>
    <dsp:sp modelId="{8C573230-C556-43F5-B14B-D85F587902E1}">
      <dsp:nvSpPr>
        <dsp:cNvPr id="0" name=""/>
        <dsp:cNvSpPr/>
      </dsp:nvSpPr>
      <dsp:spPr>
        <a:xfrm>
          <a:off x="1941318" y="2958588"/>
          <a:ext cx="998119" cy="998119"/>
        </a:xfrm>
        <a:prstGeom prst="ellipse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+mn-lt"/>
              <a:ea typeface="+mn-ea"/>
              <a:cs typeface="+mn-ea"/>
              <a:sym typeface="+mn-lt"/>
            </a:rPr>
            <a:t>网络</a:t>
          </a:r>
        </a:p>
      </dsp:txBody>
      <dsp:txXfrm>
        <a:off x="2087489" y="3104759"/>
        <a:ext cx="705777" cy="705777"/>
      </dsp:txXfrm>
    </dsp:sp>
    <dsp:sp modelId="{453698DC-27C6-4B0D-BB00-B58F46998119}">
      <dsp:nvSpPr>
        <dsp:cNvPr id="0" name=""/>
        <dsp:cNvSpPr/>
      </dsp:nvSpPr>
      <dsp:spPr>
        <a:xfrm>
          <a:off x="1296355" y="4075696"/>
          <a:ext cx="998119" cy="998119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>
              <a:latin typeface="+mn-lt"/>
              <a:ea typeface="+mn-ea"/>
              <a:cs typeface="+mn-ea"/>
              <a:sym typeface="+mn-lt"/>
            </a:rPr>
            <a:t>镜像</a:t>
          </a:r>
        </a:p>
      </dsp:txBody>
      <dsp:txXfrm>
        <a:off x="1442526" y="4221867"/>
        <a:ext cx="705777" cy="705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459379-BD75-45E7-9078-F58020561C9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20CE0-357F-4823-ABEA-60B0CEC441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97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F5F04-C590-4642-A15E-DBE4DD392B96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81C5E-ABEC-406E-876A-C0540989C2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10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开放：</a:t>
            </a:r>
            <a:endParaRPr lang="en-US" altLang="zh-CN" dirty="0"/>
          </a:p>
          <a:p>
            <a:pPr lvl="1"/>
            <a:r>
              <a:rPr lang="zh-CN" altLang="en-US" dirty="0"/>
              <a:t>源代码开放，设计与开发流程开放。</a:t>
            </a:r>
            <a:endParaRPr lang="en-US" altLang="zh-CN" dirty="0"/>
          </a:p>
          <a:p>
            <a:pPr lvl="1"/>
            <a:r>
              <a:rPr lang="zh-CN" altLang="en-US" dirty="0"/>
              <a:t>“不重复发明轮子”，“站在巨人的肩膀上”。</a:t>
            </a:r>
            <a:endParaRPr lang="en-US" altLang="zh-CN" dirty="0"/>
          </a:p>
          <a:p>
            <a:pPr lvl="1"/>
            <a:r>
              <a:rPr lang="zh-CN" altLang="en-US" dirty="0"/>
              <a:t>不使用任何不可替代的私有</a:t>
            </a:r>
            <a:r>
              <a:rPr lang="en-US" altLang="zh-CN" dirty="0"/>
              <a:t>/</a:t>
            </a:r>
            <a:r>
              <a:rPr lang="zh-CN" altLang="en-US" dirty="0"/>
              <a:t>商业组件。</a:t>
            </a:r>
            <a:endParaRPr lang="en-US" altLang="zh-CN" dirty="0"/>
          </a:p>
          <a:p>
            <a:pPr lvl="0"/>
            <a:r>
              <a:rPr lang="zh-CN" altLang="en-US" dirty="0"/>
              <a:t>灵活：</a:t>
            </a:r>
            <a:endParaRPr lang="en-US" altLang="zh-CN" dirty="0"/>
          </a:p>
          <a:p>
            <a:pPr lvl="1"/>
            <a:r>
              <a:rPr lang="zh-CN" altLang="en-US" dirty="0"/>
              <a:t>架构可裁剪，可以根据实际需要决定选取的组件范围。</a:t>
            </a:r>
            <a:endParaRPr lang="en-US" altLang="zh-CN" dirty="0"/>
          </a:p>
          <a:p>
            <a:pPr lvl="1"/>
            <a:r>
              <a:rPr lang="zh-CN" altLang="en-US" dirty="0"/>
              <a:t>大量采用驱动与插件机制。</a:t>
            </a:r>
            <a:endParaRPr lang="en-US" altLang="zh-CN" dirty="0"/>
          </a:p>
          <a:p>
            <a:pPr lvl="1"/>
            <a:r>
              <a:rPr lang="zh-CN" altLang="en-US" dirty="0"/>
              <a:t>通过配置项控制对系统功能特性进行便捷配置。</a:t>
            </a:r>
            <a:endParaRPr lang="en-US" altLang="zh-CN" dirty="0"/>
          </a:p>
          <a:p>
            <a:pPr lvl="0"/>
            <a:r>
              <a:rPr lang="zh-CN" altLang="en-US" dirty="0"/>
              <a:t>可扩展：</a:t>
            </a:r>
            <a:endParaRPr lang="en-US" altLang="zh-CN" dirty="0"/>
          </a:p>
          <a:p>
            <a:pPr lvl="1"/>
            <a:r>
              <a:rPr lang="zh-CN" altLang="en-US" dirty="0"/>
              <a:t>松耦合架构，组件间</a:t>
            </a:r>
            <a:r>
              <a:rPr lang="en-US" altLang="zh-CN" dirty="0"/>
              <a:t>RESTful API</a:t>
            </a:r>
            <a:r>
              <a:rPr lang="zh-CN" altLang="en-US" dirty="0"/>
              <a:t>通信，组件内消息总线通信。</a:t>
            </a:r>
            <a:endParaRPr lang="en-US" altLang="zh-CN" dirty="0"/>
          </a:p>
          <a:p>
            <a:pPr lvl="1"/>
            <a:r>
              <a:rPr lang="zh-CN" altLang="en-US" dirty="0"/>
              <a:t>无中心架构，核心组件无中心节点，有效避免单点故障。</a:t>
            </a:r>
            <a:endParaRPr lang="en-US" altLang="zh-CN" dirty="0"/>
          </a:p>
          <a:p>
            <a:pPr lvl="1"/>
            <a:r>
              <a:rPr lang="zh-CN" altLang="en-US" dirty="0"/>
              <a:t>无状态架构，各组件无本地持久化数据，所有持久化数据保存在数据库中。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7380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幻灯片图像占位符 5"/>
          <p:cNvSpPr>
            <a:spLocks noGrp="1" noRot="1" noChangeAspect="1"/>
          </p:cNvSpPr>
          <p:nvPr>
            <p:ph type="sldImg"/>
          </p:nvPr>
        </p:nvSpPr>
        <p:spPr>
          <a:xfrm>
            <a:off x="584200" y="765175"/>
            <a:ext cx="5930900" cy="3336925"/>
          </a:xfrm>
        </p:spPr>
      </p:sp>
      <p:sp>
        <p:nvSpPr>
          <p:cNvPr id="7" name="备注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409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优先关注控制面，</a:t>
            </a:r>
            <a:r>
              <a:rPr lang="en-US" altLang="zh-CN" dirty="0"/>
              <a:t>OpenStack</a:t>
            </a:r>
            <a:r>
              <a:rPr lang="zh-CN" altLang="en-US" dirty="0"/>
              <a:t>优先考虑如何将计算、存储、网络领域的各类资源抽象为资源池。在此基础上，对资源池内的各类逻辑对象实施控制操作，并将控制操作包装成面向用户的服务。数据面、管理面目前不是</a:t>
            </a:r>
            <a:r>
              <a:rPr lang="en-US" altLang="zh-CN" dirty="0"/>
              <a:t>OpenStack</a:t>
            </a:r>
            <a:r>
              <a:rPr lang="zh-CN" altLang="en-US" dirty="0"/>
              <a:t>的重点关注内容。</a:t>
            </a:r>
          </a:p>
        </p:txBody>
      </p:sp>
    </p:spTree>
    <p:extLst>
      <p:ext uri="{BB962C8B-B14F-4D97-AF65-F5344CB8AC3E}">
        <p14:creationId xmlns:p14="http://schemas.microsoft.com/office/powerpoint/2010/main" val="421421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是框架：以</a:t>
            </a:r>
            <a:r>
              <a:rPr lang="en-US" altLang="zh-CN" dirty="0"/>
              <a:t>OpenStack</a:t>
            </a:r>
            <a:r>
              <a:rPr lang="zh-CN" altLang="en-US" dirty="0"/>
              <a:t>为框架，将计算、存储、网络、管理、运营、运维等多个领域的软硬件产品组件整合在一起，共同组成面向业务场景的整体解决方案。</a:t>
            </a:r>
            <a:endParaRPr lang="en-US" altLang="zh-CN" dirty="0"/>
          </a:p>
          <a:p>
            <a:r>
              <a:rPr lang="en-US" altLang="zh-CN" dirty="0"/>
              <a:t>OpenStack</a:t>
            </a:r>
            <a:r>
              <a:rPr lang="zh-CN" altLang="en-US" dirty="0"/>
              <a:t>主要关注的问题：框架本身的开放性，生态的繁荣与活跃；控制面的服务能力、高可靠、高性能、可扩展、易操作、易维护等。</a:t>
            </a:r>
            <a:endParaRPr lang="en-US" altLang="zh-CN" dirty="0"/>
          </a:p>
          <a:p>
            <a:r>
              <a:rPr lang="en-US" altLang="zh-CN" dirty="0"/>
              <a:t>Cloud BSS</a:t>
            </a:r>
            <a:r>
              <a:rPr lang="zh-CN" altLang="en-US" dirty="0"/>
              <a:t>：</a:t>
            </a:r>
            <a:r>
              <a:rPr lang="en-US" altLang="zh-CN" dirty="0"/>
              <a:t>Cloud Business Support System</a:t>
            </a:r>
            <a:r>
              <a:rPr lang="zh-CN" altLang="en-US" dirty="0"/>
              <a:t>，云业务支撑系统。</a:t>
            </a:r>
            <a:endParaRPr lang="en-US" altLang="zh-CN" dirty="0"/>
          </a:p>
          <a:p>
            <a:r>
              <a:rPr lang="en-US" altLang="zh-CN" dirty="0"/>
              <a:t>Cloud OSS</a:t>
            </a:r>
            <a:r>
              <a:rPr lang="zh-CN" altLang="en-US" dirty="0"/>
              <a:t>：</a:t>
            </a:r>
            <a:r>
              <a:rPr lang="en-US" altLang="zh-CN" dirty="0"/>
              <a:t>Cloud Operation Support System </a:t>
            </a:r>
            <a:r>
              <a:rPr lang="zh-CN" altLang="en-US" dirty="0"/>
              <a:t>，云运营支撑系统。</a:t>
            </a:r>
            <a:endParaRPr lang="en-US" altLang="zh-CN" dirty="0"/>
          </a:p>
          <a:p>
            <a:r>
              <a:rPr lang="zh-CN" altLang="en-US" dirty="0"/>
              <a:t>综上两个对比，可以总结出云计算与虚拟化的关键区别：</a:t>
            </a:r>
            <a:endParaRPr lang="en-US" altLang="zh-CN" dirty="0"/>
          </a:p>
          <a:p>
            <a:pPr lvl="1"/>
            <a:r>
              <a:rPr lang="zh-CN" altLang="en-US" dirty="0"/>
              <a:t>云计算的特点是</a:t>
            </a:r>
            <a:r>
              <a:rPr lang="en-US" altLang="zh-CN" dirty="0"/>
              <a:t>IT</a:t>
            </a:r>
            <a:r>
              <a:rPr lang="zh-CN" altLang="en-US" dirty="0"/>
              <a:t>能力的服务化，按需使用，按量计费，多租户隔离等。</a:t>
            </a:r>
            <a:endParaRPr lang="en-US" altLang="zh-CN" dirty="0"/>
          </a:p>
          <a:p>
            <a:pPr lvl="1"/>
            <a:r>
              <a:rPr lang="zh-CN" altLang="en-US" dirty="0"/>
              <a:t>虚拟化的特点是环境隔离，资源复用，降低隔离损耗，提升运行效率，提供高级虚拟化特性等。</a:t>
            </a:r>
          </a:p>
        </p:txBody>
      </p:sp>
    </p:spTree>
    <p:extLst>
      <p:ext uri="{BB962C8B-B14F-4D97-AF65-F5344CB8AC3E}">
        <p14:creationId xmlns:p14="http://schemas.microsoft.com/office/powerpoint/2010/main" val="7157174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015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OpenStack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被分解为服务，允许用户根据需要即插即用组件。</a:t>
            </a:r>
            <a:r>
              <a:rPr lang="en-US" altLang="zh-CN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OpenStack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地图让用户可以“一目了然”地了解</a:t>
            </a:r>
            <a:r>
              <a:rPr lang="en-US" altLang="zh-CN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OpenStack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环境，以了解这些服务适合的位置以及它们如何协同工作。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4570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563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生产环境中，一般会有专门的</a:t>
            </a:r>
            <a:r>
              <a:rPr lang="en-US" altLang="zh-CN" sz="1200" dirty="0"/>
              <a:t>OpenStack</a:t>
            </a:r>
            <a:r>
              <a:rPr lang="zh-CN" altLang="en-US" sz="1200" dirty="0"/>
              <a:t>部署服务节点、控制节点、计算节点、网络节点和存储服务节点等。</a:t>
            </a:r>
            <a:endParaRPr lang="en-US" altLang="zh-CN" sz="1200" dirty="0"/>
          </a:p>
          <a:p>
            <a:r>
              <a:rPr lang="zh-CN" altLang="en-US" sz="1200" dirty="0"/>
              <a:t>生产环境的控制节点建议三台以上，其他节点按需求部署。</a:t>
            </a:r>
            <a:endParaRPr lang="en-US" altLang="zh-CN" sz="1200" dirty="0"/>
          </a:p>
          <a:p>
            <a:r>
              <a:rPr lang="zh-CN" altLang="en-US" sz="1200" dirty="0"/>
              <a:t>如果只是测试，</a:t>
            </a:r>
            <a:r>
              <a:rPr lang="en-US" altLang="zh-CN" sz="1200" dirty="0"/>
              <a:t>OpenStack</a:t>
            </a:r>
            <a:r>
              <a:rPr lang="zh-CN" altLang="en-US" sz="1200" dirty="0"/>
              <a:t>服务可以部署在单节点上。</a:t>
            </a:r>
            <a:endParaRPr lang="en-US" altLang="zh-CN" sz="12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334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10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676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79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178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OpenStack</a:t>
            </a:r>
            <a:r>
              <a:rPr lang="zh-CN" altLang="en-US" dirty="0"/>
              <a:t>中创建虚拟机实例，资源需求和物理</a:t>
            </a:r>
            <a:r>
              <a:rPr lang="en-US" altLang="zh-CN" dirty="0"/>
              <a:t>PC</a:t>
            </a:r>
            <a:r>
              <a:rPr lang="zh-CN" altLang="en-US" dirty="0"/>
              <a:t>类似。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71370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98686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、分开理解，云</a:t>
            </a:r>
            <a:r>
              <a:rPr lang="en-US" altLang="zh-CN" dirty="0"/>
              <a:t>+</a:t>
            </a:r>
            <a:r>
              <a:rPr lang="zh-CN" altLang="en-US" dirty="0"/>
              <a:t>操作系统：</a:t>
            </a:r>
          </a:p>
          <a:p>
            <a:pPr lvl="1"/>
            <a:r>
              <a:rPr lang="zh-CN" altLang="en-US" dirty="0"/>
              <a:t>云一般指云计算，聚焦于</a:t>
            </a:r>
            <a:r>
              <a:rPr lang="en-US" altLang="zh-CN" dirty="0"/>
              <a:t>IT</a:t>
            </a:r>
            <a:r>
              <a:rPr lang="zh-CN" altLang="en-US" dirty="0"/>
              <a:t>能力服务化，达到按需使用、按量计费；</a:t>
            </a:r>
          </a:p>
          <a:p>
            <a:pPr lvl="1"/>
            <a:r>
              <a:rPr lang="zh-CN" altLang="en-US" dirty="0"/>
              <a:t>操作系统的功能主要分为资源抽象（比如底层资源计算、存储、网络抽象为统一的接口提供给上层的应用，上层的应用基于此接口去调用）、资源分配与负载调度、应用生命周期管理、系统运维和人机交互，</a:t>
            </a:r>
            <a:r>
              <a:rPr lang="en-US" altLang="zh-CN" dirty="0"/>
              <a:t>OpenStack</a:t>
            </a:r>
            <a:r>
              <a:rPr lang="zh-CN" altLang="en-US" dirty="0"/>
              <a:t>具备以上能力，所以</a:t>
            </a:r>
            <a:r>
              <a:rPr lang="en-US" altLang="zh-CN" dirty="0"/>
              <a:t>OpenStack</a:t>
            </a:r>
            <a:r>
              <a:rPr lang="zh-CN" altLang="en-US"/>
              <a:t>可以称为云操作系统。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242064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60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A58BC7-AB6D-4B43-BCA4-F5663673D202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D155A8-87E7-42D9-9123-DE11223425F8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36312-6A05-4643-B813-780AEBCA5446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的发展与云计算密不可分，众所周知，第一个提出云计算概念走向落地的厂商是亚马逊，这是由其公司当时业务模式驱动导致的。亚马逊作为全球最知名的电子商务网站，业务高峰时，支撑电子商务交易需要极大的算力，然而平时亚马逊不需要如此庞大的算力，亚马逊开始尝试将这些空闲的算力开放出来给用户使用。经过一段时间的发展，云计算这种模式被广泛认可是在</a:t>
            </a:r>
            <a:r>
              <a:rPr lang="en-US" altLang="zh-CN" dirty="0"/>
              <a:t>2006</a:t>
            </a:r>
            <a:r>
              <a:rPr lang="zh-CN" altLang="en-US" dirty="0"/>
              <a:t>年，亚马逊推出了弹性计算云</a:t>
            </a:r>
            <a:r>
              <a:rPr lang="en-US" altLang="zh-CN" dirty="0"/>
              <a:t>EC2</a:t>
            </a:r>
            <a:r>
              <a:rPr lang="zh-CN" altLang="en-US" dirty="0"/>
              <a:t>（</a:t>
            </a:r>
            <a:r>
              <a:rPr lang="en-US" altLang="zh-CN" dirty="0"/>
              <a:t>Elastic Compute Cloud</a:t>
            </a:r>
            <a:r>
              <a:rPr lang="zh-CN" altLang="en-US" dirty="0"/>
              <a:t>），</a:t>
            </a:r>
            <a:r>
              <a:rPr lang="en-US" altLang="zh-CN" dirty="0"/>
              <a:t>EC2</a:t>
            </a:r>
            <a:r>
              <a:rPr lang="zh-CN" altLang="en-US" dirty="0"/>
              <a:t>的弹性扩展能力吸引了很多厂商的关注。</a:t>
            </a:r>
          </a:p>
          <a:p>
            <a:r>
              <a:rPr lang="zh-CN" altLang="en-US" dirty="0"/>
              <a:t>美国国家航天航空局也一直在研究提供类似功能的服务，但是技术上遇到了挑战。</a:t>
            </a:r>
          </a:p>
          <a:p>
            <a:r>
              <a:rPr lang="en-US" altLang="zh-CN" dirty="0"/>
              <a:t>Rackspace</a:t>
            </a:r>
            <a:r>
              <a:rPr lang="zh-CN" altLang="en-US" dirty="0"/>
              <a:t>当时是美国排名第二的云计算厂商，但规模仅为亚马逊的</a:t>
            </a:r>
            <a:r>
              <a:rPr lang="en-US" altLang="zh-CN" dirty="0"/>
              <a:t>5%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技术上遇到挑战的</a:t>
            </a:r>
            <a:r>
              <a:rPr lang="en-US" altLang="zh-CN" dirty="0"/>
              <a:t>NASA</a:t>
            </a:r>
            <a:r>
              <a:rPr lang="zh-CN" altLang="en-US" dirty="0"/>
              <a:t>和市场拓展上遇到挑战的</a:t>
            </a:r>
            <a:r>
              <a:rPr lang="en-US" altLang="zh-CN" dirty="0"/>
              <a:t>Rackspace</a:t>
            </a:r>
            <a:r>
              <a:rPr lang="zh-CN" altLang="en-US" dirty="0"/>
              <a:t>开始联手，决定将</a:t>
            </a:r>
            <a:r>
              <a:rPr lang="en-US" altLang="zh-CN" dirty="0"/>
              <a:t>OpenStack</a:t>
            </a:r>
            <a:r>
              <a:rPr lang="zh-CN" altLang="en-US" dirty="0"/>
              <a:t>开源，利用社区的力量来强化</a:t>
            </a:r>
            <a:r>
              <a:rPr lang="en-US" altLang="zh-CN" dirty="0"/>
              <a:t>OpenStack</a:t>
            </a:r>
            <a:r>
              <a:rPr lang="zh-CN" altLang="en-US" dirty="0"/>
              <a:t>的功能。于是在</a:t>
            </a:r>
            <a:r>
              <a:rPr lang="en-US" altLang="zh-CN" dirty="0"/>
              <a:t>2010</a:t>
            </a:r>
            <a:r>
              <a:rPr lang="zh-CN" altLang="en-US" dirty="0"/>
              <a:t>年双方共同开源了</a:t>
            </a:r>
            <a:r>
              <a:rPr lang="en-US" altLang="zh-CN" dirty="0"/>
              <a:t>OpenStack</a:t>
            </a:r>
            <a:r>
              <a:rPr lang="zh-CN" altLang="en-US" dirty="0"/>
              <a:t>项目。愿景是为数据中心建立一套云操作系统，大幅提升数据中心的运行效率。</a:t>
            </a:r>
            <a:endParaRPr lang="en-US" altLang="zh-CN" dirty="0"/>
          </a:p>
          <a:p>
            <a:r>
              <a:rPr lang="en-US" altLang="zh-CN" dirty="0"/>
              <a:t>AWS</a:t>
            </a:r>
            <a:r>
              <a:rPr lang="zh-CN" altLang="en-US" dirty="0"/>
              <a:t>的功能十分强大，目前还在不断发展中，</a:t>
            </a:r>
            <a:r>
              <a:rPr lang="en-US" altLang="zh-CN" dirty="0"/>
              <a:t>OpenStack</a:t>
            </a:r>
            <a:r>
              <a:rPr lang="zh-CN" altLang="en-US" dirty="0"/>
              <a:t>从诞生之初就一直在向</a:t>
            </a:r>
            <a:r>
              <a:rPr lang="en-US" altLang="zh-CN" dirty="0"/>
              <a:t>AWS</a:t>
            </a:r>
            <a:r>
              <a:rPr lang="zh-CN" altLang="en-US" dirty="0"/>
              <a:t>学习，同时，</a:t>
            </a:r>
            <a:r>
              <a:rPr lang="en-US" altLang="zh-CN" dirty="0"/>
              <a:t>OpenStack</a:t>
            </a:r>
            <a:r>
              <a:rPr lang="zh-CN" altLang="en-US" dirty="0"/>
              <a:t>也提供开放接口去兼容各种</a:t>
            </a:r>
            <a:r>
              <a:rPr lang="en-US" altLang="zh-CN" dirty="0"/>
              <a:t>AWS</a:t>
            </a:r>
            <a:r>
              <a:rPr lang="zh-CN" altLang="en-US" dirty="0"/>
              <a:t>服务。</a:t>
            </a:r>
            <a:endParaRPr lang="en-US" altLang="zh-CN" dirty="0"/>
          </a:p>
          <a:p>
            <a:r>
              <a:rPr lang="zh-CN" altLang="en-US" dirty="0"/>
              <a:t>目前来看，</a:t>
            </a:r>
            <a:r>
              <a:rPr lang="en-US" altLang="zh-CN" dirty="0"/>
              <a:t>OpenStack</a:t>
            </a:r>
            <a:r>
              <a:rPr lang="zh-CN" altLang="en-US" dirty="0"/>
              <a:t>虽然没有</a:t>
            </a:r>
            <a:r>
              <a:rPr lang="en-US" altLang="zh-CN" dirty="0"/>
              <a:t>AWS</a:t>
            </a:r>
            <a:r>
              <a:rPr lang="zh-CN" altLang="en-US" dirty="0"/>
              <a:t>完善，但是相比之下，</a:t>
            </a:r>
            <a:r>
              <a:rPr lang="en-US" altLang="zh-CN" dirty="0"/>
              <a:t>OpenStack</a:t>
            </a:r>
            <a:r>
              <a:rPr lang="zh-CN" altLang="en-US" dirty="0"/>
              <a:t>是一个开源项目，并不收取版权费用。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5288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39775" y="717550"/>
            <a:ext cx="5556250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是一种云操作系统，可控制整个数据中心内的大型计算、存储和网络资源池，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所有资源都通过具有通用身份验证机制的</a:t>
            </a:r>
            <a:r>
              <a:rPr lang="en-US" altLang="zh-CN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API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进行管理和配置。管理员也可通过</a:t>
            </a:r>
            <a:r>
              <a:rPr lang="en-US" altLang="zh-CN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Web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界面控制，同时授权用户通过</a:t>
            </a:r>
            <a:r>
              <a:rPr lang="en-US" altLang="zh-CN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Web</a:t>
            </a:r>
            <a:r>
              <a:rPr lang="zh-CN" altLang="en-US" sz="1100" b="0" i="0" kern="1200" baseline="0" dirty="0">
                <a:solidFill>
                  <a:schemeClr val="tx1"/>
                </a:solidFill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rPr>
              <a:t>界面配置资源。</a:t>
            </a:r>
            <a:endParaRPr lang="en-US" altLang="zh-CN" sz="1100" b="0" i="0" kern="1200" baseline="0" dirty="0">
              <a:solidFill>
                <a:schemeClr val="tx1"/>
              </a:solidFill>
              <a:effectLst/>
              <a:latin typeface="Huawei Sans" panose="020C0503030203020204" pitchFamily="34" charset="0"/>
              <a:ea typeface="方正兰亭黑简体" panose="02000000000000000000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287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既是一个社区，也是一个项目和一个开源软件，提供开放源码软件，建立公共和私有云，它提供了一个部署云的操作平台或工具集，其宗旨在于帮助组织运行为虚拟计算或存储服务的云，为公有云、私有云，也为大云、小云提供可扩展的、灵活的云计算。</a:t>
            </a:r>
          </a:p>
          <a:p>
            <a:r>
              <a:rPr lang="zh-CN" altLang="en-US" dirty="0"/>
              <a:t>作为一个开源的云计算管理平台，</a:t>
            </a:r>
            <a:r>
              <a:rPr lang="en-US" altLang="zh-CN" dirty="0"/>
              <a:t>OpenStack</a:t>
            </a:r>
            <a:r>
              <a:rPr lang="zh-CN" altLang="en-US" dirty="0"/>
              <a:t>由几个主要的组件组合起来完成具体工作。</a:t>
            </a:r>
            <a:r>
              <a:rPr lang="en-US" altLang="zh-CN" dirty="0"/>
              <a:t>OpenStack</a:t>
            </a:r>
            <a:r>
              <a:rPr lang="zh-CN" altLang="en-US" dirty="0"/>
              <a:t>支持几乎所有类型的云环境，项目目标是提供实施简单、可大规模扩展、丰富、标准统一的云计算管理平台。</a:t>
            </a:r>
            <a:r>
              <a:rPr lang="en-US" altLang="zh-CN" dirty="0"/>
              <a:t>OpenStack</a:t>
            </a:r>
            <a:r>
              <a:rPr lang="zh-CN" altLang="en-US" dirty="0"/>
              <a:t>通过各种互补的服务提供了基础设施即服务（</a:t>
            </a:r>
            <a:r>
              <a:rPr lang="en-US" altLang="zh-CN" dirty="0"/>
              <a:t>IaaS</a:t>
            </a:r>
            <a:r>
              <a:rPr lang="zh-CN" altLang="en-US" dirty="0"/>
              <a:t>）的解决方案，每个服务提供</a:t>
            </a:r>
            <a:r>
              <a:rPr lang="en-US" altLang="zh-CN" dirty="0"/>
              <a:t>API</a:t>
            </a:r>
            <a:r>
              <a:rPr lang="zh-CN" altLang="en-US" dirty="0"/>
              <a:t>以进行集成。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92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742950" y="717550"/>
            <a:ext cx="5557838" cy="31257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OpenStack</a:t>
            </a:r>
            <a:r>
              <a:rPr lang="zh-CN" altLang="en-US" dirty="0"/>
              <a:t>第一版代号为</a:t>
            </a:r>
            <a:r>
              <a:rPr lang="en-US" altLang="zh-CN" dirty="0"/>
              <a:t>Austin</a:t>
            </a:r>
            <a:r>
              <a:rPr lang="zh-CN" altLang="en-US" dirty="0"/>
              <a:t>，以</a:t>
            </a:r>
            <a:r>
              <a:rPr lang="en-US" altLang="zh-CN" dirty="0"/>
              <a:t>Rackspace</a:t>
            </a:r>
            <a:r>
              <a:rPr lang="zh-CN" altLang="en-US" dirty="0"/>
              <a:t>所在的美国德克萨斯州</a:t>
            </a:r>
            <a:r>
              <a:rPr lang="en-US" altLang="zh-CN" dirty="0"/>
              <a:t>Texas</a:t>
            </a:r>
            <a:r>
              <a:rPr lang="zh-CN" altLang="en-US" dirty="0"/>
              <a:t>首府命名，计划每隔几个月发布一个全新版本，并且以</a:t>
            </a:r>
            <a:r>
              <a:rPr lang="en-US" altLang="zh-CN" dirty="0"/>
              <a:t>26</a:t>
            </a:r>
            <a:r>
              <a:rPr lang="zh-CN" altLang="en-US" dirty="0"/>
              <a:t>个英文字母从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Z</a:t>
            </a:r>
            <a:r>
              <a:rPr lang="zh-CN" altLang="en-US" dirty="0"/>
              <a:t>顺序命名后面的版本代号。通常以举办</a:t>
            </a:r>
            <a:r>
              <a:rPr lang="en-US" altLang="zh-CN" dirty="0"/>
              <a:t>OpenStack</a:t>
            </a:r>
            <a:r>
              <a:rPr lang="zh-CN" altLang="en-US" dirty="0"/>
              <a:t>峰会所在地的某个城市或地区来命名。</a:t>
            </a:r>
            <a:endParaRPr lang="en-US" altLang="zh-CN" dirty="0"/>
          </a:p>
          <a:p>
            <a:r>
              <a:rPr lang="en-US" altLang="zh-CN" dirty="0"/>
              <a:t>2017</a:t>
            </a:r>
            <a:r>
              <a:rPr lang="zh-CN" altLang="en-US" dirty="0"/>
              <a:t>年华为成功晋级为白金会员，成为亚洲首家</a:t>
            </a:r>
            <a:r>
              <a:rPr lang="en-US" altLang="zh-CN" dirty="0"/>
              <a:t>OpenStack</a:t>
            </a:r>
            <a:r>
              <a:rPr lang="zh-CN" altLang="en-US" dirty="0"/>
              <a:t>白金会员。</a:t>
            </a:r>
            <a:endParaRPr lang="en-US" altLang="zh-CN" dirty="0"/>
          </a:p>
          <a:p>
            <a:r>
              <a:rPr lang="en-US" altLang="zh-CN" dirty="0"/>
              <a:t>OpenStack</a:t>
            </a:r>
            <a:r>
              <a:rPr lang="zh-CN" altLang="en-US" dirty="0"/>
              <a:t>基金会允许最多</a:t>
            </a:r>
            <a:r>
              <a:rPr lang="en-US" altLang="zh-CN" dirty="0"/>
              <a:t>8</a:t>
            </a:r>
            <a:r>
              <a:rPr lang="zh-CN" altLang="en-US" dirty="0"/>
              <a:t>家白金会员资格和</a:t>
            </a:r>
            <a:r>
              <a:rPr lang="en-US" altLang="zh-CN" dirty="0"/>
              <a:t>24</a:t>
            </a:r>
            <a:r>
              <a:rPr lang="zh-CN" altLang="en-US" dirty="0"/>
              <a:t>家黄金会员资格，目前已有</a:t>
            </a:r>
            <a:r>
              <a:rPr lang="en-US" altLang="zh-CN" dirty="0"/>
              <a:t>AT&amp;T</a:t>
            </a:r>
            <a:r>
              <a:rPr lang="zh-CN" altLang="en-US" dirty="0"/>
              <a:t>、爱立信、华为、英特尔、</a:t>
            </a:r>
            <a:r>
              <a:rPr lang="en-US" altLang="zh-CN" dirty="0"/>
              <a:t>Rackspace</a:t>
            </a:r>
            <a:r>
              <a:rPr lang="zh-CN" altLang="en-US" dirty="0"/>
              <a:t>、红帽、</a:t>
            </a:r>
            <a:r>
              <a:rPr lang="en-US" altLang="zh-CN" dirty="0"/>
              <a:t>SUSE</a:t>
            </a:r>
            <a:r>
              <a:rPr lang="zh-CN" altLang="en-US" dirty="0"/>
              <a:t>和腾讯这</a:t>
            </a:r>
            <a:r>
              <a:rPr lang="en-US" altLang="zh-CN" dirty="0"/>
              <a:t>8</a:t>
            </a:r>
            <a:r>
              <a:rPr lang="zh-CN" altLang="en-US" dirty="0"/>
              <a:t>家白金会员，以及九州云、中国移动、中国联通、中国电信、思科、</a:t>
            </a:r>
            <a:r>
              <a:rPr lang="en-US" altLang="zh-CN" dirty="0" err="1"/>
              <a:t>EasyStack</a:t>
            </a:r>
            <a:r>
              <a:rPr lang="zh-CN" altLang="en-US" dirty="0"/>
              <a:t>、烽火、浪潮、新华三以及中兴通讯等黄金会员。</a:t>
            </a:r>
          </a:p>
        </p:txBody>
      </p:sp>
    </p:spTree>
    <p:extLst>
      <p:ext uri="{BB962C8B-B14F-4D97-AF65-F5344CB8AC3E}">
        <p14:creationId xmlns:p14="http://schemas.microsoft.com/office/powerpoint/2010/main" val="1990408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浅灰背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2743201"/>
            <a:ext cx="12192000" cy="4114800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93" y="271505"/>
            <a:ext cx="3530559" cy="898688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3519" y="3436605"/>
            <a:ext cx="10972800" cy="861928"/>
          </a:xfrm>
          <a:prstGeom prst="rect">
            <a:avLst/>
          </a:prstGeom>
        </p:spPr>
        <p:txBody>
          <a:bodyPr/>
          <a:lstStyle>
            <a:lvl1pPr algn="ctr" fontAlgn="base">
              <a:spcBef>
                <a:spcPct val="0"/>
              </a:spcBef>
              <a:spcAft>
                <a:spcPct val="0"/>
              </a:spcAft>
              <a:defRPr sz="5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第</a:t>
            </a:r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?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讲 相关课程章节标题</a:t>
            </a:r>
            <a:endParaRPr lang="zh-CN" altLang="en-US" sz="5400" b="1" kern="10" spc="3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739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599" y="141288"/>
            <a:ext cx="6134101" cy="57150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01 </a:t>
            </a:r>
            <a:r>
              <a:rPr lang="zh-CN" altLang="en-US" dirty="0"/>
              <a:t>单击此处输入标题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3BAA1-0399-4982-9ADF-42D0D51ED489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530350"/>
            <a:ext cx="10515600" cy="4351338"/>
          </a:xfrm>
        </p:spPr>
        <p:txBody>
          <a:bodyPr/>
          <a:lstStyle/>
          <a:p>
            <a:pPr lvl="0"/>
            <a:r>
              <a:rPr lang="zh-CN" altLang="en-US" dirty="0"/>
              <a:t>单击此处输入正文文本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03" y="95676"/>
            <a:ext cx="2136687" cy="543884"/>
          </a:xfrm>
          <a:prstGeom prst="rect">
            <a:avLst/>
          </a:prstGeom>
          <a:effectLst/>
        </p:spPr>
      </p:pic>
      <p:cxnSp>
        <p:nvCxnSpPr>
          <p:cNvPr id="8" name="直接连接符 7"/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90450A7-AC6A-B6DE-6E43-135646656E73}"/>
              </a:ext>
            </a:extLst>
          </p:cNvPr>
          <p:cNvCxnSpPr/>
          <p:nvPr userDrawn="1"/>
        </p:nvCxnSpPr>
        <p:spPr>
          <a:xfrm>
            <a:off x="-5257800" y="2112914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8*#仅标题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2438" y="447468"/>
            <a:ext cx="11296649" cy="49709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/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27834E2-AF86-2A62-D6A5-D83877EC73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03" y="95676"/>
            <a:ext cx="2136687" cy="543884"/>
          </a:xfrm>
          <a:prstGeom prst="rect">
            <a:avLst/>
          </a:prstGeom>
          <a:effectLst/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E875270-A106-9B44-E820-C867511CE85C}"/>
              </a:ext>
            </a:extLst>
          </p:cNvPr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583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7*#标题和内容（一行标题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455613" y="447468"/>
            <a:ext cx="11293474" cy="485982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defRPr lang="zh-CN" altLang="en-US" baseline="0" dirty="0">
                <a:latin typeface="Huawei Sans" panose="020C0503030203020204" pitchFamily="34" charset="0"/>
                <a:ea typeface="方正兰亭黑简体" panose="02000000000000000000" pitchFamily="2" charset="-122"/>
              </a:defRPr>
            </a:lvl1pPr>
          </a:lstStyle>
          <a:p>
            <a:pPr marL="0" lvl="0" indent="0" defTabSz="1187798">
              <a:lnSpc>
                <a:spcPts val="343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</a:p>
        </p:txBody>
      </p:sp>
      <p:sp>
        <p:nvSpPr>
          <p:cNvPr id="9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1047750"/>
            <a:ext cx="11293475" cy="4879805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6E1D1A5-99A5-B037-96D7-00958EBDBF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403" y="95676"/>
            <a:ext cx="2136687" cy="543884"/>
          </a:xfrm>
          <a:prstGeom prst="rect">
            <a:avLst/>
          </a:prstGeom>
          <a:effectLst/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957E22A-5198-6A50-1014-82E64D9E4DE1}"/>
              </a:ext>
            </a:extLst>
          </p:cNvPr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423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>
          <p15:clr>
            <a:srgbClr val="FBAE40"/>
          </p15:clr>
        </p15:guide>
        <p15:guide id="2" orient="horz" pos="66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0#思考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019176" y="1844675"/>
            <a:ext cx="10153650" cy="4068812"/>
          </a:xfrm>
          <a:prstGeom prst="rect">
            <a:avLst/>
          </a:prstGeom>
        </p:spPr>
        <p:txBody>
          <a:bodyPr/>
          <a:lstStyle>
            <a:lvl1pPr marL="457200" marR="0" indent="-457200" algn="just" defTabSz="801688" rtl="0" eaLnBrk="1" fontAlgn="ctr" latinLnBrk="0" hangingPunct="1">
              <a:lnSpc>
                <a:spcPct val="140000"/>
              </a:lnSpc>
              <a:spcBef>
                <a:spcPct val="3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+mj-lt"/>
              <a:buAutoNum type="arabicPeriod"/>
              <a:tabLst/>
              <a:defRPr sz="2000"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marL="744537" indent="-342900" algn="just" fontAlgn="ctr">
              <a:buSzPct val="100000"/>
              <a:buFont typeface="+mj-lt"/>
              <a:buAutoNum type="alphaUcPeriod"/>
              <a:defRPr sz="1800" baseline="0">
                <a:latin typeface="Huawei Sans" panose="020C0503030203020204" pitchFamily="34" charset="0"/>
              </a:defRPr>
            </a:lvl2pPr>
            <a:lvl3pPr>
              <a:defRPr/>
            </a:lvl3pPr>
            <a:lvl5pPr>
              <a:buNone/>
              <a:defRPr/>
            </a:lvl5pPr>
          </a:lstStyle>
          <a:p>
            <a:r>
              <a:rPr lang="zh-CN" altLang="en-US" dirty="0"/>
              <a:t>此版式用于思考题具体格式</a:t>
            </a:r>
            <a:endParaRPr lang="en-US" altLang="zh-CN" dirty="0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3A2941FB-2CBC-E0AB-652F-D20C82107AE6}"/>
              </a:ext>
            </a:extLst>
          </p:cNvPr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871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2#本章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6"/>
          <p:cNvSpPr>
            <a:spLocks noGrp="1"/>
          </p:cNvSpPr>
          <p:nvPr>
            <p:ph sz="quarter" idx="10"/>
          </p:nvPr>
        </p:nvSpPr>
        <p:spPr>
          <a:xfrm>
            <a:off x="1019175" y="1844675"/>
            <a:ext cx="10153650" cy="4082880"/>
          </a:xfrm>
          <a:prstGeom prst="rect">
            <a:avLst/>
          </a:prstGeom>
        </p:spPr>
        <p:txBody>
          <a:bodyPr/>
          <a:lstStyle>
            <a:lvl1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1pPr>
            <a:lvl2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2pPr>
            <a:lvl3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3pPr>
            <a:lvl4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4pPr>
            <a:lvl5pPr algn="just" fontAlgn="ctr">
              <a:buClrTx/>
              <a:defRPr baseline="0">
                <a:latin typeface="Huawei Sans" panose="020C0503030203020204" pitchFamily="34" charset="0"/>
                <a:ea typeface="方正兰亭黑简体" panose="02000000000000000000" pitchFamily="2" charset="-122"/>
                <a:cs typeface="Huawei Sans" panose="020C0503030203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4C7CCD6F-5E70-7FF3-9EC3-F178A565846D}"/>
              </a:ext>
            </a:extLst>
          </p:cNvPr>
          <p:cNvCxnSpPr/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74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#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94800" y="410400"/>
            <a:ext cx="9831600" cy="640800"/>
          </a:xfrm>
        </p:spPr>
        <p:txBody>
          <a:bodyPr lIns="100800" tIns="50400" rIns="100800" bIns="50400" anchor="t" anchorCtr="0"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Freeform 9"/>
          <p:cNvSpPr>
            <a:spLocks/>
          </p:cNvSpPr>
          <p:nvPr userDrawn="1"/>
        </p:nvSpPr>
        <p:spPr bwMode="auto">
          <a:xfrm>
            <a:off x="3113" y="296368"/>
            <a:ext cx="1376363" cy="864380"/>
          </a:xfrm>
          <a:custGeom>
            <a:avLst/>
            <a:gdLst>
              <a:gd name="T0" fmla="*/ 756 w 867"/>
              <a:gd name="T1" fmla="*/ 493 h 493"/>
              <a:gd name="T2" fmla="*/ 0 w 867"/>
              <a:gd name="T3" fmla="*/ 493 h 493"/>
              <a:gd name="T4" fmla="*/ 0 w 867"/>
              <a:gd name="T5" fmla="*/ 0 h 493"/>
              <a:gd name="T6" fmla="*/ 756 w 867"/>
              <a:gd name="T7" fmla="*/ 0 h 493"/>
              <a:gd name="T8" fmla="*/ 867 w 867"/>
              <a:gd name="T9" fmla="*/ 248 h 493"/>
              <a:gd name="T10" fmla="*/ 756 w 867"/>
              <a:gd name="T11" fmla="*/ 493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67" h="493">
                <a:moveTo>
                  <a:pt x="756" y="493"/>
                </a:moveTo>
                <a:lnTo>
                  <a:pt x="0" y="493"/>
                </a:lnTo>
                <a:lnTo>
                  <a:pt x="0" y="0"/>
                </a:lnTo>
                <a:lnTo>
                  <a:pt x="756" y="0"/>
                </a:lnTo>
                <a:lnTo>
                  <a:pt x="867" y="248"/>
                </a:lnTo>
                <a:lnTo>
                  <a:pt x="756" y="493"/>
                </a:lnTo>
                <a:close/>
              </a:path>
            </a:pathLst>
          </a:cu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sp>
        <p:nvSpPr>
          <p:cNvPr id="4" name="Freeform 11"/>
          <p:cNvSpPr>
            <a:spLocks/>
          </p:cNvSpPr>
          <p:nvPr userDrawn="1"/>
        </p:nvSpPr>
        <p:spPr bwMode="auto">
          <a:xfrm>
            <a:off x="1246188" y="296368"/>
            <a:ext cx="233363" cy="864380"/>
          </a:xfrm>
          <a:custGeom>
            <a:avLst/>
            <a:gdLst>
              <a:gd name="T0" fmla="*/ 33 w 147"/>
              <a:gd name="T1" fmla="*/ 0 h 493"/>
              <a:gd name="T2" fmla="*/ 0 w 147"/>
              <a:gd name="T3" fmla="*/ 0 h 493"/>
              <a:gd name="T4" fmla="*/ 114 w 147"/>
              <a:gd name="T5" fmla="*/ 248 h 493"/>
              <a:gd name="T6" fmla="*/ 0 w 147"/>
              <a:gd name="T7" fmla="*/ 493 h 493"/>
              <a:gd name="T8" fmla="*/ 33 w 147"/>
              <a:gd name="T9" fmla="*/ 493 h 493"/>
              <a:gd name="T10" fmla="*/ 147 w 147"/>
              <a:gd name="T11" fmla="*/ 248 h 493"/>
              <a:gd name="T12" fmla="*/ 33 w 147"/>
              <a:gd name="T13" fmla="*/ 0 h 4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7" h="493">
                <a:moveTo>
                  <a:pt x="33" y="0"/>
                </a:moveTo>
                <a:lnTo>
                  <a:pt x="0" y="0"/>
                </a:lnTo>
                <a:lnTo>
                  <a:pt x="114" y="248"/>
                </a:lnTo>
                <a:lnTo>
                  <a:pt x="0" y="493"/>
                </a:lnTo>
                <a:lnTo>
                  <a:pt x="33" y="493"/>
                </a:lnTo>
                <a:lnTo>
                  <a:pt x="147" y="248"/>
                </a:lnTo>
                <a:lnTo>
                  <a:pt x="33" y="0"/>
                </a:lnTo>
                <a:close/>
              </a:path>
            </a:pathLst>
          </a:custGeom>
          <a:solidFill>
            <a:srgbClr val="0B9CE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 userDrawn="1"/>
        </p:nvGrpSpPr>
        <p:grpSpPr>
          <a:xfrm>
            <a:off x="587388" y="505779"/>
            <a:ext cx="374708" cy="445558"/>
            <a:chOff x="-1647825" y="2492375"/>
            <a:chExt cx="1947863" cy="2316163"/>
          </a:xfrm>
          <a:solidFill>
            <a:schemeClr val="bg1"/>
          </a:solidFill>
        </p:grpSpPr>
        <p:sp>
          <p:nvSpPr>
            <p:cNvPr id="6" name="Freeform 6"/>
            <p:cNvSpPr>
              <a:spLocks noEditPoints="1"/>
            </p:cNvSpPr>
            <p:nvPr/>
          </p:nvSpPr>
          <p:spPr bwMode="auto">
            <a:xfrm>
              <a:off x="-1647825" y="2492375"/>
              <a:ext cx="1947863" cy="2316163"/>
            </a:xfrm>
            <a:custGeom>
              <a:avLst/>
              <a:gdLst>
                <a:gd name="T0" fmla="*/ 301 w 2739"/>
                <a:gd name="T1" fmla="*/ 181 h 3258"/>
                <a:gd name="T2" fmla="*/ 182 w 2739"/>
                <a:gd name="T3" fmla="*/ 301 h 3258"/>
                <a:gd name="T4" fmla="*/ 182 w 2739"/>
                <a:gd name="T5" fmla="*/ 2955 h 3258"/>
                <a:gd name="T6" fmla="*/ 262 w 2739"/>
                <a:gd name="T7" fmla="*/ 3068 h 3258"/>
                <a:gd name="T8" fmla="*/ 863 w 2739"/>
                <a:gd name="T9" fmla="*/ 2756 h 3258"/>
                <a:gd name="T10" fmla="*/ 1377 w 2739"/>
                <a:gd name="T11" fmla="*/ 3046 h 3258"/>
                <a:gd name="T12" fmla="*/ 1950 w 2739"/>
                <a:gd name="T13" fmla="*/ 2756 h 3258"/>
                <a:gd name="T14" fmla="*/ 2482 w 2739"/>
                <a:gd name="T15" fmla="*/ 3066 h 3258"/>
                <a:gd name="T16" fmla="*/ 2557 w 2739"/>
                <a:gd name="T17" fmla="*/ 2955 h 3258"/>
                <a:gd name="T18" fmla="*/ 2557 w 2739"/>
                <a:gd name="T19" fmla="*/ 301 h 3258"/>
                <a:gd name="T20" fmla="*/ 2438 w 2739"/>
                <a:gd name="T21" fmla="*/ 181 h 3258"/>
                <a:gd name="T22" fmla="*/ 301 w 2739"/>
                <a:gd name="T23" fmla="*/ 181 h 3258"/>
                <a:gd name="T24" fmla="*/ 2449 w 2739"/>
                <a:gd name="T25" fmla="*/ 3258 h 3258"/>
                <a:gd name="T26" fmla="*/ 1944 w 2739"/>
                <a:gd name="T27" fmla="*/ 2963 h 3258"/>
                <a:gd name="T28" fmla="*/ 1372 w 2739"/>
                <a:gd name="T29" fmla="*/ 3252 h 3258"/>
                <a:gd name="T30" fmla="*/ 860 w 2739"/>
                <a:gd name="T31" fmla="*/ 2963 h 3258"/>
                <a:gd name="T32" fmla="*/ 291 w 2739"/>
                <a:gd name="T33" fmla="*/ 3257 h 3258"/>
                <a:gd name="T34" fmla="*/ 264 w 2739"/>
                <a:gd name="T35" fmla="*/ 3254 h 3258"/>
                <a:gd name="T36" fmla="*/ 0 w 2739"/>
                <a:gd name="T37" fmla="*/ 2955 h 3258"/>
                <a:gd name="T38" fmla="*/ 0 w 2739"/>
                <a:gd name="T39" fmla="*/ 301 h 3258"/>
                <a:gd name="T40" fmla="*/ 301 w 2739"/>
                <a:gd name="T41" fmla="*/ 0 h 3258"/>
                <a:gd name="T42" fmla="*/ 2438 w 2739"/>
                <a:gd name="T43" fmla="*/ 0 h 3258"/>
                <a:gd name="T44" fmla="*/ 2739 w 2739"/>
                <a:gd name="T45" fmla="*/ 301 h 3258"/>
                <a:gd name="T46" fmla="*/ 2739 w 2739"/>
                <a:gd name="T47" fmla="*/ 2955 h 3258"/>
                <a:gd name="T48" fmla="*/ 2480 w 2739"/>
                <a:gd name="T49" fmla="*/ 3253 h 3258"/>
                <a:gd name="T50" fmla="*/ 2449 w 2739"/>
                <a:gd name="T51" fmla="*/ 3258 h 3258"/>
                <a:gd name="T52" fmla="*/ 2449 w 2739"/>
                <a:gd name="T53" fmla="*/ 3258 h 3258"/>
                <a:gd name="T54" fmla="*/ 2449 w 2739"/>
                <a:gd name="T55" fmla="*/ 3258 h 3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739" h="3258">
                  <a:moveTo>
                    <a:pt x="301" y="181"/>
                  </a:moveTo>
                  <a:cubicBezTo>
                    <a:pt x="235" y="182"/>
                    <a:pt x="182" y="235"/>
                    <a:pt x="182" y="301"/>
                  </a:cubicBezTo>
                  <a:cubicBezTo>
                    <a:pt x="182" y="2955"/>
                    <a:pt x="182" y="2955"/>
                    <a:pt x="182" y="2955"/>
                  </a:cubicBezTo>
                  <a:cubicBezTo>
                    <a:pt x="182" y="3007"/>
                    <a:pt x="215" y="3052"/>
                    <a:pt x="262" y="3068"/>
                  </a:cubicBezTo>
                  <a:cubicBezTo>
                    <a:pt x="863" y="2756"/>
                    <a:pt x="863" y="2756"/>
                    <a:pt x="863" y="2756"/>
                  </a:cubicBezTo>
                  <a:cubicBezTo>
                    <a:pt x="1377" y="3046"/>
                    <a:pt x="1377" y="3046"/>
                    <a:pt x="1377" y="3046"/>
                  </a:cubicBezTo>
                  <a:cubicBezTo>
                    <a:pt x="1950" y="2756"/>
                    <a:pt x="1950" y="2756"/>
                    <a:pt x="1950" y="2756"/>
                  </a:cubicBezTo>
                  <a:cubicBezTo>
                    <a:pt x="2482" y="3066"/>
                    <a:pt x="2482" y="3066"/>
                    <a:pt x="2482" y="3066"/>
                  </a:cubicBezTo>
                  <a:cubicBezTo>
                    <a:pt x="2527" y="3048"/>
                    <a:pt x="2557" y="3004"/>
                    <a:pt x="2557" y="2955"/>
                  </a:cubicBezTo>
                  <a:cubicBezTo>
                    <a:pt x="2557" y="301"/>
                    <a:pt x="2557" y="301"/>
                    <a:pt x="2557" y="301"/>
                  </a:cubicBezTo>
                  <a:cubicBezTo>
                    <a:pt x="2557" y="235"/>
                    <a:pt x="2504" y="182"/>
                    <a:pt x="2438" y="181"/>
                  </a:cubicBezTo>
                  <a:lnTo>
                    <a:pt x="301" y="181"/>
                  </a:lnTo>
                  <a:close/>
                  <a:moveTo>
                    <a:pt x="2449" y="3258"/>
                  </a:moveTo>
                  <a:cubicBezTo>
                    <a:pt x="1944" y="2963"/>
                    <a:pt x="1944" y="2963"/>
                    <a:pt x="1944" y="2963"/>
                  </a:cubicBezTo>
                  <a:cubicBezTo>
                    <a:pt x="1372" y="3252"/>
                    <a:pt x="1372" y="3252"/>
                    <a:pt x="1372" y="3252"/>
                  </a:cubicBezTo>
                  <a:cubicBezTo>
                    <a:pt x="860" y="2963"/>
                    <a:pt x="860" y="2963"/>
                    <a:pt x="860" y="2963"/>
                  </a:cubicBezTo>
                  <a:cubicBezTo>
                    <a:pt x="291" y="3257"/>
                    <a:pt x="291" y="3257"/>
                    <a:pt x="291" y="3257"/>
                  </a:cubicBezTo>
                  <a:cubicBezTo>
                    <a:pt x="264" y="3254"/>
                    <a:pt x="264" y="3254"/>
                    <a:pt x="264" y="3254"/>
                  </a:cubicBezTo>
                  <a:cubicBezTo>
                    <a:pt x="113" y="3235"/>
                    <a:pt x="0" y="3107"/>
                    <a:pt x="0" y="2955"/>
                  </a:cubicBezTo>
                  <a:cubicBezTo>
                    <a:pt x="0" y="301"/>
                    <a:pt x="0" y="301"/>
                    <a:pt x="0" y="301"/>
                  </a:cubicBezTo>
                  <a:cubicBezTo>
                    <a:pt x="0" y="135"/>
                    <a:pt x="135" y="0"/>
                    <a:pt x="301" y="0"/>
                  </a:cubicBezTo>
                  <a:cubicBezTo>
                    <a:pt x="2438" y="0"/>
                    <a:pt x="2438" y="0"/>
                    <a:pt x="2438" y="0"/>
                  </a:cubicBezTo>
                  <a:cubicBezTo>
                    <a:pt x="2604" y="0"/>
                    <a:pt x="2739" y="135"/>
                    <a:pt x="2739" y="301"/>
                  </a:cubicBezTo>
                  <a:cubicBezTo>
                    <a:pt x="2739" y="2955"/>
                    <a:pt x="2739" y="2955"/>
                    <a:pt x="2739" y="2955"/>
                  </a:cubicBezTo>
                  <a:cubicBezTo>
                    <a:pt x="2739" y="3105"/>
                    <a:pt x="2628" y="3233"/>
                    <a:pt x="2480" y="3253"/>
                  </a:cubicBezTo>
                  <a:lnTo>
                    <a:pt x="2449" y="3258"/>
                  </a:lnTo>
                  <a:close/>
                  <a:moveTo>
                    <a:pt x="2449" y="3258"/>
                  </a:moveTo>
                  <a:cubicBezTo>
                    <a:pt x="2449" y="3258"/>
                    <a:pt x="2449" y="3258"/>
                    <a:pt x="2449" y="325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7" name="Freeform 7"/>
            <p:cNvSpPr>
              <a:spLocks noEditPoints="1"/>
            </p:cNvSpPr>
            <p:nvPr/>
          </p:nvSpPr>
          <p:spPr bwMode="auto">
            <a:xfrm>
              <a:off x="-1155700" y="2941638"/>
              <a:ext cx="963613" cy="893763"/>
            </a:xfrm>
            <a:custGeom>
              <a:avLst/>
              <a:gdLst>
                <a:gd name="T0" fmla="*/ 1267 w 1353"/>
                <a:gd name="T1" fmla="*/ 182 h 1256"/>
                <a:gd name="T2" fmla="*/ 87 w 1353"/>
                <a:gd name="T3" fmla="*/ 182 h 1256"/>
                <a:gd name="T4" fmla="*/ 0 w 1353"/>
                <a:gd name="T5" fmla="*/ 91 h 1256"/>
                <a:gd name="T6" fmla="*/ 87 w 1353"/>
                <a:gd name="T7" fmla="*/ 0 h 1256"/>
                <a:gd name="T8" fmla="*/ 1267 w 1353"/>
                <a:gd name="T9" fmla="*/ 0 h 1256"/>
                <a:gd name="T10" fmla="*/ 1353 w 1353"/>
                <a:gd name="T11" fmla="*/ 91 h 1256"/>
                <a:gd name="T12" fmla="*/ 1267 w 1353"/>
                <a:gd name="T13" fmla="*/ 182 h 1256"/>
                <a:gd name="T14" fmla="*/ 1267 w 1353"/>
                <a:gd name="T15" fmla="*/ 719 h 1256"/>
                <a:gd name="T16" fmla="*/ 87 w 1353"/>
                <a:gd name="T17" fmla="*/ 719 h 1256"/>
                <a:gd name="T18" fmla="*/ 0 w 1353"/>
                <a:gd name="T19" fmla="*/ 628 h 1256"/>
                <a:gd name="T20" fmla="*/ 87 w 1353"/>
                <a:gd name="T21" fmla="*/ 537 h 1256"/>
                <a:gd name="T22" fmla="*/ 1267 w 1353"/>
                <a:gd name="T23" fmla="*/ 537 h 1256"/>
                <a:gd name="T24" fmla="*/ 1353 w 1353"/>
                <a:gd name="T25" fmla="*/ 628 h 1256"/>
                <a:gd name="T26" fmla="*/ 1267 w 1353"/>
                <a:gd name="T27" fmla="*/ 719 h 1256"/>
                <a:gd name="T28" fmla="*/ 1267 w 1353"/>
                <a:gd name="T29" fmla="*/ 1256 h 1256"/>
                <a:gd name="T30" fmla="*/ 87 w 1353"/>
                <a:gd name="T31" fmla="*/ 1256 h 1256"/>
                <a:gd name="T32" fmla="*/ 1 w 1353"/>
                <a:gd name="T33" fmla="*/ 1165 h 1256"/>
                <a:gd name="T34" fmla="*/ 87 w 1353"/>
                <a:gd name="T35" fmla="*/ 1075 h 1256"/>
                <a:gd name="T36" fmla="*/ 1267 w 1353"/>
                <a:gd name="T37" fmla="*/ 1075 h 1256"/>
                <a:gd name="T38" fmla="*/ 1352 w 1353"/>
                <a:gd name="T39" fmla="*/ 1165 h 1256"/>
                <a:gd name="T40" fmla="*/ 1267 w 1353"/>
                <a:gd name="T41" fmla="*/ 1256 h 1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353" h="1256">
                  <a:moveTo>
                    <a:pt x="1267" y="182"/>
                  </a:moveTo>
                  <a:cubicBezTo>
                    <a:pt x="87" y="182"/>
                    <a:pt x="87" y="182"/>
                    <a:pt x="87" y="182"/>
                  </a:cubicBezTo>
                  <a:cubicBezTo>
                    <a:pt x="38" y="180"/>
                    <a:pt x="0" y="140"/>
                    <a:pt x="0" y="91"/>
                  </a:cubicBezTo>
                  <a:cubicBezTo>
                    <a:pt x="0" y="42"/>
                    <a:pt x="38" y="2"/>
                    <a:pt x="87" y="0"/>
                  </a:cubicBezTo>
                  <a:cubicBezTo>
                    <a:pt x="1267" y="0"/>
                    <a:pt x="1267" y="0"/>
                    <a:pt x="1267" y="0"/>
                  </a:cubicBezTo>
                  <a:cubicBezTo>
                    <a:pt x="1315" y="2"/>
                    <a:pt x="1353" y="42"/>
                    <a:pt x="1353" y="91"/>
                  </a:cubicBezTo>
                  <a:cubicBezTo>
                    <a:pt x="1353" y="140"/>
                    <a:pt x="1315" y="180"/>
                    <a:pt x="1267" y="182"/>
                  </a:cubicBezTo>
                  <a:moveTo>
                    <a:pt x="1267" y="719"/>
                  </a:moveTo>
                  <a:cubicBezTo>
                    <a:pt x="87" y="719"/>
                    <a:pt x="87" y="719"/>
                    <a:pt x="87" y="719"/>
                  </a:cubicBezTo>
                  <a:cubicBezTo>
                    <a:pt x="38" y="717"/>
                    <a:pt x="0" y="677"/>
                    <a:pt x="0" y="628"/>
                  </a:cubicBezTo>
                  <a:cubicBezTo>
                    <a:pt x="0" y="580"/>
                    <a:pt x="38" y="540"/>
                    <a:pt x="87" y="537"/>
                  </a:cubicBezTo>
                  <a:cubicBezTo>
                    <a:pt x="1267" y="537"/>
                    <a:pt x="1267" y="537"/>
                    <a:pt x="1267" y="537"/>
                  </a:cubicBezTo>
                  <a:cubicBezTo>
                    <a:pt x="1315" y="540"/>
                    <a:pt x="1353" y="580"/>
                    <a:pt x="1353" y="628"/>
                  </a:cubicBezTo>
                  <a:cubicBezTo>
                    <a:pt x="1353" y="677"/>
                    <a:pt x="1315" y="717"/>
                    <a:pt x="1267" y="719"/>
                  </a:cubicBezTo>
                  <a:moveTo>
                    <a:pt x="1267" y="1256"/>
                  </a:moveTo>
                  <a:cubicBezTo>
                    <a:pt x="87" y="1256"/>
                    <a:pt x="87" y="1256"/>
                    <a:pt x="87" y="1256"/>
                  </a:cubicBezTo>
                  <a:cubicBezTo>
                    <a:pt x="39" y="1253"/>
                    <a:pt x="1" y="1213"/>
                    <a:pt x="1" y="1165"/>
                  </a:cubicBezTo>
                  <a:cubicBezTo>
                    <a:pt x="1" y="1117"/>
                    <a:pt x="39" y="1077"/>
                    <a:pt x="87" y="1075"/>
                  </a:cubicBezTo>
                  <a:cubicBezTo>
                    <a:pt x="1267" y="1075"/>
                    <a:pt x="1267" y="1075"/>
                    <a:pt x="1267" y="1075"/>
                  </a:cubicBezTo>
                  <a:cubicBezTo>
                    <a:pt x="1314" y="1077"/>
                    <a:pt x="1352" y="1117"/>
                    <a:pt x="1352" y="1165"/>
                  </a:cubicBezTo>
                  <a:cubicBezTo>
                    <a:pt x="1352" y="1213"/>
                    <a:pt x="1314" y="1253"/>
                    <a:pt x="1267" y="125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</p:grpSp>
      <p:sp>
        <p:nvSpPr>
          <p:cNvPr id="8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912285" y="1233488"/>
            <a:ext cx="10560048" cy="4680000"/>
          </a:xfrm>
        </p:spPr>
        <p:txBody>
          <a:bodyPr/>
          <a:lstStyle>
            <a:lvl1pPr algn="just">
              <a:defRPr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单击此处输入文字</a:t>
            </a:r>
          </a:p>
        </p:txBody>
      </p:sp>
      <p:sp>
        <p:nvSpPr>
          <p:cNvPr id="9" name="Rectangle 5"/>
          <p:cNvSpPr>
            <a:spLocks noChangeArrowheads="1"/>
          </p:cNvSpPr>
          <p:nvPr userDrawn="1"/>
        </p:nvSpPr>
        <p:spPr bwMode="auto">
          <a:xfrm>
            <a:off x="2309233" y="-386308"/>
            <a:ext cx="321822" cy="325735"/>
          </a:xfrm>
          <a:prstGeom prst="rect">
            <a:avLst/>
          </a:prstGeom>
          <a:solidFill>
            <a:srgbClr val="F66F6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auto">
          <a:xfrm>
            <a:off x="2686676" y="-386308"/>
            <a:ext cx="323779" cy="325735"/>
          </a:xfrm>
          <a:prstGeom prst="rect">
            <a:avLst/>
          </a:prstGeom>
          <a:solidFill>
            <a:srgbClr val="15B0E8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auto">
          <a:xfrm>
            <a:off x="3413791" y="-386308"/>
            <a:ext cx="321822" cy="325735"/>
          </a:xfrm>
          <a:prstGeom prst="rect">
            <a:avLst/>
          </a:prstGeom>
          <a:solidFill>
            <a:srgbClr val="F7A65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" name="Rectangle 8"/>
          <p:cNvSpPr>
            <a:spLocks noChangeArrowheads="1"/>
          </p:cNvSpPr>
          <p:nvPr userDrawn="1"/>
        </p:nvSpPr>
        <p:spPr bwMode="auto">
          <a:xfrm>
            <a:off x="3791235" y="-386308"/>
            <a:ext cx="323779" cy="325735"/>
          </a:xfrm>
          <a:prstGeom prst="rect">
            <a:avLst/>
          </a:prstGeom>
          <a:solidFill>
            <a:srgbClr val="59C8D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3" name="Rectangle 9"/>
          <p:cNvSpPr>
            <a:spLocks noChangeArrowheads="1"/>
          </p:cNvSpPr>
          <p:nvPr userDrawn="1"/>
        </p:nvSpPr>
        <p:spPr bwMode="auto">
          <a:xfrm>
            <a:off x="4170635" y="-386308"/>
            <a:ext cx="322800" cy="325735"/>
          </a:xfrm>
          <a:prstGeom prst="rect">
            <a:avLst/>
          </a:prstGeom>
          <a:solidFill>
            <a:srgbClr val="FFDF4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4" name="Rectangle 10"/>
          <p:cNvSpPr>
            <a:spLocks noChangeArrowheads="1"/>
          </p:cNvSpPr>
          <p:nvPr userDrawn="1"/>
        </p:nvSpPr>
        <p:spPr bwMode="auto">
          <a:xfrm>
            <a:off x="4549056" y="-386308"/>
            <a:ext cx="323779" cy="325735"/>
          </a:xfrm>
          <a:prstGeom prst="rect">
            <a:avLst/>
          </a:prstGeom>
          <a:solidFill>
            <a:srgbClr val="84D0A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 userDrawn="1"/>
        </p:nvSpPr>
        <p:spPr bwMode="auto">
          <a:xfrm>
            <a:off x="7699" y="-386308"/>
            <a:ext cx="321822" cy="325735"/>
          </a:xfrm>
          <a:prstGeom prst="rect">
            <a:avLst/>
          </a:prstGeom>
          <a:solidFill>
            <a:srgbClr val="4154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Rectangle 5"/>
          <p:cNvSpPr>
            <a:spLocks noChangeArrowheads="1"/>
          </p:cNvSpPr>
          <p:nvPr userDrawn="1"/>
        </p:nvSpPr>
        <p:spPr bwMode="auto">
          <a:xfrm>
            <a:off x="38514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94A5B8"/>
              </a:gs>
              <a:gs pos="100000">
                <a:srgbClr val="7A8EA3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auto">
          <a:xfrm>
            <a:off x="762586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D6E5F2"/>
              </a:gs>
              <a:gs pos="100000">
                <a:srgbClr val="BFD1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 userDrawn="1"/>
        </p:nvSpPr>
        <p:spPr>
          <a:xfrm>
            <a:off x="9298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基础配色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19" name="矩形 18"/>
          <p:cNvSpPr/>
          <p:nvPr userDrawn="1"/>
        </p:nvSpPr>
        <p:spPr>
          <a:xfrm>
            <a:off x="2208540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强调色一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0" name="矩形 19"/>
          <p:cNvSpPr/>
          <p:nvPr userDrawn="1"/>
        </p:nvSpPr>
        <p:spPr>
          <a:xfrm>
            <a:off x="3340336" y="-696617"/>
            <a:ext cx="8002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87755"/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强调色二</a:t>
            </a:r>
            <a:endParaRPr lang="en-US" altLang="zh-CN" sz="1200" b="1" dirty="0">
              <a:solidFill>
                <a:schemeClr val="tx1">
                  <a:lumMod val="75000"/>
                  <a:lumOff val="25000"/>
                </a:schemeClr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21" name="Rectangle 5"/>
          <p:cNvSpPr>
            <a:spLocks noChangeArrowheads="1"/>
          </p:cNvSpPr>
          <p:nvPr userDrawn="1"/>
        </p:nvSpPr>
        <p:spPr bwMode="auto">
          <a:xfrm>
            <a:off x="1149850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CF0F2"/>
              </a:gs>
              <a:gs pos="100000">
                <a:srgbClr val="D9DEE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2" name="Rectangle 5"/>
          <p:cNvSpPr>
            <a:spLocks noChangeArrowheads="1"/>
          </p:cNvSpPr>
          <p:nvPr userDrawn="1"/>
        </p:nvSpPr>
        <p:spPr bwMode="auto">
          <a:xfrm>
            <a:off x="1527293" y="-386308"/>
            <a:ext cx="321822" cy="325735"/>
          </a:xfrm>
          <a:prstGeom prst="rect">
            <a:avLst/>
          </a:prstGeom>
          <a:gradFill flip="none" rotWithShape="1">
            <a:gsLst>
              <a:gs pos="0">
                <a:srgbClr val="EBEBEB"/>
              </a:gs>
              <a:gs pos="100000">
                <a:srgbClr val="F0F0F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2430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1398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3BAA1-0399-4982-9ADF-42D0D51ED489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3E240-550B-496C-B175-E079E6E03E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advTm="3000">
        <p14:ripple/>
      </p:transition>
    </mc:Choice>
    <mc:Fallback xmlns="">
      <p:transition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microsoft.com/office/2007/relationships/diagramDrawing" Target="../diagrams/drawing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0" Type="http://schemas.openxmlformats.org/officeDocument/2006/relationships/diagramLayout" Target="../diagrams/layout3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kern="10" spc="300" dirty="0">
                <a:solidFill>
                  <a:schemeClr val="bg1"/>
                </a:solidFill>
                <a:cs typeface="+mn-ea"/>
                <a:sym typeface="+mn-lt"/>
              </a:rPr>
              <a:t>OpenStack</a:t>
            </a:r>
            <a:r>
              <a:rPr lang="zh-CN" altLang="en-US" b="1" kern="10" spc="300" dirty="0">
                <a:solidFill>
                  <a:schemeClr val="bg1"/>
                </a:solidFill>
                <a:cs typeface="+mn-ea"/>
                <a:sym typeface="+mn-lt"/>
              </a:rPr>
              <a:t>概述</a:t>
            </a:r>
            <a:endParaRPr lang="zh-CN" altLang="en-US" dirty="0"/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CCF477F0-0CB3-41AF-9CF2-12770AF6598B}"/>
              </a:ext>
            </a:extLst>
          </p:cNvPr>
          <p:cNvSpPr txBox="1">
            <a:spLocks/>
          </p:cNvSpPr>
          <p:nvPr/>
        </p:nvSpPr>
        <p:spPr>
          <a:xfrm>
            <a:off x="2032347" y="1725975"/>
            <a:ext cx="8229600" cy="861928"/>
          </a:xfrm>
          <a:prstGeom prst="rect">
            <a:avLst/>
          </a:prstGeom>
        </p:spPr>
        <p:txBody>
          <a:bodyPr/>
          <a:lstStyle>
            <a:lvl1pPr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400" dirty="0">
                <a:sym typeface="Huawei Sans" panose="020C0503030203020204" pitchFamily="34" charset="0"/>
              </a:rPr>
              <a:t>OpenStack</a:t>
            </a:r>
            <a:r>
              <a:rPr lang="zh-CN" altLang="en-US" sz="5400" dirty="0">
                <a:sym typeface="Huawei Sans" panose="020C0503030203020204" pitchFamily="34" charset="0"/>
              </a:rPr>
              <a:t>管理平台</a:t>
            </a:r>
            <a:endParaRPr lang="zh-CN" altLang="en-US" sz="5400" b="1" kern="10" spc="300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33CCBD4-4476-3849-F189-2D74E75E5136}"/>
              </a:ext>
            </a:extLst>
          </p:cNvPr>
          <p:cNvSpPr txBox="1"/>
          <p:nvPr/>
        </p:nvSpPr>
        <p:spPr>
          <a:xfrm>
            <a:off x="2753360" y="484961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spc="300">
                <a:solidFill>
                  <a:schemeClr val="bg1"/>
                </a:solidFill>
                <a:latin typeface="+mn-lt"/>
                <a:cs typeface="+mn-ea"/>
                <a:sym typeface="+mn-lt"/>
              </a:rPr>
              <a:t>主讲：张修博</a:t>
            </a:r>
            <a:endParaRPr lang="zh-CN" altLang="en-US" sz="3200" b="1" spc="300" dirty="0">
              <a:solidFill>
                <a:schemeClr val="bg1"/>
              </a:solidFill>
              <a:latin typeface="+mn-lt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椭圆 18"/>
          <p:cNvSpPr/>
          <p:nvPr/>
        </p:nvSpPr>
        <p:spPr>
          <a:xfrm>
            <a:off x="8193197" y="1496691"/>
            <a:ext cx="3555891" cy="355589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335778" y="1484313"/>
            <a:ext cx="3555891" cy="3555891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452437" y="1484312"/>
            <a:ext cx="3555891" cy="3555891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7E9445F-70BF-4A4F-B40F-D3C34873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98" y="199219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6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设计理念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5404A48-0BD3-458A-A232-BAF02DEDDB1F}"/>
              </a:ext>
            </a:extLst>
          </p:cNvPr>
          <p:cNvSpPr txBox="1"/>
          <p:nvPr/>
        </p:nvSpPr>
        <p:spPr>
          <a:xfrm>
            <a:off x="1302535" y="1928110"/>
            <a:ext cx="18556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开放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FB24FE5-078A-47C1-9541-E2776BB6D64E}"/>
              </a:ext>
            </a:extLst>
          </p:cNvPr>
          <p:cNvSpPr txBox="1"/>
          <p:nvPr/>
        </p:nvSpPr>
        <p:spPr>
          <a:xfrm>
            <a:off x="5168153" y="1928111"/>
            <a:ext cx="18556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灵活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590288-4746-40AA-BDC3-BCAD34863D04}"/>
              </a:ext>
            </a:extLst>
          </p:cNvPr>
          <p:cNvSpPr txBox="1"/>
          <p:nvPr/>
        </p:nvSpPr>
        <p:spPr>
          <a:xfrm>
            <a:off x="8992460" y="1928111"/>
            <a:ext cx="185569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rPr>
              <a:t>可扩展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71E7EB9-64CB-4406-8F36-7F4AF543B1B4}"/>
              </a:ext>
            </a:extLst>
          </p:cNvPr>
          <p:cNvSpPr txBox="1"/>
          <p:nvPr/>
        </p:nvSpPr>
        <p:spPr>
          <a:xfrm>
            <a:off x="1257842" y="2587971"/>
            <a:ext cx="228877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开源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尽最大可能重用已有开源项目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7287F2F-39B4-4124-9E0E-7DDCEF444845}"/>
              </a:ext>
            </a:extLst>
          </p:cNvPr>
          <p:cNvSpPr txBox="1"/>
          <p:nvPr/>
        </p:nvSpPr>
        <p:spPr>
          <a:xfrm>
            <a:off x="5046234" y="2587971"/>
            <a:ext cx="261440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架构可裁剪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大量使用插件化方式进行架构设计与实现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F738F5-6494-4466-886B-AE6DA6D7F9C9}"/>
              </a:ext>
            </a:extLst>
          </p:cNvPr>
          <p:cNvSpPr txBox="1"/>
          <p:nvPr/>
        </p:nvSpPr>
        <p:spPr>
          <a:xfrm>
            <a:off x="8724045" y="2432606"/>
            <a:ext cx="2951684" cy="267765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由多个相互独立的项目组成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每个项目包含多个独立服务组件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无中心架构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无状态架构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58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>
          <a:xfrm>
            <a:off x="1695009" y="484910"/>
            <a:ext cx="9831600" cy="640800"/>
          </a:xfrm>
        </p:spPr>
        <p:txBody>
          <a:bodyPr/>
          <a:lstStyle/>
          <a:p>
            <a:r>
              <a:rPr lang="en-US" altLang="zh-CN" sz="4000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sz="4000" dirty="0">
                <a:latin typeface="+mn-lt"/>
                <a:cs typeface="+mn-ea"/>
                <a:sym typeface="+mn-lt"/>
              </a:rPr>
              <a:t>和虚拟化、云计算什么关系？</a:t>
            </a:r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0"/>
          </p:nvPr>
        </p:nvSpPr>
        <p:spPr>
          <a:xfrm>
            <a:off x="849654" y="1613858"/>
            <a:ext cx="10987441" cy="4680000"/>
          </a:xfrm>
        </p:spPr>
        <p:txBody>
          <a:bodyPr/>
          <a:lstStyle/>
          <a:p>
            <a:r>
              <a:rPr lang="zh-CN" altLang="en-US" dirty="0">
                <a:latin typeface="+mn-lt"/>
                <a:cs typeface="+mn-ea"/>
                <a:sym typeface="+mn-lt"/>
              </a:rPr>
              <a:t>请花五分钟时间思考或讨论：</a:t>
            </a:r>
            <a:r>
              <a:rPr lang="en-US" altLang="zh-CN" dirty="0">
                <a:latin typeface="+mn-lt"/>
                <a:cs typeface="+mn-ea"/>
                <a:sym typeface="+mn-lt"/>
              </a:rPr>
              <a:t>OpenStack</a:t>
            </a:r>
            <a:r>
              <a:rPr lang="zh-CN" altLang="en-US" dirty="0">
                <a:latin typeface="+mn-lt"/>
                <a:cs typeface="+mn-ea"/>
                <a:sym typeface="+mn-lt"/>
              </a:rPr>
              <a:t>和虚拟化、云计算什么关系？</a:t>
            </a:r>
          </a:p>
        </p:txBody>
      </p:sp>
      <p:grpSp>
        <p:nvGrpSpPr>
          <p:cNvPr id="49" name="组合 48"/>
          <p:cNvGrpSpPr/>
          <p:nvPr/>
        </p:nvGrpSpPr>
        <p:grpSpPr>
          <a:xfrm>
            <a:off x="2526474" y="2379148"/>
            <a:ext cx="6738220" cy="4068452"/>
            <a:chOff x="2852904" y="1736812"/>
            <a:chExt cx="6738220" cy="4068452"/>
          </a:xfrm>
        </p:grpSpPr>
        <p:sp>
          <p:nvSpPr>
            <p:cNvPr id="6" name="íṣļíḍê">
              <a:extLst>
                <a:ext uri="{FF2B5EF4-FFF2-40B4-BE49-F238E27FC236}">
                  <a16:creationId xmlns:a16="http://schemas.microsoft.com/office/drawing/2014/main" id="{208416ED-B2C2-4E26-8E4F-224932C153A4}"/>
                </a:ext>
              </a:extLst>
            </p:cNvPr>
            <p:cNvSpPr/>
            <p:nvPr/>
          </p:nvSpPr>
          <p:spPr bwMode="auto">
            <a:xfrm>
              <a:off x="4624482" y="2213751"/>
              <a:ext cx="3149155" cy="3122141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0B0F0">
                    <a:shade val="30000"/>
                    <a:satMod val="115000"/>
                  </a:srgbClr>
                </a:gs>
                <a:gs pos="50000">
                  <a:srgbClr val="00B0F0">
                    <a:shade val="67500"/>
                    <a:satMod val="115000"/>
                  </a:srgbClr>
                </a:gs>
                <a:gs pos="100000">
                  <a:srgbClr val="00B0F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19050" cap="rnd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en-US" sz="3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OpenStack</a:t>
              </a:r>
              <a:endParaRPr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ïŝḻîďê">
              <a:extLst>
                <a:ext uri="{FF2B5EF4-FFF2-40B4-BE49-F238E27FC236}">
                  <a16:creationId xmlns:a16="http://schemas.microsoft.com/office/drawing/2014/main" id="{A668AA74-E4CA-4111-8C76-2233EFA567BF}"/>
                </a:ext>
              </a:extLst>
            </p:cNvPr>
            <p:cNvSpPr/>
            <p:nvPr/>
          </p:nvSpPr>
          <p:spPr bwMode="auto">
            <a:xfrm>
              <a:off x="2852904" y="3735455"/>
              <a:ext cx="2090968" cy="2069809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5875" cap="rnd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虚拟化</a:t>
              </a:r>
              <a:endParaRPr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8" name="iš1ïḑê">
              <a:extLst>
                <a:ext uri="{FF2B5EF4-FFF2-40B4-BE49-F238E27FC236}">
                  <a16:creationId xmlns:a16="http://schemas.microsoft.com/office/drawing/2014/main" id="{8A2046FD-3157-43BE-800E-7D9EF65299E2}"/>
                </a:ext>
              </a:extLst>
            </p:cNvPr>
            <p:cNvSpPr/>
            <p:nvPr/>
          </p:nvSpPr>
          <p:spPr bwMode="auto">
            <a:xfrm>
              <a:off x="7500156" y="1736812"/>
              <a:ext cx="2090968" cy="2073030"/>
            </a:xfrm>
            <a:custGeom>
              <a:avLst/>
              <a:gdLst>
                <a:gd name="T0" fmla="*/ 190 w 197"/>
                <a:gd name="T1" fmla="*/ 97 h 195"/>
                <a:gd name="T2" fmla="*/ 197 w 197"/>
                <a:gd name="T3" fmla="*/ 86 h 195"/>
                <a:gd name="T4" fmla="*/ 193 w 197"/>
                <a:gd name="T5" fmla="*/ 76 h 195"/>
                <a:gd name="T6" fmla="*/ 188 w 197"/>
                <a:gd name="T7" fmla="*/ 59 h 195"/>
                <a:gd name="T8" fmla="*/ 183 w 197"/>
                <a:gd name="T9" fmla="*/ 48 h 195"/>
                <a:gd name="T10" fmla="*/ 167 w 197"/>
                <a:gd name="T11" fmla="*/ 38 h 195"/>
                <a:gd name="T12" fmla="*/ 166 w 197"/>
                <a:gd name="T13" fmla="*/ 25 h 195"/>
                <a:gd name="T14" fmla="*/ 158 w 197"/>
                <a:gd name="T15" fmla="*/ 29 h 195"/>
                <a:gd name="T16" fmla="*/ 147 w 197"/>
                <a:gd name="T17" fmla="*/ 12 h 195"/>
                <a:gd name="T18" fmla="*/ 137 w 197"/>
                <a:gd name="T19" fmla="*/ 9 h 195"/>
                <a:gd name="T20" fmla="*/ 120 w 197"/>
                <a:gd name="T21" fmla="*/ 3 h 195"/>
                <a:gd name="T22" fmla="*/ 110 w 197"/>
                <a:gd name="T23" fmla="*/ 0 h 195"/>
                <a:gd name="T24" fmla="*/ 99 w 197"/>
                <a:gd name="T25" fmla="*/ 7 h 195"/>
                <a:gd name="T26" fmla="*/ 88 w 197"/>
                <a:gd name="T27" fmla="*/ 0 h 195"/>
                <a:gd name="T28" fmla="*/ 77 w 197"/>
                <a:gd name="T29" fmla="*/ 3 h 195"/>
                <a:gd name="T30" fmla="*/ 61 w 197"/>
                <a:gd name="T31" fmla="*/ 9 h 195"/>
                <a:gd name="T32" fmla="*/ 50 w 197"/>
                <a:gd name="T33" fmla="*/ 12 h 195"/>
                <a:gd name="T34" fmla="*/ 40 w 197"/>
                <a:gd name="T35" fmla="*/ 29 h 195"/>
                <a:gd name="T36" fmla="*/ 32 w 197"/>
                <a:gd name="T37" fmla="*/ 25 h 195"/>
                <a:gd name="T38" fmla="*/ 30 w 197"/>
                <a:gd name="T39" fmla="*/ 38 h 195"/>
                <a:gd name="T40" fmla="*/ 15 w 197"/>
                <a:gd name="T41" fmla="*/ 48 h 195"/>
                <a:gd name="T42" fmla="*/ 10 w 197"/>
                <a:gd name="T43" fmla="*/ 59 h 195"/>
                <a:gd name="T44" fmla="*/ 4 w 197"/>
                <a:gd name="T45" fmla="*/ 76 h 195"/>
                <a:gd name="T46" fmla="*/ 0 w 197"/>
                <a:gd name="T47" fmla="*/ 86 h 195"/>
                <a:gd name="T48" fmla="*/ 8 w 197"/>
                <a:gd name="T49" fmla="*/ 97 h 195"/>
                <a:gd name="T50" fmla="*/ 0 w 197"/>
                <a:gd name="T51" fmla="*/ 109 h 195"/>
                <a:gd name="T52" fmla="*/ 4 w 197"/>
                <a:gd name="T53" fmla="*/ 119 h 195"/>
                <a:gd name="T54" fmla="*/ 10 w 197"/>
                <a:gd name="T55" fmla="*/ 136 h 195"/>
                <a:gd name="T56" fmla="*/ 15 w 197"/>
                <a:gd name="T57" fmla="*/ 147 h 195"/>
                <a:gd name="T58" fmla="*/ 30 w 197"/>
                <a:gd name="T59" fmla="*/ 157 h 195"/>
                <a:gd name="T60" fmla="*/ 32 w 197"/>
                <a:gd name="T61" fmla="*/ 170 h 195"/>
                <a:gd name="T62" fmla="*/ 40 w 197"/>
                <a:gd name="T63" fmla="*/ 166 h 195"/>
                <a:gd name="T64" fmla="*/ 50 w 197"/>
                <a:gd name="T65" fmla="*/ 183 h 195"/>
                <a:gd name="T66" fmla="*/ 61 w 197"/>
                <a:gd name="T67" fmla="*/ 186 h 195"/>
                <a:gd name="T68" fmla="*/ 77 w 197"/>
                <a:gd name="T69" fmla="*/ 191 h 195"/>
                <a:gd name="T70" fmla="*/ 88 w 197"/>
                <a:gd name="T71" fmla="*/ 195 h 195"/>
                <a:gd name="T72" fmla="*/ 99 w 197"/>
                <a:gd name="T73" fmla="*/ 188 h 195"/>
                <a:gd name="T74" fmla="*/ 110 w 197"/>
                <a:gd name="T75" fmla="*/ 195 h 195"/>
                <a:gd name="T76" fmla="*/ 120 w 197"/>
                <a:gd name="T77" fmla="*/ 191 h 195"/>
                <a:gd name="T78" fmla="*/ 137 w 197"/>
                <a:gd name="T79" fmla="*/ 186 h 195"/>
                <a:gd name="T80" fmla="*/ 147 w 197"/>
                <a:gd name="T81" fmla="*/ 183 h 195"/>
                <a:gd name="T82" fmla="*/ 158 w 197"/>
                <a:gd name="T83" fmla="*/ 166 h 195"/>
                <a:gd name="T84" fmla="*/ 166 w 197"/>
                <a:gd name="T85" fmla="*/ 170 h 195"/>
                <a:gd name="T86" fmla="*/ 167 w 197"/>
                <a:gd name="T87" fmla="*/ 157 h 195"/>
                <a:gd name="T88" fmla="*/ 183 w 197"/>
                <a:gd name="T89" fmla="*/ 147 h 195"/>
                <a:gd name="T90" fmla="*/ 188 w 197"/>
                <a:gd name="T91" fmla="*/ 136 h 195"/>
                <a:gd name="T92" fmla="*/ 193 w 197"/>
                <a:gd name="T93" fmla="*/ 119 h 195"/>
                <a:gd name="T94" fmla="*/ 197 w 197"/>
                <a:gd name="T95" fmla="*/ 109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7" h="195">
                  <a:moveTo>
                    <a:pt x="195" y="106"/>
                  </a:moveTo>
                  <a:cubicBezTo>
                    <a:pt x="189" y="105"/>
                    <a:pt x="189" y="105"/>
                    <a:pt x="189" y="105"/>
                  </a:cubicBezTo>
                  <a:cubicBezTo>
                    <a:pt x="189" y="103"/>
                    <a:pt x="190" y="100"/>
                    <a:pt x="190" y="97"/>
                  </a:cubicBezTo>
                  <a:cubicBezTo>
                    <a:pt x="190" y="95"/>
                    <a:pt x="189" y="92"/>
                    <a:pt x="189" y="90"/>
                  </a:cubicBezTo>
                  <a:cubicBezTo>
                    <a:pt x="195" y="89"/>
                    <a:pt x="195" y="89"/>
                    <a:pt x="195" y="89"/>
                  </a:cubicBezTo>
                  <a:cubicBezTo>
                    <a:pt x="197" y="88"/>
                    <a:pt x="197" y="87"/>
                    <a:pt x="197" y="86"/>
                  </a:cubicBezTo>
                  <a:cubicBezTo>
                    <a:pt x="197" y="83"/>
                    <a:pt x="196" y="80"/>
                    <a:pt x="196" y="78"/>
                  </a:cubicBezTo>
                  <a:cubicBezTo>
                    <a:pt x="196" y="77"/>
                    <a:pt x="195" y="76"/>
                    <a:pt x="194" y="76"/>
                  </a:cubicBezTo>
                  <a:cubicBezTo>
                    <a:pt x="194" y="76"/>
                    <a:pt x="194" y="76"/>
                    <a:pt x="193" y="76"/>
                  </a:cubicBezTo>
                  <a:cubicBezTo>
                    <a:pt x="187" y="77"/>
                    <a:pt x="187" y="77"/>
                    <a:pt x="187" y="77"/>
                  </a:cubicBezTo>
                  <a:cubicBezTo>
                    <a:pt x="186" y="72"/>
                    <a:pt x="184" y="67"/>
                    <a:pt x="182" y="62"/>
                  </a:cubicBezTo>
                  <a:cubicBezTo>
                    <a:pt x="188" y="59"/>
                    <a:pt x="188" y="59"/>
                    <a:pt x="188" y="59"/>
                  </a:cubicBezTo>
                  <a:cubicBezTo>
                    <a:pt x="189" y="59"/>
                    <a:pt x="189" y="57"/>
                    <a:pt x="189" y="56"/>
                  </a:cubicBezTo>
                  <a:cubicBezTo>
                    <a:pt x="188" y="54"/>
                    <a:pt x="186" y="51"/>
                    <a:pt x="185" y="49"/>
                  </a:cubicBezTo>
                  <a:cubicBezTo>
                    <a:pt x="185" y="48"/>
                    <a:pt x="184" y="48"/>
                    <a:pt x="183" y="48"/>
                  </a:cubicBezTo>
                  <a:cubicBezTo>
                    <a:pt x="183" y="48"/>
                    <a:pt x="182" y="48"/>
                    <a:pt x="182" y="48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74" y="46"/>
                    <a:pt x="171" y="42"/>
                    <a:pt x="167" y="38"/>
                  </a:cubicBezTo>
                  <a:cubicBezTo>
                    <a:pt x="172" y="34"/>
                    <a:pt x="172" y="34"/>
                    <a:pt x="172" y="34"/>
                  </a:cubicBezTo>
                  <a:cubicBezTo>
                    <a:pt x="172" y="33"/>
                    <a:pt x="172" y="31"/>
                    <a:pt x="172" y="31"/>
                  </a:cubicBezTo>
                  <a:cubicBezTo>
                    <a:pt x="170" y="28"/>
                    <a:pt x="168" y="26"/>
                    <a:pt x="166" y="25"/>
                  </a:cubicBezTo>
                  <a:cubicBezTo>
                    <a:pt x="165" y="24"/>
                    <a:pt x="165" y="24"/>
                    <a:pt x="164" y="24"/>
                  </a:cubicBezTo>
                  <a:cubicBezTo>
                    <a:pt x="163" y="24"/>
                    <a:pt x="163" y="24"/>
                    <a:pt x="162" y="25"/>
                  </a:cubicBezTo>
                  <a:cubicBezTo>
                    <a:pt x="158" y="29"/>
                    <a:pt x="158" y="29"/>
                    <a:pt x="158" y="29"/>
                  </a:cubicBezTo>
                  <a:cubicBezTo>
                    <a:pt x="154" y="26"/>
                    <a:pt x="150" y="23"/>
                    <a:pt x="146" y="20"/>
                  </a:cubicBezTo>
                  <a:cubicBezTo>
                    <a:pt x="148" y="14"/>
                    <a:pt x="148" y="14"/>
                    <a:pt x="148" y="14"/>
                  </a:cubicBezTo>
                  <a:cubicBezTo>
                    <a:pt x="149" y="13"/>
                    <a:pt x="148" y="12"/>
                    <a:pt x="147" y="12"/>
                  </a:cubicBezTo>
                  <a:cubicBezTo>
                    <a:pt x="145" y="10"/>
                    <a:pt x="142" y="9"/>
                    <a:pt x="140" y="8"/>
                  </a:cubicBezTo>
                  <a:cubicBezTo>
                    <a:pt x="139" y="8"/>
                    <a:pt x="139" y="7"/>
                    <a:pt x="139" y="7"/>
                  </a:cubicBezTo>
                  <a:cubicBezTo>
                    <a:pt x="138" y="7"/>
                    <a:pt x="137" y="8"/>
                    <a:pt x="137" y="9"/>
                  </a:cubicBezTo>
                  <a:cubicBezTo>
                    <a:pt x="134" y="14"/>
                    <a:pt x="134" y="14"/>
                    <a:pt x="134" y="14"/>
                  </a:cubicBezTo>
                  <a:cubicBezTo>
                    <a:pt x="129" y="12"/>
                    <a:pt x="124" y="11"/>
                    <a:pt x="119" y="10"/>
                  </a:cubicBezTo>
                  <a:cubicBezTo>
                    <a:pt x="120" y="3"/>
                    <a:pt x="120" y="3"/>
                    <a:pt x="120" y="3"/>
                  </a:cubicBezTo>
                  <a:cubicBezTo>
                    <a:pt x="120" y="2"/>
                    <a:pt x="120" y="1"/>
                    <a:pt x="118" y="1"/>
                  </a:cubicBezTo>
                  <a:cubicBezTo>
                    <a:pt x="116" y="0"/>
                    <a:pt x="113" y="0"/>
                    <a:pt x="110" y="0"/>
                  </a:cubicBezTo>
                  <a:cubicBezTo>
                    <a:pt x="110" y="0"/>
                    <a:pt x="110" y="0"/>
                    <a:pt x="110" y="0"/>
                  </a:cubicBezTo>
                  <a:cubicBezTo>
                    <a:pt x="109" y="0"/>
                    <a:pt x="108" y="0"/>
                    <a:pt x="107" y="1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4" y="7"/>
                    <a:pt x="101" y="7"/>
                    <a:pt x="99" y="7"/>
                  </a:cubicBezTo>
                  <a:cubicBezTo>
                    <a:pt x="96" y="7"/>
                    <a:pt x="94" y="7"/>
                    <a:pt x="91" y="7"/>
                  </a:cubicBezTo>
                  <a:cubicBezTo>
                    <a:pt x="90" y="1"/>
                    <a:pt x="90" y="1"/>
                    <a:pt x="90" y="1"/>
                  </a:cubicBezTo>
                  <a:cubicBezTo>
                    <a:pt x="90" y="0"/>
                    <a:pt x="89" y="0"/>
                    <a:pt x="88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85" y="0"/>
                    <a:pt x="82" y="0"/>
                    <a:pt x="79" y="1"/>
                  </a:cubicBezTo>
                  <a:cubicBezTo>
                    <a:pt x="78" y="1"/>
                    <a:pt x="77" y="2"/>
                    <a:pt x="77" y="3"/>
                  </a:cubicBezTo>
                  <a:cubicBezTo>
                    <a:pt x="78" y="10"/>
                    <a:pt x="78" y="10"/>
                    <a:pt x="78" y="10"/>
                  </a:cubicBezTo>
                  <a:cubicBezTo>
                    <a:pt x="73" y="11"/>
                    <a:pt x="68" y="12"/>
                    <a:pt x="64" y="14"/>
                  </a:cubicBezTo>
                  <a:cubicBezTo>
                    <a:pt x="61" y="9"/>
                    <a:pt x="61" y="9"/>
                    <a:pt x="61" y="9"/>
                  </a:cubicBezTo>
                  <a:cubicBezTo>
                    <a:pt x="60" y="8"/>
                    <a:pt x="60" y="7"/>
                    <a:pt x="59" y="7"/>
                  </a:cubicBezTo>
                  <a:cubicBezTo>
                    <a:pt x="58" y="7"/>
                    <a:pt x="58" y="8"/>
                    <a:pt x="58" y="8"/>
                  </a:cubicBezTo>
                  <a:cubicBezTo>
                    <a:pt x="55" y="9"/>
                    <a:pt x="53" y="10"/>
                    <a:pt x="50" y="12"/>
                  </a:cubicBezTo>
                  <a:cubicBezTo>
                    <a:pt x="49" y="12"/>
                    <a:pt x="49" y="13"/>
                    <a:pt x="49" y="14"/>
                  </a:cubicBezTo>
                  <a:cubicBezTo>
                    <a:pt x="52" y="20"/>
                    <a:pt x="52" y="20"/>
                    <a:pt x="52" y="20"/>
                  </a:cubicBezTo>
                  <a:cubicBezTo>
                    <a:pt x="48" y="23"/>
                    <a:pt x="44" y="26"/>
                    <a:pt x="40" y="29"/>
                  </a:cubicBezTo>
                  <a:cubicBezTo>
                    <a:pt x="35" y="25"/>
                    <a:pt x="35" y="25"/>
                    <a:pt x="35" y="25"/>
                  </a:cubicBezTo>
                  <a:cubicBezTo>
                    <a:pt x="35" y="24"/>
                    <a:pt x="34" y="24"/>
                    <a:pt x="34" y="24"/>
                  </a:cubicBezTo>
                  <a:cubicBezTo>
                    <a:pt x="33" y="24"/>
                    <a:pt x="32" y="24"/>
                    <a:pt x="32" y="25"/>
                  </a:cubicBezTo>
                  <a:cubicBezTo>
                    <a:pt x="30" y="26"/>
                    <a:pt x="28" y="28"/>
                    <a:pt x="26" y="31"/>
                  </a:cubicBezTo>
                  <a:cubicBezTo>
                    <a:pt x="25" y="31"/>
                    <a:pt x="25" y="33"/>
                    <a:pt x="26" y="34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7" y="42"/>
                    <a:pt x="24" y="46"/>
                    <a:pt x="21" y="50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5" y="48"/>
                    <a:pt x="15" y="48"/>
                    <a:pt x="15" y="48"/>
                  </a:cubicBezTo>
                  <a:cubicBezTo>
                    <a:pt x="14" y="48"/>
                    <a:pt x="13" y="48"/>
                    <a:pt x="13" y="49"/>
                  </a:cubicBezTo>
                  <a:cubicBezTo>
                    <a:pt x="11" y="51"/>
                    <a:pt x="10" y="54"/>
                    <a:pt x="9" y="56"/>
                  </a:cubicBezTo>
                  <a:cubicBezTo>
                    <a:pt x="8" y="57"/>
                    <a:pt x="9" y="59"/>
                    <a:pt x="10" y="59"/>
                  </a:cubicBezTo>
                  <a:cubicBezTo>
                    <a:pt x="15" y="62"/>
                    <a:pt x="15" y="62"/>
                    <a:pt x="15" y="62"/>
                  </a:cubicBezTo>
                  <a:cubicBezTo>
                    <a:pt x="13" y="67"/>
                    <a:pt x="12" y="72"/>
                    <a:pt x="10" y="77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4" y="76"/>
                    <a:pt x="4" y="76"/>
                    <a:pt x="4" y="76"/>
                  </a:cubicBezTo>
                  <a:cubicBezTo>
                    <a:pt x="3" y="76"/>
                    <a:pt x="2" y="77"/>
                    <a:pt x="2" y="78"/>
                  </a:cubicBezTo>
                  <a:cubicBezTo>
                    <a:pt x="1" y="80"/>
                    <a:pt x="1" y="83"/>
                    <a:pt x="0" y="86"/>
                  </a:cubicBezTo>
                  <a:cubicBezTo>
                    <a:pt x="0" y="87"/>
                    <a:pt x="1" y="88"/>
                    <a:pt x="2" y="89"/>
                  </a:cubicBezTo>
                  <a:cubicBezTo>
                    <a:pt x="8" y="90"/>
                    <a:pt x="8" y="90"/>
                    <a:pt x="8" y="90"/>
                  </a:cubicBezTo>
                  <a:cubicBezTo>
                    <a:pt x="8" y="92"/>
                    <a:pt x="8" y="95"/>
                    <a:pt x="8" y="97"/>
                  </a:cubicBezTo>
                  <a:cubicBezTo>
                    <a:pt x="8" y="100"/>
                    <a:pt x="8" y="103"/>
                    <a:pt x="8" y="105"/>
                  </a:cubicBezTo>
                  <a:cubicBezTo>
                    <a:pt x="2" y="106"/>
                    <a:pt x="2" y="106"/>
                    <a:pt x="2" y="106"/>
                  </a:cubicBezTo>
                  <a:cubicBezTo>
                    <a:pt x="1" y="106"/>
                    <a:pt x="0" y="107"/>
                    <a:pt x="0" y="109"/>
                  </a:cubicBezTo>
                  <a:cubicBezTo>
                    <a:pt x="1" y="112"/>
                    <a:pt x="1" y="114"/>
                    <a:pt x="2" y="117"/>
                  </a:cubicBezTo>
                  <a:cubicBezTo>
                    <a:pt x="2" y="118"/>
                    <a:pt x="3" y="119"/>
                    <a:pt x="4" y="119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10" y="118"/>
                    <a:pt x="10" y="118"/>
                    <a:pt x="10" y="118"/>
                  </a:cubicBezTo>
                  <a:cubicBezTo>
                    <a:pt x="12" y="123"/>
                    <a:pt x="13" y="128"/>
                    <a:pt x="15" y="133"/>
                  </a:cubicBezTo>
                  <a:cubicBezTo>
                    <a:pt x="10" y="136"/>
                    <a:pt x="10" y="136"/>
                    <a:pt x="10" y="136"/>
                  </a:cubicBezTo>
                  <a:cubicBezTo>
                    <a:pt x="9" y="136"/>
                    <a:pt x="8" y="137"/>
                    <a:pt x="9" y="139"/>
                  </a:cubicBezTo>
                  <a:cubicBezTo>
                    <a:pt x="10" y="141"/>
                    <a:pt x="11" y="144"/>
                    <a:pt x="13" y="146"/>
                  </a:cubicBezTo>
                  <a:cubicBezTo>
                    <a:pt x="13" y="147"/>
                    <a:pt x="14" y="147"/>
                    <a:pt x="15" y="147"/>
                  </a:cubicBezTo>
                  <a:cubicBezTo>
                    <a:pt x="15" y="147"/>
                    <a:pt x="15" y="147"/>
                    <a:pt x="16" y="147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24" y="149"/>
                    <a:pt x="27" y="153"/>
                    <a:pt x="30" y="157"/>
                  </a:cubicBezTo>
                  <a:cubicBezTo>
                    <a:pt x="26" y="161"/>
                    <a:pt x="26" y="161"/>
                    <a:pt x="26" y="161"/>
                  </a:cubicBezTo>
                  <a:cubicBezTo>
                    <a:pt x="25" y="162"/>
                    <a:pt x="25" y="163"/>
                    <a:pt x="26" y="164"/>
                  </a:cubicBezTo>
                  <a:cubicBezTo>
                    <a:pt x="28" y="166"/>
                    <a:pt x="30" y="168"/>
                    <a:pt x="32" y="170"/>
                  </a:cubicBezTo>
                  <a:cubicBezTo>
                    <a:pt x="32" y="171"/>
                    <a:pt x="33" y="171"/>
                    <a:pt x="34" y="171"/>
                  </a:cubicBezTo>
                  <a:cubicBezTo>
                    <a:pt x="34" y="171"/>
                    <a:pt x="35" y="171"/>
                    <a:pt x="35" y="170"/>
                  </a:cubicBezTo>
                  <a:cubicBezTo>
                    <a:pt x="40" y="166"/>
                    <a:pt x="40" y="166"/>
                    <a:pt x="40" y="166"/>
                  </a:cubicBezTo>
                  <a:cubicBezTo>
                    <a:pt x="44" y="169"/>
                    <a:pt x="48" y="172"/>
                    <a:pt x="52" y="175"/>
                  </a:cubicBezTo>
                  <a:cubicBezTo>
                    <a:pt x="49" y="180"/>
                    <a:pt x="49" y="180"/>
                    <a:pt x="49" y="180"/>
                  </a:cubicBezTo>
                  <a:cubicBezTo>
                    <a:pt x="49" y="181"/>
                    <a:pt x="49" y="183"/>
                    <a:pt x="50" y="183"/>
                  </a:cubicBezTo>
                  <a:cubicBezTo>
                    <a:pt x="53" y="185"/>
                    <a:pt x="55" y="186"/>
                    <a:pt x="58" y="187"/>
                  </a:cubicBezTo>
                  <a:cubicBezTo>
                    <a:pt x="58" y="187"/>
                    <a:pt x="58" y="187"/>
                    <a:pt x="59" y="187"/>
                  </a:cubicBezTo>
                  <a:cubicBezTo>
                    <a:pt x="60" y="187"/>
                    <a:pt x="60" y="187"/>
                    <a:pt x="61" y="186"/>
                  </a:cubicBezTo>
                  <a:cubicBezTo>
                    <a:pt x="64" y="181"/>
                    <a:pt x="64" y="181"/>
                    <a:pt x="64" y="181"/>
                  </a:cubicBezTo>
                  <a:cubicBezTo>
                    <a:pt x="68" y="183"/>
                    <a:pt x="73" y="184"/>
                    <a:pt x="78" y="185"/>
                  </a:cubicBezTo>
                  <a:cubicBezTo>
                    <a:pt x="77" y="191"/>
                    <a:pt x="77" y="191"/>
                    <a:pt x="77" y="191"/>
                  </a:cubicBezTo>
                  <a:cubicBezTo>
                    <a:pt x="77" y="193"/>
                    <a:pt x="78" y="194"/>
                    <a:pt x="79" y="194"/>
                  </a:cubicBezTo>
                  <a:cubicBezTo>
                    <a:pt x="82" y="194"/>
                    <a:pt x="85" y="195"/>
                    <a:pt x="88" y="195"/>
                  </a:cubicBezTo>
                  <a:cubicBezTo>
                    <a:pt x="88" y="195"/>
                    <a:pt x="88" y="195"/>
                    <a:pt x="88" y="195"/>
                  </a:cubicBezTo>
                  <a:cubicBezTo>
                    <a:pt x="89" y="195"/>
                    <a:pt x="90" y="195"/>
                    <a:pt x="90" y="193"/>
                  </a:cubicBezTo>
                  <a:cubicBezTo>
                    <a:pt x="91" y="187"/>
                    <a:pt x="91" y="187"/>
                    <a:pt x="91" y="187"/>
                  </a:cubicBezTo>
                  <a:cubicBezTo>
                    <a:pt x="94" y="187"/>
                    <a:pt x="96" y="188"/>
                    <a:pt x="99" y="188"/>
                  </a:cubicBezTo>
                  <a:cubicBezTo>
                    <a:pt x="101" y="188"/>
                    <a:pt x="104" y="187"/>
                    <a:pt x="106" y="187"/>
                  </a:cubicBezTo>
                  <a:cubicBezTo>
                    <a:pt x="107" y="193"/>
                    <a:pt x="107" y="193"/>
                    <a:pt x="107" y="193"/>
                  </a:cubicBezTo>
                  <a:cubicBezTo>
                    <a:pt x="108" y="195"/>
                    <a:pt x="109" y="195"/>
                    <a:pt x="110" y="195"/>
                  </a:cubicBezTo>
                  <a:cubicBezTo>
                    <a:pt x="110" y="195"/>
                    <a:pt x="110" y="195"/>
                    <a:pt x="110" y="195"/>
                  </a:cubicBezTo>
                  <a:cubicBezTo>
                    <a:pt x="113" y="195"/>
                    <a:pt x="116" y="194"/>
                    <a:pt x="118" y="194"/>
                  </a:cubicBezTo>
                  <a:cubicBezTo>
                    <a:pt x="120" y="194"/>
                    <a:pt x="120" y="193"/>
                    <a:pt x="120" y="191"/>
                  </a:cubicBezTo>
                  <a:cubicBezTo>
                    <a:pt x="119" y="185"/>
                    <a:pt x="119" y="185"/>
                    <a:pt x="119" y="185"/>
                  </a:cubicBezTo>
                  <a:cubicBezTo>
                    <a:pt x="124" y="184"/>
                    <a:pt x="129" y="183"/>
                    <a:pt x="134" y="181"/>
                  </a:cubicBezTo>
                  <a:cubicBezTo>
                    <a:pt x="137" y="186"/>
                    <a:pt x="137" y="186"/>
                    <a:pt x="137" y="186"/>
                  </a:cubicBezTo>
                  <a:cubicBezTo>
                    <a:pt x="137" y="187"/>
                    <a:pt x="138" y="187"/>
                    <a:pt x="139" y="187"/>
                  </a:cubicBezTo>
                  <a:cubicBezTo>
                    <a:pt x="139" y="187"/>
                    <a:pt x="139" y="187"/>
                    <a:pt x="140" y="187"/>
                  </a:cubicBezTo>
                  <a:cubicBezTo>
                    <a:pt x="142" y="186"/>
                    <a:pt x="145" y="185"/>
                    <a:pt x="147" y="183"/>
                  </a:cubicBezTo>
                  <a:cubicBezTo>
                    <a:pt x="148" y="183"/>
                    <a:pt x="149" y="181"/>
                    <a:pt x="148" y="180"/>
                  </a:cubicBezTo>
                  <a:cubicBezTo>
                    <a:pt x="146" y="175"/>
                    <a:pt x="146" y="175"/>
                    <a:pt x="146" y="175"/>
                  </a:cubicBezTo>
                  <a:cubicBezTo>
                    <a:pt x="150" y="172"/>
                    <a:pt x="154" y="169"/>
                    <a:pt x="158" y="166"/>
                  </a:cubicBezTo>
                  <a:cubicBezTo>
                    <a:pt x="162" y="170"/>
                    <a:pt x="162" y="170"/>
                    <a:pt x="162" y="170"/>
                  </a:cubicBezTo>
                  <a:cubicBezTo>
                    <a:pt x="163" y="171"/>
                    <a:pt x="163" y="171"/>
                    <a:pt x="164" y="171"/>
                  </a:cubicBezTo>
                  <a:cubicBezTo>
                    <a:pt x="165" y="171"/>
                    <a:pt x="165" y="171"/>
                    <a:pt x="166" y="170"/>
                  </a:cubicBezTo>
                  <a:cubicBezTo>
                    <a:pt x="168" y="168"/>
                    <a:pt x="170" y="166"/>
                    <a:pt x="172" y="164"/>
                  </a:cubicBezTo>
                  <a:cubicBezTo>
                    <a:pt x="172" y="163"/>
                    <a:pt x="172" y="162"/>
                    <a:pt x="172" y="161"/>
                  </a:cubicBezTo>
                  <a:cubicBezTo>
                    <a:pt x="167" y="157"/>
                    <a:pt x="167" y="157"/>
                    <a:pt x="167" y="157"/>
                  </a:cubicBezTo>
                  <a:cubicBezTo>
                    <a:pt x="171" y="153"/>
                    <a:pt x="174" y="149"/>
                    <a:pt x="176" y="144"/>
                  </a:cubicBezTo>
                  <a:cubicBezTo>
                    <a:pt x="182" y="147"/>
                    <a:pt x="182" y="147"/>
                    <a:pt x="182" y="147"/>
                  </a:cubicBezTo>
                  <a:cubicBezTo>
                    <a:pt x="182" y="147"/>
                    <a:pt x="183" y="147"/>
                    <a:pt x="183" y="147"/>
                  </a:cubicBezTo>
                  <a:cubicBezTo>
                    <a:pt x="184" y="147"/>
                    <a:pt x="185" y="147"/>
                    <a:pt x="185" y="146"/>
                  </a:cubicBezTo>
                  <a:cubicBezTo>
                    <a:pt x="186" y="144"/>
                    <a:pt x="188" y="141"/>
                    <a:pt x="189" y="139"/>
                  </a:cubicBezTo>
                  <a:cubicBezTo>
                    <a:pt x="189" y="137"/>
                    <a:pt x="189" y="136"/>
                    <a:pt x="188" y="136"/>
                  </a:cubicBezTo>
                  <a:cubicBezTo>
                    <a:pt x="182" y="133"/>
                    <a:pt x="182" y="133"/>
                    <a:pt x="182" y="133"/>
                  </a:cubicBezTo>
                  <a:cubicBezTo>
                    <a:pt x="184" y="128"/>
                    <a:pt x="186" y="123"/>
                    <a:pt x="187" y="118"/>
                  </a:cubicBezTo>
                  <a:cubicBezTo>
                    <a:pt x="193" y="119"/>
                    <a:pt x="193" y="119"/>
                    <a:pt x="193" y="119"/>
                  </a:cubicBezTo>
                  <a:cubicBezTo>
                    <a:pt x="194" y="119"/>
                    <a:pt x="194" y="119"/>
                    <a:pt x="194" y="119"/>
                  </a:cubicBezTo>
                  <a:cubicBezTo>
                    <a:pt x="195" y="119"/>
                    <a:pt x="196" y="118"/>
                    <a:pt x="196" y="117"/>
                  </a:cubicBezTo>
                  <a:cubicBezTo>
                    <a:pt x="196" y="114"/>
                    <a:pt x="197" y="112"/>
                    <a:pt x="197" y="109"/>
                  </a:cubicBezTo>
                  <a:cubicBezTo>
                    <a:pt x="197" y="107"/>
                    <a:pt x="197" y="106"/>
                    <a:pt x="195" y="106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2">
                    <a:shade val="30000"/>
                    <a:satMod val="115000"/>
                  </a:schemeClr>
                </a:gs>
                <a:gs pos="50000">
                  <a:schemeClr val="tx2">
                    <a:shade val="67500"/>
                    <a:satMod val="115000"/>
                  </a:schemeClr>
                </a:gs>
                <a:gs pos="100000">
                  <a:schemeClr val="tx2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19050" cap="rnd">
              <a:noFill/>
              <a:round/>
              <a:headEnd/>
              <a:tailE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云计算</a:t>
              </a:r>
              <a:endParaRPr sz="36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65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CFD1DD-537F-49BE-BD1A-02CD1CA5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477" y="161153"/>
            <a:ext cx="11293474" cy="48598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与虚拟化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34D75F92-7950-4A9B-A16F-31E2A4B2C2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不是虚拟化，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只是系统的控制面，不包括系统的数据面组件，如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Hypervisor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、存储和网络设备等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虚拟化是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底层的技术实现手段之一，但并非核心关注点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与虚拟化的关键区别：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B20C407-4FAF-48D4-988D-470564241003}"/>
              </a:ext>
            </a:extLst>
          </p:cNvPr>
          <p:cNvSpPr/>
          <p:nvPr/>
        </p:nvSpPr>
        <p:spPr>
          <a:xfrm>
            <a:off x="6036790" y="4669219"/>
            <a:ext cx="88357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VS</a:t>
            </a:r>
            <a:endParaRPr lang="zh-CN" altLang="en-US" sz="54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97808BF-AB52-420D-9A82-78AFB2CAC954}"/>
              </a:ext>
            </a:extLst>
          </p:cNvPr>
          <p:cNvSpPr txBox="1">
            <a:spLocks/>
          </p:cNvSpPr>
          <p:nvPr/>
        </p:nvSpPr>
        <p:spPr bwMode="auto">
          <a:xfrm>
            <a:off x="848989" y="4339750"/>
            <a:ext cx="4922410" cy="1841122"/>
          </a:xfrm>
          <a:prstGeom prst="roundRect">
            <a:avLst/>
          </a:prstGeom>
          <a:solidFill>
            <a:srgbClr val="EEB3C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自身不提供虚拟化技术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调用多种技术实现多资源池管理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对外提供统一管理接口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F44BAC-F991-4AEF-88C7-EF4187811CBA}"/>
              </a:ext>
            </a:extLst>
          </p:cNvPr>
          <p:cNvSpPr txBox="1"/>
          <p:nvPr/>
        </p:nvSpPr>
        <p:spPr bwMode="auto">
          <a:xfrm>
            <a:off x="2025259" y="3663249"/>
            <a:ext cx="1562313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360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DD8A3B5-BDB5-41A4-91BB-D2D661450A7D}"/>
              </a:ext>
            </a:extLst>
          </p:cNvPr>
          <p:cNvSpPr txBox="1">
            <a:spLocks/>
          </p:cNvSpPr>
          <p:nvPr/>
        </p:nvSpPr>
        <p:spPr bwMode="auto">
          <a:xfrm>
            <a:off x="7185757" y="4339750"/>
            <a:ext cx="4550631" cy="1841122"/>
          </a:xfrm>
          <a:prstGeom prst="roundRect">
            <a:avLst/>
          </a:prstGeom>
          <a:solidFill>
            <a:srgbClr val="EEB3C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171450" indent="-171450">
              <a:buFont typeface="Arial" panose="020B0604020202020204" pitchFamily="34" charset="0"/>
              <a:buChar char="•"/>
              <a:defRPr sz="1400">
                <a:latin typeface="+mn-ea"/>
                <a:ea typeface="+mn-ea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环境隔离，资源复用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降低隔离损耗，提升运行效率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提供高级虚拟化特性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B2E26B1-AA66-4EA1-B43D-470283F2ADE1}"/>
              </a:ext>
            </a:extLst>
          </p:cNvPr>
          <p:cNvSpPr txBox="1"/>
          <p:nvPr/>
        </p:nvSpPr>
        <p:spPr bwMode="auto">
          <a:xfrm>
            <a:off x="8910747" y="3594901"/>
            <a:ext cx="1100649" cy="4579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none" lIns="87802" tIns="43901" rIns="87802" bIns="43901" numCol="1" rtlCol="0" anchor="ctr" anchorCtr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>
              <a:defRPr sz="360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ea"/>
              </a:defRPr>
            </a:lvl1pPr>
          </a:lstStyle>
          <a:p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虚拟化</a:t>
            </a:r>
          </a:p>
        </p:txBody>
      </p:sp>
    </p:spTree>
    <p:extLst>
      <p:ext uri="{BB962C8B-B14F-4D97-AF65-F5344CB8AC3E}">
        <p14:creationId xmlns:p14="http://schemas.microsoft.com/office/powerpoint/2010/main" val="83683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18CFD1DD-537F-49BE-BD1A-02CD1CA5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053" y="131333"/>
            <a:ext cx="11293474" cy="48598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与云计算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6250626-E4F8-43D3-837B-FDD70C1D1F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3" y="896489"/>
            <a:ext cx="11293475" cy="4879805"/>
          </a:xfrm>
        </p:spPr>
        <p:txBody>
          <a:bodyPr/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只是构建云计算的关键组件：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内核、骨干、框架、总线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为了构建云计算，我们还需要很多东西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265EF4-C582-4B97-B67C-35C1D75B1CC3}"/>
              </a:ext>
            </a:extLst>
          </p:cNvPr>
          <p:cNvSpPr txBox="1">
            <a:spLocks/>
          </p:cNvSpPr>
          <p:nvPr/>
        </p:nvSpPr>
        <p:spPr>
          <a:xfrm>
            <a:off x="452438" y="1085628"/>
            <a:ext cx="10560048" cy="4680000"/>
          </a:xfrm>
          <a:prstGeom prst="rect">
            <a:avLst/>
          </a:prstGeom>
        </p:spPr>
        <p:txBody>
          <a:bodyPr/>
          <a:lstStyle>
            <a:lvl1pPr marL="302279" indent="-302279" algn="l" defTabSz="914034" rtl="0" eaLnBrk="1" fontAlgn="ctr" latinLnBrk="0" hangingPunct="1">
              <a:lnSpc>
                <a:spcPct val="140000"/>
              </a:lnSpc>
              <a:spcBef>
                <a:spcPts val="792"/>
              </a:spcBef>
              <a:buSzPct val="50000"/>
              <a:buFont typeface="Wingdings" panose="05000000000000000000" pitchFamily="2" charset="2"/>
              <a:buChar char="l"/>
              <a:defRPr sz="21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1pPr>
            <a:lvl2pPr marL="654938" indent="-251899" algn="l" defTabSz="914034" rtl="0" eaLnBrk="1" fontAlgn="ctr" latinLnBrk="0" hangingPunct="1">
              <a:lnSpc>
                <a:spcPct val="140000"/>
              </a:lnSpc>
              <a:spcBef>
                <a:spcPts val="720"/>
              </a:spcBef>
              <a:buClrTx/>
              <a:buSzPct val="50000"/>
              <a:buFont typeface="Wingdings" panose="05000000000000000000" pitchFamily="2" charset="2"/>
              <a:buChar char="p"/>
              <a:defRPr sz="19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2pPr>
            <a:lvl3pPr marL="1003998" indent="-201519" algn="l" defTabSz="914034" rtl="0" eaLnBrk="1" fontAlgn="ctr" latinLnBrk="0" hangingPunct="1">
              <a:lnSpc>
                <a:spcPct val="140000"/>
              </a:lnSpc>
              <a:spcBef>
                <a:spcPts val="648"/>
              </a:spcBef>
              <a:buClrTx/>
              <a:buSzPct val="50000"/>
              <a:buFont typeface="Wingdings" panose="05000000000000000000" pitchFamily="2" charset="2"/>
              <a:buChar char="n"/>
              <a:defRPr sz="17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3pPr>
            <a:lvl4pPr marL="1399840" indent="-197921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−"/>
              <a:defRPr sz="15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4pPr>
            <a:lvl5pPr marL="1802879" indent="-201519" algn="l" defTabSz="914034" rtl="0" eaLnBrk="1" fontAlgn="ctr" latinLnBrk="0" hangingPunct="1">
              <a:lnSpc>
                <a:spcPct val="140000"/>
              </a:lnSpc>
              <a:spcBef>
                <a:spcPts val="576"/>
              </a:spcBef>
              <a:buFont typeface="Huawei Sans" panose="020C0503030203020204" pitchFamily="34" charset="0"/>
              <a:buChar char="~"/>
              <a:defRPr sz="1399" kern="1200" baseline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BDA4097-DFE0-42DB-BDBA-AA6768E9B056}"/>
              </a:ext>
            </a:extLst>
          </p:cNvPr>
          <p:cNvGrpSpPr/>
          <p:nvPr/>
        </p:nvGrpSpPr>
        <p:grpSpPr>
          <a:xfrm>
            <a:off x="452438" y="2596979"/>
            <a:ext cx="10209815" cy="3813553"/>
            <a:chOff x="1189309" y="2741080"/>
            <a:chExt cx="9304589" cy="3312368"/>
          </a:xfrm>
        </p:grpSpPr>
        <p:sp>
          <p:nvSpPr>
            <p:cNvPr id="6" name="圆角矩形 4">
              <a:extLst>
                <a:ext uri="{FF2B5EF4-FFF2-40B4-BE49-F238E27FC236}">
                  <a16:creationId xmlns:a16="http://schemas.microsoft.com/office/drawing/2014/main" id="{F2C37A3F-E9D0-4869-96C3-E47BFD2A00C8}"/>
                </a:ext>
              </a:extLst>
            </p:cNvPr>
            <p:cNvSpPr/>
            <p:nvPr/>
          </p:nvSpPr>
          <p:spPr bwMode="auto">
            <a:xfrm>
              <a:off x="1189309" y="5549180"/>
              <a:ext cx="7992888" cy="504268"/>
            </a:xfrm>
            <a:prstGeom prst="roundRect">
              <a:avLst/>
            </a:prstGeom>
            <a:solidFill>
              <a:srgbClr val="EEB3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Hardware and DC infrastructure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" name="圆角矩形 5">
              <a:extLst>
                <a:ext uri="{FF2B5EF4-FFF2-40B4-BE49-F238E27FC236}">
                  <a16:creationId xmlns:a16="http://schemas.microsoft.com/office/drawing/2014/main" id="{F27EC3AB-163F-4F90-8D76-D5B81BEFB725}"/>
                </a:ext>
              </a:extLst>
            </p:cNvPr>
            <p:cNvSpPr/>
            <p:nvPr/>
          </p:nvSpPr>
          <p:spPr bwMode="auto">
            <a:xfrm>
              <a:off x="9308560" y="2741080"/>
              <a:ext cx="1185338" cy="3312367"/>
            </a:xfrm>
            <a:prstGeom prst="roundRect">
              <a:avLst/>
            </a:prstGeom>
            <a:solidFill>
              <a:srgbClr val="EEB3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Cloud OSS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" name="圆角矩形 6">
              <a:extLst>
                <a:ext uri="{FF2B5EF4-FFF2-40B4-BE49-F238E27FC236}">
                  <a16:creationId xmlns:a16="http://schemas.microsoft.com/office/drawing/2014/main" id="{0C9E1329-C1D0-478E-8260-CA7BF04820A2}"/>
                </a:ext>
              </a:extLst>
            </p:cNvPr>
            <p:cNvSpPr/>
            <p:nvPr/>
          </p:nvSpPr>
          <p:spPr bwMode="auto">
            <a:xfrm>
              <a:off x="1189309" y="2741080"/>
              <a:ext cx="7992888" cy="404903"/>
            </a:xfrm>
            <a:prstGeom prst="roundRect">
              <a:avLst/>
            </a:prstGeom>
            <a:solidFill>
              <a:srgbClr val="EEB3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Cloud Console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" name="圆角矩形 7">
              <a:extLst>
                <a:ext uri="{FF2B5EF4-FFF2-40B4-BE49-F238E27FC236}">
                  <a16:creationId xmlns:a16="http://schemas.microsoft.com/office/drawing/2014/main" id="{DCF4BF39-CF00-4D3F-90A7-EBCB42E9B0AF}"/>
                </a:ext>
              </a:extLst>
            </p:cNvPr>
            <p:cNvSpPr/>
            <p:nvPr/>
          </p:nvSpPr>
          <p:spPr bwMode="auto">
            <a:xfrm>
              <a:off x="7410003" y="3245136"/>
              <a:ext cx="1772194" cy="756083"/>
            </a:xfrm>
            <a:prstGeom prst="roundRect">
              <a:avLst/>
            </a:prstGeom>
            <a:solidFill>
              <a:srgbClr val="EEB3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Cloud BSS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" name="圆角矩形 8">
              <a:extLst>
                <a:ext uri="{FF2B5EF4-FFF2-40B4-BE49-F238E27FC236}">
                  <a16:creationId xmlns:a16="http://schemas.microsoft.com/office/drawing/2014/main" id="{C15A0E2A-CDD5-4AFC-BC0D-688D3A279403}"/>
                </a:ext>
              </a:extLst>
            </p:cNvPr>
            <p:cNvSpPr/>
            <p:nvPr/>
          </p:nvSpPr>
          <p:spPr bwMode="auto">
            <a:xfrm>
              <a:off x="1189309" y="3245136"/>
              <a:ext cx="6139032" cy="756084"/>
            </a:xfrm>
            <a:prstGeom prst="roundRect">
              <a:avLst/>
            </a:prstGeom>
            <a:solidFill>
              <a:srgbClr val="EEB3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Cloud Services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" name="圆角矩形 9">
              <a:extLst>
                <a:ext uri="{FF2B5EF4-FFF2-40B4-BE49-F238E27FC236}">
                  <a16:creationId xmlns:a16="http://schemas.microsoft.com/office/drawing/2014/main" id="{72A30E38-9829-4860-B683-ABAD91841C1A}"/>
                </a:ext>
              </a:extLst>
            </p:cNvPr>
            <p:cNvSpPr/>
            <p:nvPr/>
          </p:nvSpPr>
          <p:spPr bwMode="auto">
            <a:xfrm>
              <a:off x="1189309" y="4100372"/>
              <a:ext cx="7992888" cy="1377012"/>
            </a:xfrm>
            <a:prstGeom prst="roundRect">
              <a:avLst/>
            </a:prstGeom>
            <a:solidFill>
              <a:srgbClr val="F0F0F0"/>
            </a:solidFill>
            <a:ln w="952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n w="28575">
                    <a:solidFill>
                      <a:srgbClr val="00B0F0"/>
                    </a:solidFill>
                  </a:ln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Cloud Platform</a:t>
              </a:r>
              <a:endParaRPr lang="zh-CN" altLang="en-US" sz="2400" dirty="0">
                <a:ln w="28575">
                  <a:solidFill>
                    <a:srgbClr val="00B0F0"/>
                  </a:solidFill>
                </a:ln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" name="圆角矩形 12">
              <a:extLst>
                <a:ext uri="{FF2B5EF4-FFF2-40B4-BE49-F238E27FC236}">
                  <a16:creationId xmlns:a16="http://schemas.microsoft.com/office/drawing/2014/main" id="{E61BECCA-F617-4903-A664-16290C8DC255}"/>
                </a:ext>
              </a:extLst>
            </p:cNvPr>
            <p:cNvSpPr/>
            <p:nvPr/>
          </p:nvSpPr>
          <p:spPr bwMode="auto">
            <a:xfrm>
              <a:off x="1460474" y="4991613"/>
              <a:ext cx="2126506" cy="373614"/>
            </a:xfrm>
            <a:prstGeom prst="roundRect">
              <a:avLst/>
            </a:prstGeom>
            <a:solidFill>
              <a:srgbClr val="56C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Resources Pool 1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" name="圆角矩形 13">
              <a:extLst>
                <a:ext uri="{FF2B5EF4-FFF2-40B4-BE49-F238E27FC236}">
                  <a16:creationId xmlns:a16="http://schemas.microsoft.com/office/drawing/2014/main" id="{E5C49AF5-537B-495E-A078-7FE10B207B96}"/>
                </a:ext>
              </a:extLst>
            </p:cNvPr>
            <p:cNvSpPr/>
            <p:nvPr/>
          </p:nvSpPr>
          <p:spPr bwMode="auto">
            <a:xfrm>
              <a:off x="1460474" y="4577284"/>
              <a:ext cx="7450559" cy="315177"/>
            </a:xfrm>
            <a:prstGeom prst="roundRect">
              <a:avLst/>
            </a:prstGeom>
            <a:solidFill>
              <a:srgbClr val="56C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OpenStack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67B3FB47-5DDC-4181-AB25-617F8F1B15E7}"/>
                </a:ext>
              </a:extLst>
            </p:cNvPr>
            <p:cNvSpPr txBox="1"/>
            <p:nvPr/>
          </p:nvSpPr>
          <p:spPr bwMode="auto">
            <a:xfrm>
              <a:off x="5905356" y="4975542"/>
              <a:ext cx="783237" cy="39780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…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5" name="圆角矩形 19">
              <a:extLst>
                <a:ext uri="{FF2B5EF4-FFF2-40B4-BE49-F238E27FC236}">
                  <a16:creationId xmlns:a16="http://schemas.microsoft.com/office/drawing/2014/main" id="{12D40BF5-6A44-409F-BF1E-08D40255445F}"/>
                </a:ext>
              </a:extLst>
            </p:cNvPr>
            <p:cNvSpPr/>
            <p:nvPr/>
          </p:nvSpPr>
          <p:spPr bwMode="auto">
            <a:xfrm>
              <a:off x="3682915" y="4991613"/>
              <a:ext cx="2126506" cy="373614"/>
            </a:xfrm>
            <a:prstGeom prst="roundRect">
              <a:avLst/>
            </a:prstGeom>
            <a:solidFill>
              <a:srgbClr val="56C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Resources Pool 2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6" name="圆角矩形 20">
              <a:extLst>
                <a:ext uri="{FF2B5EF4-FFF2-40B4-BE49-F238E27FC236}">
                  <a16:creationId xmlns:a16="http://schemas.microsoft.com/office/drawing/2014/main" id="{336992A6-8F5C-4B1E-B593-D0A9ED5A1F8E}"/>
                </a:ext>
              </a:extLst>
            </p:cNvPr>
            <p:cNvSpPr/>
            <p:nvPr/>
          </p:nvSpPr>
          <p:spPr bwMode="auto">
            <a:xfrm>
              <a:off x="6784527" y="4991613"/>
              <a:ext cx="2126506" cy="373614"/>
            </a:xfrm>
            <a:prstGeom prst="roundRect">
              <a:avLst/>
            </a:prstGeom>
            <a:solidFill>
              <a:srgbClr val="56C4D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2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Resources Pool n</a:t>
              </a:r>
              <a:endParaRPr lang="zh-CN" altLang="en-US" sz="2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77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OpenStack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的架构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157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C16351-6C8A-489C-87B7-43D4B648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18" y="110836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架构概览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97AF029-277A-40BF-8A55-2ABFFE682F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2" y="878985"/>
            <a:ext cx="10766368" cy="591783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B40A4A0-49FD-441D-B462-C6BB22F2E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9695" y="5807861"/>
            <a:ext cx="1419225" cy="3238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74826E-3573-4A15-B2C5-9A3686B829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3080" y="5734154"/>
            <a:ext cx="124777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186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5A2503-D5A7-468B-9C65-EF662AEAC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693" y="173148"/>
            <a:ext cx="11293474" cy="48598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逻辑架构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5EDF1B-441B-40D3-8111-310FAFCF3E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2" y="1047750"/>
            <a:ext cx="11293475" cy="516516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要设计、部署和配置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，管理员必须了解其逻辑架构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每个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服务内部是由多个进程组成。所有服务（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Keystone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除外）都至少有一个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API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进程，负责监听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API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请求，对请求进行预处理并将它们传递给服务的其他部分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每个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服务的进程之间的通信，使用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AMQP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消息代理。服务的状态存储在数据库中。在部署和配置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云时，管理员可以在多种消息代理和数据库解决方案中进行选择，例如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RabbitMQ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MySQL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MariaDB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和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SQLite</a:t>
            </a:r>
          </a:p>
          <a:p>
            <a:pPr>
              <a:lnSpc>
                <a:spcPct val="15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用户可以通过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Web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用户界面、命令行客户端以及通过浏览器插件或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curl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等工具发出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API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请求来访问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endParaRPr lang="zh-CN" altLang="en-US" sz="26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1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8C16351-6C8A-489C-87B7-43D4B6485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969" y="263722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生产环境部署架构示例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1DD44675-9A55-4E03-8F46-ACE7CBAA3394}"/>
              </a:ext>
            </a:extLst>
          </p:cNvPr>
          <p:cNvGrpSpPr/>
          <p:nvPr/>
        </p:nvGrpSpPr>
        <p:grpSpPr>
          <a:xfrm>
            <a:off x="867036" y="1309261"/>
            <a:ext cx="10867764" cy="5040739"/>
            <a:chOff x="1019436" y="1484783"/>
            <a:chExt cx="10448664" cy="4824537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09AAA125-F960-4EF1-8F19-581438870A56}"/>
                </a:ext>
              </a:extLst>
            </p:cNvPr>
            <p:cNvGrpSpPr/>
            <p:nvPr/>
          </p:nvGrpSpPr>
          <p:grpSpPr>
            <a:xfrm>
              <a:off x="1019436" y="1484783"/>
              <a:ext cx="1991840" cy="1764195"/>
              <a:chOff x="1019436" y="1484783"/>
              <a:chExt cx="1991840" cy="1764195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DB221897-3215-471B-B829-D34516E7FD94}"/>
                  </a:ext>
                </a:extLst>
              </p:cNvPr>
              <p:cNvSpPr/>
              <p:nvPr/>
            </p:nvSpPr>
            <p:spPr bwMode="auto">
              <a:xfrm>
                <a:off x="1019436" y="1484783"/>
                <a:ext cx="1991840" cy="1764195"/>
              </a:xfrm>
              <a:prstGeom prst="rect">
                <a:avLst/>
              </a:prstGeom>
              <a:solidFill>
                <a:srgbClr val="EEEEEE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Deployment Host </a:t>
                </a: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7" name="圆角矩形 8">
                <a:extLst>
                  <a:ext uri="{FF2B5EF4-FFF2-40B4-BE49-F238E27FC236}">
                    <a16:creationId xmlns:a16="http://schemas.microsoft.com/office/drawing/2014/main" id="{048F364C-4968-4DE2-97A9-10CF9C088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36" y="1826822"/>
                <a:ext cx="1893241" cy="415582"/>
              </a:xfrm>
              <a:prstGeom prst="roundRect">
                <a:avLst/>
              </a:prstGeom>
              <a:solidFill>
                <a:srgbClr val="EEB3C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 err="1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Ansible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 </a:t>
                </a:r>
                <a:endParaRPr kumimoji="0" lang="zh-CN" altLang="en-US" sz="1400" b="0" i="0" u="none" strike="noStrike" cap="none" normalizeH="0" baseline="0" dirty="0">
                  <a:ln>
                    <a:noFill/>
                  </a:ln>
                  <a:effectLst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8" name="圆角矩形 9">
                <a:extLst>
                  <a:ext uri="{FF2B5EF4-FFF2-40B4-BE49-F238E27FC236}">
                    <a16:creationId xmlns:a16="http://schemas.microsoft.com/office/drawing/2014/main" id="{68C5CBD5-D3BB-41DD-94D7-852DB5048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8736" y="2473358"/>
                <a:ext cx="1893241" cy="595602"/>
              </a:xfrm>
              <a:prstGeom prst="roundRect">
                <a:avLst/>
              </a:prstGeom>
              <a:solidFill>
                <a:srgbClr val="EEB3C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OpenStack-</a:t>
                </a:r>
                <a:r>
                  <a:rPr lang="en-US" altLang="zh-CN" sz="1400" dirty="0" err="1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Ansible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 Repository  </a:t>
                </a:r>
                <a:endParaRPr kumimoji="0" lang="zh-CN" altLang="en-US" sz="1400" b="0" i="0" u="none" strike="noStrike" cap="none" normalizeH="0" baseline="0" dirty="0">
                  <a:ln>
                    <a:noFill/>
                  </a:ln>
                  <a:effectLst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0E6DCA7D-95B6-41EE-8933-9F12AAB9FCB2}"/>
                </a:ext>
              </a:extLst>
            </p:cNvPr>
            <p:cNvGrpSpPr/>
            <p:nvPr/>
          </p:nvGrpSpPr>
          <p:grpSpPr>
            <a:xfrm>
              <a:off x="8375501" y="5404651"/>
              <a:ext cx="2933355" cy="365658"/>
              <a:chOff x="7304481" y="4188402"/>
              <a:chExt cx="2933355" cy="365658"/>
            </a:xfrm>
          </p:grpSpPr>
          <p:sp>
            <p:nvSpPr>
              <p:cNvPr id="10" name="圆角矩形 123">
                <a:extLst>
                  <a:ext uri="{FF2B5EF4-FFF2-40B4-BE49-F238E27FC236}">
                    <a16:creationId xmlns:a16="http://schemas.microsoft.com/office/drawing/2014/main" id="{988F7987-9603-42F3-9981-BA42B4043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481" y="4209213"/>
                <a:ext cx="404961" cy="324036"/>
              </a:xfrm>
              <a:prstGeom prst="roundRect">
                <a:avLst/>
              </a:prstGeom>
              <a:solidFill>
                <a:srgbClr val="EEB3C1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en-US" sz="1400" b="0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54EB37-6DF2-49ED-B500-CCA5E2785FA8}"/>
                  </a:ext>
                </a:extLst>
              </p:cNvPr>
              <p:cNvSpPr txBox="1"/>
              <p:nvPr/>
            </p:nvSpPr>
            <p:spPr bwMode="auto">
              <a:xfrm>
                <a:off x="7753795" y="4188402"/>
                <a:ext cx="2484041" cy="36565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8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Infrastructure Service </a:t>
                </a:r>
                <a:endParaRPr lang="zh-CN" altLang="en-US" sz="18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2AC221E5-B698-494F-A089-0261D23B0575}"/>
                </a:ext>
              </a:extLst>
            </p:cNvPr>
            <p:cNvGrpSpPr/>
            <p:nvPr/>
          </p:nvGrpSpPr>
          <p:grpSpPr>
            <a:xfrm>
              <a:off x="8375501" y="5943662"/>
              <a:ext cx="2636799" cy="365658"/>
              <a:chOff x="7304481" y="4692036"/>
              <a:chExt cx="2636799" cy="365658"/>
            </a:xfrm>
          </p:grpSpPr>
          <p:sp>
            <p:nvSpPr>
              <p:cNvPr id="13" name="圆角矩形 124">
                <a:extLst>
                  <a:ext uri="{FF2B5EF4-FFF2-40B4-BE49-F238E27FC236}">
                    <a16:creationId xmlns:a16="http://schemas.microsoft.com/office/drawing/2014/main" id="{E5C41FAB-7317-403E-8917-D539A19FF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4481" y="4712847"/>
                <a:ext cx="404961" cy="324036"/>
              </a:xfrm>
              <a:prstGeom prst="roundRect">
                <a:avLst/>
              </a:prstGeom>
              <a:solidFill>
                <a:srgbClr val="30B5C5"/>
              </a:solidFill>
              <a:ln w="9525" cap="flat" cmpd="sng" algn="ctr">
                <a:solidFill>
                  <a:srgbClr val="415463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zh-CN" altLang="en-US" sz="1400" dirty="0">
                  <a:solidFill>
                    <a:schemeClr val="bg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7F40F7F5-B4D1-4D7C-94C5-1B2516E9C149}"/>
                  </a:ext>
                </a:extLst>
              </p:cNvPr>
              <p:cNvSpPr txBox="1"/>
              <p:nvPr/>
            </p:nvSpPr>
            <p:spPr bwMode="auto">
              <a:xfrm>
                <a:off x="7753795" y="4692036"/>
                <a:ext cx="2187485" cy="36565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defPPr>
                  <a:defRPr lang="zh-CN"/>
                </a:defPPr>
                <a:lvl1pPr>
                  <a:defRPr sz="1800">
                    <a:latin typeface="+mn-ea"/>
                    <a:ea typeface="+mn-ea"/>
                  </a:defRPr>
                </a:lvl1pPr>
              </a:lstStyle>
              <a:p>
                <a:r>
                  <a:rPr lang="en-US" altLang="zh-CN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OpenStack Service </a:t>
                </a:r>
                <a:endParaRPr lang="zh-CN" altLang="en-US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9DE5B3E-BC9E-48FB-91FC-F48CB41FC1D9}"/>
                </a:ext>
              </a:extLst>
            </p:cNvPr>
            <p:cNvGrpSpPr/>
            <p:nvPr/>
          </p:nvGrpSpPr>
          <p:grpSpPr>
            <a:xfrm>
              <a:off x="3409301" y="1510238"/>
              <a:ext cx="3581164" cy="4799082"/>
              <a:chOff x="3156161" y="1510238"/>
              <a:chExt cx="3581164" cy="479908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976BBEF7-B2FB-444A-9AE2-D7F914D6F143}"/>
                  </a:ext>
                </a:extLst>
              </p:cNvPr>
              <p:cNvGrpSpPr/>
              <p:nvPr/>
            </p:nvGrpSpPr>
            <p:grpSpPr>
              <a:xfrm>
                <a:off x="3156161" y="1510238"/>
                <a:ext cx="3276364" cy="4367034"/>
                <a:chOff x="3215680" y="1510238"/>
                <a:chExt cx="3276364" cy="4367034"/>
              </a:xfrm>
            </p:grpSpPr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E21BA108-77A7-44D3-9FCF-03D8EB4CA771}"/>
                    </a:ext>
                  </a:extLst>
                </p:cNvPr>
                <p:cNvSpPr/>
                <p:nvPr/>
              </p:nvSpPr>
              <p:spPr bwMode="auto">
                <a:xfrm>
                  <a:off x="3215680" y="1510238"/>
                  <a:ext cx="3276364" cy="4367034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Infrastructure Control Plane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6" name="圆角矩形 11">
                  <a:extLst>
                    <a:ext uri="{FF2B5EF4-FFF2-40B4-BE49-F238E27FC236}">
                      <a16:creationId xmlns:a16="http://schemas.microsoft.com/office/drawing/2014/main" id="{D117AD04-04FF-4B81-BFBE-804C27EB7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2082398"/>
                  <a:ext cx="1449321" cy="324036"/>
                </a:xfrm>
                <a:prstGeom prst="roundRect">
                  <a:avLst/>
                </a:prstGeom>
                <a:solidFill>
                  <a:srgbClr val="E28189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MariaDB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7" name="圆角矩形 12">
                  <a:extLst>
                    <a:ext uri="{FF2B5EF4-FFF2-40B4-BE49-F238E27FC236}">
                      <a16:creationId xmlns:a16="http://schemas.microsoft.com/office/drawing/2014/main" id="{9A6A5572-A76E-4E03-91A2-8CDAF2F7AC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2082398"/>
                  <a:ext cx="1442842" cy="324036"/>
                </a:xfrm>
                <a:prstGeom prst="roundRect">
                  <a:avLst/>
                </a:prstGeom>
                <a:solidFill>
                  <a:srgbClr val="F66F6A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RabbitMQ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8" name="圆角矩形 13">
                  <a:extLst>
                    <a:ext uri="{FF2B5EF4-FFF2-40B4-BE49-F238E27FC236}">
                      <a16:creationId xmlns:a16="http://schemas.microsoft.com/office/drawing/2014/main" id="{E201F979-56C3-419D-B80F-09B55EEF0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2609780"/>
                  <a:ext cx="1449321" cy="324036"/>
                </a:xfrm>
                <a:prstGeom prst="roundRect">
                  <a:avLst/>
                </a:prstGeom>
                <a:solidFill>
                  <a:srgbClr val="E28189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Memcached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9" name="圆角矩形 14">
                  <a:extLst>
                    <a:ext uri="{FF2B5EF4-FFF2-40B4-BE49-F238E27FC236}">
                      <a16:creationId xmlns:a16="http://schemas.microsoft.com/office/drawing/2014/main" id="{08420A69-A2EF-419F-967D-FD132BC065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3137162"/>
                  <a:ext cx="1449321" cy="32403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Identity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0" name="圆角矩形 15">
                  <a:extLst>
                    <a:ext uri="{FF2B5EF4-FFF2-40B4-BE49-F238E27FC236}">
                      <a16:creationId xmlns:a16="http://schemas.microsoft.com/office/drawing/2014/main" id="{D289F53B-F38C-4DFF-8CCE-0B8561142B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3157466"/>
                  <a:ext cx="1442842" cy="324036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Image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1" name="圆角矩形 16">
                  <a:extLst>
                    <a:ext uri="{FF2B5EF4-FFF2-40B4-BE49-F238E27FC236}">
                      <a16:creationId xmlns:a16="http://schemas.microsoft.com/office/drawing/2014/main" id="{E605A7BC-F9DC-49A4-AC64-A9DA3A6ED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3664544"/>
                  <a:ext cx="1449321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2" name="圆角矩形 17">
                  <a:extLst>
                    <a:ext uri="{FF2B5EF4-FFF2-40B4-BE49-F238E27FC236}">
                      <a16:creationId xmlns:a16="http://schemas.microsoft.com/office/drawing/2014/main" id="{9425E0CB-5FBB-43B4-BD7A-57AD5F379F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4417168"/>
                  <a:ext cx="1449321" cy="60003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Block Storage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3" name="圆角矩形 18">
                  <a:extLst>
                    <a:ext uri="{FF2B5EF4-FFF2-40B4-BE49-F238E27FC236}">
                      <a16:creationId xmlns:a16="http://schemas.microsoft.com/office/drawing/2014/main" id="{95427296-C2B5-4519-A0AA-9A59987035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5220551"/>
                  <a:ext cx="1449321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4" name="圆角矩形 19">
                  <a:extLst>
                    <a:ext uri="{FF2B5EF4-FFF2-40B4-BE49-F238E27FC236}">
                      <a16:creationId xmlns:a16="http://schemas.microsoft.com/office/drawing/2014/main" id="{16E83C19-179C-4482-995C-12519030DA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5220551"/>
                  <a:ext cx="1442842" cy="549278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</a:t>
                  </a:r>
                </a:p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L2/L3 Agents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55" name="圆角矩形 20">
                  <a:extLst>
                    <a:ext uri="{FF2B5EF4-FFF2-40B4-BE49-F238E27FC236}">
                      <a16:creationId xmlns:a16="http://schemas.microsoft.com/office/drawing/2014/main" id="{851A2930-06C2-42E0-BE26-4A38573A02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4457776"/>
                  <a:ext cx="1442842" cy="549278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Orchestration </a:t>
                  </a:r>
                </a:p>
              </p:txBody>
            </p:sp>
            <p:sp>
              <p:nvSpPr>
                <p:cNvPr id="56" name="圆角矩形 21">
                  <a:extLst>
                    <a:ext uri="{FF2B5EF4-FFF2-40B4-BE49-F238E27FC236}">
                      <a16:creationId xmlns:a16="http://schemas.microsoft.com/office/drawing/2014/main" id="{7DB79C99-F6B7-46EC-8C40-516B5587EB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3695000"/>
                  <a:ext cx="1442842" cy="549278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Bare Metal Management </a:t>
                  </a:r>
                </a:p>
              </p:txBody>
            </p:sp>
            <p:sp>
              <p:nvSpPr>
                <p:cNvPr id="57" name="圆角矩形 22">
                  <a:extLst>
                    <a:ext uri="{FF2B5EF4-FFF2-40B4-BE49-F238E27FC236}">
                      <a16:creationId xmlns:a16="http://schemas.microsoft.com/office/drawing/2014/main" id="{D0F6B3EA-F54C-47D7-9FBA-FCE736470B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2619932"/>
                  <a:ext cx="1442842" cy="324036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Dashboard </a:t>
                  </a:r>
                </a:p>
              </p:txBody>
            </p:sp>
          </p:grp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854079F2-4D90-4BA8-98CA-6CC641A235B7}"/>
                  </a:ext>
                </a:extLst>
              </p:cNvPr>
              <p:cNvGrpSpPr/>
              <p:nvPr/>
            </p:nvGrpSpPr>
            <p:grpSpPr>
              <a:xfrm>
                <a:off x="3308561" y="1726262"/>
                <a:ext cx="3276364" cy="4367034"/>
                <a:chOff x="3215680" y="1510238"/>
                <a:chExt cx="3276364" cy="4367034"/>
              </a:xfrm>
            </p:grpSpPr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FDA0610D-02A2-457D-94D8-7BE916A977C1}"/>
                    </a:ext>
                  </a:extLst>
                </p:cNvPr>
                <p:cNvSpPr/>
                <p:nvPr/>
              </p:nvSpPr>
              <p:spPr bwMode="auto">
                <a:xfrm>
                  <a:off x="3215680" y="1510238"/>
                  <a:ext cx="3276364" cy="4367034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Infrastructure Control Plane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3" name="圆角矩形 148">
                  <a:extLst>
                    <a:ext uri="{FF2B5EF4-FFF2-40B4-BE49-F238E27FC236}">
                      <a16:creationId xmlns:a16="http://schemas.microsoft.com/office/drawing/2014/main" id="{003732D0-E7F9-4DFE-9CE5-28DCA8590E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2082398"/>
                  <a:ext cx="1449321" cy="324036"/>
                </a:xfrm>
                <a:prstGeom prst="roundRect">
                  <a:avLst/>
                </a:prstGeom>
                <a:solidFill>
                  <a:srgbClr val="E28189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MariaDB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4" name="圆角矩形 149">
                  <a:extLst>
                    <a:ext uri="{FF2B5EF4-FFF2-40B4-BE49-F238E27FC236}">
                      <a16:creationId xmlns:a16="http://schemas.microsoft.com/office/drawing/2014/main" id="{18479B92-DB75-49AA-936D-4349AB3A10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2082398"/>
                  <a:ext cx="1442842" cy="324036"/>
                </a:xfrm>
                <a:prstGeom prst="roundRect">
                  <a:avLst/>
                </a:prstGeom>
                <a:solidFill>
                  <a:srgbClr val="F66F6A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RabbitMQ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5" name="圆角矩形 150">
                  <a:extLst>
                    <a:ext uri="{FF2B5EF4-FFF2-40B4-BE49-F238E27FC236}">
                      <a16:creationId xmlns:a16="http://schemas.microsoft.com/office/drawing/2014/main" id="{11005492-1A6D-42FD-BB8C-3F02C228AA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2609780"/>
                  <a:ext cx="1449321" cy="324036"/>
                </a:xfrm>
                <a:prstGeom prst="roundRect">
                  <a:avLst/>
                </a:prstGeom>
                <a:solidFill>
                  <a:srgbClr val="E28189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Memcached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6" name="圆角矩形 151">
                  <a:extLst>
                    <a:ext uri="{FF2B5EF4-FFF2-40B4-BE49-F238E27FC236}">
                      <a16:creationId xmlns:a16="http://schemas.microsoft.com/office/drawing/2014/main" id="{F2FC2E21-F760-424A-8F39-5448044EB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3137162"/>
                  <a:ext cx="1449321" cy="32403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Identity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7" name="圆角矩形 152">
                  <a:extLst>
                    <a:ext uri="{FF2B5EF4-FFF2-40B4-BE49-F238E27FC236}">
                      <a16:creationId xmlns:a16="http://schemas.microsoft.com/office/drawing/2014/main" id="{646FAE65-4A2A-4A54-9517-2F4147165B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3157466"/>
                  <a:ext cx="1442842" cy="324036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Image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8" name="圆角矩形 153">
                  <a:extLst>
                    <a:ext uri="{FF2B5EF4-FFF2-40B4-BE49-F238E27FC236}">
                      <a16:creationId xmlns:a16="http://schemas.microsoft.com/office/drawing/2014/main" id="{DA2226A6-D851-42D3-9595-F0F26EB059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3664544"/>
                  <a:ext cx="1449321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39" name="圆角矩形 154">
                  <a:extLst>
                    <a:ext uri="{FF2B5EF4-FFF2-40B4-BE49-F238E27FC236}">
                      <a16:creationId xmlns:a16="http://schemas.microsoft.com/office/drawing/2014/main" id="{4F69405A-7841-4C6A-9F5D-9E0589E7DC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4417168"/>
                  <a:ext cx="1449321" cy="60003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Block Storage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0" name="圆角矩形 155">
                  <a:extLst>
                    <a:ext uri="{FF2B5EF4-FFF2-40B4-BE49-F238E27FC236}">
                      <a16:creationId xmlns:a16="http://schemas.microsoft.com/office/drawing/2014/main" id="{B193A4B4-65B9-4BFB-B2B0-507F347798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5220551"/>
                  <a:ext cx="1449321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1" name="圆角矩形 156">
                  <a:extLst>
                    <a:ext uri="{FF2B5EF4-FFF2-40B4-BE49-F238E27FC236}">
                      <a16:creationId xmlns:a16="http://schemas.microsoft.com/office/drawing/2014/main" id="{79E28E70-190F-4B05-AEFF-7F12AAE3A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5220551"/>
                  <a:ext cx="1442842" cy="549278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</a:t>
                  </a:r>
                </a:p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L2/L3 Agents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42" name="圆角矩形 157">
                  <a:extLst>
                    <a:ext uri="{FF2B5EF4-FFF2-40B4-BE49-F238E27FC236}">
                      <a16:creationId xmlns:a16="http://schemas.microsoft.com/office/drawing/2014/main" id="{E35AD554-1647-41A6-80BE-76C33D3C7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4457776"/>
                  <a:ext cx="1442842" cy="549278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Orchestration </a:t>
                  </a:r>
                </a:p>
              </p:txBody>
            </p:sp>
            <p:sp>
              <p:nvSpPr>
                <p:cNvPr id="43" name="圆角矩形 158">
                  <a:extLst>
                    <a:ext uri="{FF2B5EF4-FFF2-40B4-BE49-F238E27FC236}">
                      <a16:creationId xmlns:a16="http://schemas.microsoft.com/office/drawing/2014/main" id="{EE118237-09E4-4977-A08E-4C0F55159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3695000"/>
                  <a:ext cx="1442842" cy="549278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Bare Metal Management </a:t>
                  </a:r>
                </a:p>
              </p:txBody>
            </p:sp>
            <p:sp>
              <p:nvSpPr>
                <p:cNvPr id="44" name="圆角矩形 159">
                  <a:extLst>
                    <a:ext uri="{FF2B5EF4-FFF2-40B4-BE49-F238E27FC236}">
                      <a16:creationId xmlns:a16="http://schemas.microsoft.com/office/drawing/2014/main" id="{26DD2844-5859-42B3-8C7E-4D62318BE4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2619932"/>
                  <a:ext cx="1442842" cy="324036"/>
                </a:xfrm>
                <a:prstGeom prst="roundRect">
                  <a:avLst/>
                </a:prstGeom>
                <a:solidFill>
                  <a:srgbClr val="15B0E8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Dashboard </a:t>
                  </a:r>
                </a:p>
              </p:txBody>
            </p:sp>
          </p:grpSp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4A7244AA-1E76-4309-B993-4B06FB050674}"/>
                  </a:ext>
                </a:extLst>
              </p:cNvPr>
              <p:cNvGrpSpPr/>
              <p:nvPr/>
            </p:nvGrpSpPr>
            <p:grpSpPr>
              <a:xfrm>
                <a:off x="3460961" y="1942286"/>
                <a:ext cx="3276364" cy="4367034"/>
                <a:chOff x="3215680" y="1510238"/>
                <a:chExt cx="3276364" cy="4367034"/>
              </a:xfrm>
            </p:grpSpPr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5F508A74-19BE-4B74-8A15-92A4FA7684AB}"/>
                    </a:ext>
                  </a:extLst>
                </p:cNvPr>
                <p:cNvSpPr/>
                <p:nvPr/>
              </p:nvSpPr>
              <p:spPr bwMode="auto">
                <a:xfrm>
                  <a:off x="3215680" y="1510238"/>
                  <a:ext cx="3276364" cy="4367034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Infrastructure Control Plane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0" name="圆角矩形 162">
                  <a:extLst>
                    <a:ext uri="{FF2B5EF4-FFF2-40B4-BE49-F238E27FC236}">
                      <a16:creationId xmlns:a16="http://schemas.microsoft.com/office/drawing/2014/main" id="{3AE6966A-9BBF-4240-8F91-A03BD74D6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2082398"/>
                  <a:ext cx="1449321" cy="324036"/>
                </a:xfrm>
                <a:prstGeom prst="roundRect">
                  <a:avLst/>
                </a:prstGeom>
                <a:solidFill>
                  <a:srgbClr val="EEB3C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MariaDB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1" name="圆角矩形 163">
                  <a:extLst>
                    <a:ext uri="{FF2B5EF4-FFF2-40B4-BE49-F238E27FC236}">
                      <a16:creationId xmlns:a16="http://schemas.microsoft.com/office/drawing/2014/main" id="{AEA9C888-E4BA-42C6-8C70-2CEAAD963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2082398"/>
                  <a:ext cx="1442842" cy="324036"/>
                </a:xfrm>
                <a:prstGeom prst="roundRect">
                  <a:avLst/>
                </a:prstGeom>
                <a:solidFill>
                  <a:srgbClr val="EEB3C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RabbitMQ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2" name="圆角矩形 164">
                  <a:extLst>
                    <a:ext uri="{FF2B5EF4-FFF2-40B4-BE49-F238E27FC236}">
                      <a16:creationId xmlns:a16="http://schemas.microsoft.com/office/drawing/2014/main" id="{22B1B5E5-4CC9-4746-93DA-0E5ED755B8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2609780"/>
                  <a:ext cx="1449321" cy="324036"/>
                </a:xfrm>
                <a:prstGeom prst="roundRect">
                  <a:avLst/>
                </a:prstGeom>
                <a:solidFill>
                  <a:srgbClr val="EEB3C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 err="1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Memcached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3" name="圆角矩形 165">
                  <a:extLst>
                    <a:ext uri="{FF2B5EF4-FFF2-40B4-BE49-F238E27FC236}">
                      <a16:creationId xmlns:a16="http://schemas.microsoft.com/office/drawing/2014/main" id="{65FB7CB7-3027-48E7-AD5D-C720E1F194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3137162"/>
                  <a:ext cx="1449321" cy="32403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Identity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4" name="圆角矩形 166">
                  <a:extLst>
                    <a:ext uri="{FF2B5EF4-FFF2-40B4-BE49-F238E27FC236}">
                      <a16:creationId xmlns:a16="http://schemas.microsoft.com/office/drawing/2014/main" id="{8B4534D7-B919-417C-BAA2-787AAEBF05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3157466"/>
                  <a:ext cx="1442842" cy="32403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Image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5" name="圆角矩形 167">
                  <a:extLst>
                    <a:ext uri="{FF2B5EF4-FFF2-40B4-BE49-F238E27FC236}">
                      <a16:creationId xmlns:a16="http://schemas.microsoft.com/office/drawing/2014/main" id="{7F089B1E-315C-4649-945C-66B13FF0A0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3664544"/>
                  <a:ext cx="1449321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6" name="圆角矩形 168">
                  <a:extLst>
                    <a:ext uri="{FF2B5EF4-FFF2-40B4-BE49-F238E27FC236}">
                      <a16:creationId xmlns:a16="http://schemas.microsoft.com/office/drawing/2014/main" id="{C5E40EF7-A46F-439C-81B3-333CB788C0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4417168"/>
                  <a:ext cx="1449321" cy="60003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Block Storage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7" name="圆角矩形 169">
                  <a:extLst>
                    <a:ext uri="{FF2B5EF4-FFF2-40B4-BE49-F238E27FC236}">
                      <a16:creationId xmlns:a16="http://schemas.microsoft.com/office/drawing/2014/main" id="{7AB936F2-CDBA-4224-B71F-2EFA8A5C13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50535" y="5220551"/>
                  <a:ext cx="1449321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Management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8" name="圆角矩形 170">
                  <a:extLst>
                    <a:ext uri="{FF2B5EF4-FFF2-40B4-BE49-F238E27FC236}">
                      <a16:creationId xmlns:a16="http://schemas.microsoft.com/office/drawing/2014/main" id="{6B00FFE2-A5BE-434F-82F5-75F413229D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5220551"/>
                  <a:ext cx="1442842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</a:t>
                  </a:r>
                </a:p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L2/L3 Agents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29" name="圆角矩形 171">
                  <a:extLst>
                    <a:ext uri="{FF2B5EF4-FFF2-40B4-BE49-F238E27FC236}">
                      <a16:creationId xmlns:a16="http://schemas.microsoft.com/office/drawing/2014/main" id="{799B5E51-D8CC-4AA8-9B60-5514C13639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4457776"/>
                  <a:ext cx="1442842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Orchestration </a:t>
                  </a:r>
                </a:p>
              </p:txBody>
            </p:sp>
            <p:sp>
              <p:nvSpPr>
                <p:cNvPr id="30" name="圆角矩形 172">
                  <a:extLst>
                    <a:ext uri="{FF2B5EF4-FFF2-40B4-BE49-F238E27FC236}">
                      <a16:creationId xmlns:a16="http://schemas.microsoft.com/office/drawing/2014/main" id="{E0DD3D33-7F70-4DBA-9234-B1FA7E87AB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3695000"/>
                  <a:ext cx="1442842" cy="549278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Bare Metal Management </a:t>
                  </a:r>
                </a:p>
              </p:txBody>
            </p:sp>
            <p:sp>
              <p:nvSpPr>
                <p:cNvPr id="31" name="圆角矩形 173">
                  <a:extLst>
                    <a:ext uri="{FF2B5EF4-FFF2-40B4-BE49-F238E27FC236}">
                      <a16:creationId xmlns:a16="http://schemas.microsoft.com/office/drawing/2014/main" id="{F4FE85BC-F2B6-414C-9624-311F55BAB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2252" y="2619932"/>
                  <a:ext cx="1442842" cy="32403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CN" sz="1400" b="0" i="0" u="none" strike="noStrike" cap="none" normalizeH="0" baseline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Dashboard </a:t>
                  </a:r>
                </a:p>
              </p:txBody>
            </p:sp>
          </p:grp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2EEFD00F-0169-4EFA-A643-8046D406FF8C}"/>
                </a:ext>
              </a:extLst>
            </p:cNvPr>
            <p:cNvGrpSpPr/>
            <p:nvPr/>
          </p:nvGrpSpPr>
          <p:grpSpPr>
            <a:xfrm>
              <a:off x="7388490" y="1558328"/>
              <a:ext cx="1828613" cy="2122700"/>
              <a:chOff x="7500156" y="1558328"/>
              <a:chExt cx="1828613" cy="2122700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593A0041-5341-4F26-8693-C4AB3DCEAB06}"/>
                  </a:ext>
                </a:extLst>
              </p:cNvPr>
              <p:cNvGrpSpPr/>
              <p:nvPr/>
            </p:nvGrpSpPr>
            <p:grpSpPr>
              <a:xfrm>
                <a:off x="7500156" y="1558328"/>
                <a:ext cx="1523813" cy="1690652"/>
                <a:chOff x="8148228" y="1558328"/>
                <a:chExt cx="1523813" cy="1690652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584CAC7F-303C-47D3-B25A-83B398EB84D1}"/>
                    </a:ext>
                  </a:extLst>
                </p:cNvPr>
                <p:cNvSpPr/>
                <p:nvPr/>
              </p:nvSpPr>
              <p:spPr bwMode="auto">
                <a:xfrm>
                  <a:off x="8148228" y="1558328"/>
                  <a:ext cx="1523813" cy="1690652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9" name="圆角矩形 26">
                  <a:extLst>
                    <a:ext uri="{FF2B5EF4-FFF2-40B4-BE49-F238E27FC236}">
                      <a16:creationId xmlns:a16="http://schemas.microsoft.com/office/drawing/2014/main" id="{8472C22E-152F-4131-BB60-11C456928E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30" y="2046699"/>
                  <a:ext cx="1360609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Hypervisor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70" name="圆角矩形 27">
                  <a:extLst>
                    <a:ext uri="{FF2B5EF4-FFF2-40B4-BE49-F238E27FC236}">
                      <a16:creationId xmlns:a16="http://schemas.microsoft.com/office/drawing/2014/main" id="{856B54DB-5825-43A8-9C45-376A0F4B3E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4414" y="2672652"/>
                  <a:ext cx="1391441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L2/L3 Agents</a:t>
                  </a:r>
                  <a:endParaRPr lang="zh-CN" altLang="en-US" sz="1400" dirty="0">
                    <a:solidFill>
                      <a:schemeClr val="bg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A02F63FB-BED8-49F1-9524-63E3C0D4F05A}"/>
                  </a:ext>
                </a:extLst>
              </p:cNvPr>
              <p:cNvGrpSpPr/>
              <p:nvPr/>
            </p:nvGrpSpPr>
            <p:grpSpPr>
              <a:xfrm>
                <a:off x="7652556" y="1774352"/>
                <a:ext cx="1523813" cy="1690652"/>
                <a:chOff x="8148228" y="1558328"/>
                <a:chExt cx="1523813" cy="1690652"/>
              </a:xfrm>
            </p:grpSpPr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DA6D414C-3C16-4255-A47F-E3F16D7F1339}"/>
                    </a:ext>
                  </a:extLst>
                </p:cNvPr>
                <p:cNvSpPr/>
                <p:nvPr/>
              </p:nvSpPr>
              <p:spPr bwMode="auto">
                <a:xfrm>
                  <a:off x="8148228" y="1558328"/>
                  <a:ext cx="1523813" cy="1690652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6" name="圆角矩形 176">
                  <a:extLst>
                    <a:ext uri="{FF2B5EF4-FFF2-40B4-BE49-F238E27FC236}">
                      <a16:creationId xmlns:a16="http://schemas.microsoft.com/office/drawing/2014/main" id="{BF4E90D6-63A3-4D05-BF9F-F832DE5E2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30" y="2046699"/>
                  <a:ext cx="1360609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Hypervisor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7" name="圆角矩形 177">
                  <a:extLst>
                    <a:ext uri="{FF2B5EF4-FFF2-40B4-BE49-F238E27FC236}">
                      <a16:creationId xmlns:a16="http://schemas.microsoft.com/office/drawing/2014/main" id="{3F7A7AF1-424C-4E26-98FE-41BA045B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4414" y="2672652"/>
                  <a:ext cx="1391441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L2/L3 Agents</a:t>
                  </a:r>
                  <a:endParaRPr lang="zh-CN" altLang="en-US" sz="1400" dirty="0">
                    <a:solidFill>
                      <a:schemeClr val="bg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  <p:grpSp>
            <p:nvGrpSpPr>
              <p:cNvPr id="61" name="组合 60">
                <a:extLst>
                  <a:ext uri="{FF2B5EF4-FFF2-40B4-BE49-F238E27FC236}">
                    <a16:creationId xmlns:a16="http://schemas.microsoft.com/office/drawing/2014/main" id="{5BF43354-1EC2-4150-80CF-388FD0CF263F}"/>
                  </a:ext>
                </a:extLst>
              </p:cNvPr>
              <p:cNvGrpSpPr/>
              <p:nvPr/>
            </p:nvGrpSpPr>
            <p:grpSpPr>
              <a:xfrm>
                <a:off x="7804956" y="1990376"/>
                <a:ext cx="1523813" cy="1690652"/>
                <a:chOff x="8148228" y="1558328"/>
                <a:chExt cx="1523813" cy="1690652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0E7716EA-9376-42A7-A785-C4EF635DF643}"/>
                    </a:ext>
                  </a:extLst>
                </p:cNvPr>
                <p:cNvSpPr/>
                <p:nvPr/>
              </p:nvSpPr>
              <p:spPr bwMode="auto">
                <a:xfrm>
                  <a:off x="8148228" y="1558328"/>
                  <a:ext cx="1523813" cy="1690652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3" name="圆角矩形 180">
                  <a:extLst>
                    <a:ext uri="{FF2B5EF4-FFF2-40B4-BE49-F238E27FC236}">
                      <a16:creationId xmlns:a16="http://schemas.microsoft.com/office/drawing/2014/main" id="{FF7220AC-2D45-4501-86EC-1D876248AF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29830" y="2046699"/>
                  <a:ext cx="1360609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Compute Hypervisor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64" name="圆角矩形 181">
                  <a:extLst>
                    <a:ext uri="{FF2B5EF4-FFF2-40B4-BE49-F238E27FC236}">
                      <a16:creationId xmlns:a16="http://schemas.microsoft.com/office/drawing/2014/main" id="{15B147C8-4D4E-4C14-9C03-633586303C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14414" y="2672652"/>
                  <a:ext cx="1391441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Network </a:t>
                  </a:r>
                </a:p>
                <a:p>
                  <a:pPr algn="ctr"/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L2/L3 Agents</a:t>
                  </a:r>
                  <a:endParaRPr lang="zh-CN" altLang="en-US" sz="1400" dirty="0">
                    <a:solidFill>
                      <a:schemeClr val="bg1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2B617453-5B9D-4765-869E-192C4F8D65B1}"/>
                </a:ext>
              </a:extLst>
            </p:cNvPr>
            <p:cNvGrpSpPr/>
            <p:nvPr/>
          </p:nvGrpSpPr>
          <p:grpSpPr>
            <a:xfrm>
              <a:off x="9615128" y="1558328"/>
              <a:ext cx="1852972" cy="2122700"/>
              <a:chOff x="9919928" y="1558328"/>
              <a:chExt cx="1852972" cy="2122700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906BA2A1-664E-471F-86AC-7B21DD1D9003}"/>
                  </a:ext>
                </a:extLst>
              </p:cNvPr>
              <p:cNvGrpSpPr/>
              <p:nvPr/>
            </p:nvGrpSpPr>
            <p:grpSpPr>
              <a:xfrm>
                <a:off x="9919928" y="1558328"/>
                <a:ext cx="1548172" cy="1690650"/>
                <a:chOff x="10092444" y="1558328"/>
                <a:chExt cx="1548172" cy="1690650"/>
              </a:xfrm>
            </p:grpSpPr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ABC3660C-2F3B-46DC-8990-9C2A3983D15B}"/>
                    </a:ext>
                  </a:extLst>
                </p:cNvPr>
                <p:cNvSpPr/>
                <p:nvPr/>
              </p:nvSpPr>
              <p:spPr bwMode="auto">
                <a:xfrm>
                  <a:off x="10092444" y="1558328"/>
                  <a:ext cx="1548172" cy="1690650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Storage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80" name="圆角矩形 29">
                  <a:extLst>
                    <a:ext uri="{FF2B5EF4-FFF2-40B4-BE49-F238E27FC236}">
                      <a16:creationId xmlns:a16="http://schemas.microsoft.com/office/drawing/2014/main" id="{2F36D7D8-53A1-4181-B676-5E9BC81046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2452" y="1988576"/>
                  <a:ext cx="1428156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Block Storage Volumes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A891F6A1-70AD-4042-92B5-8EA2BF188634}"/>
                  </a:ext>
                </a:extLst>
              </p:cNvPr>
              <p:cNvGrpSpPr/>
              <p:nvPr/>
            </p:nvGrpSpPr>
            <p:grpSpPr>
              <a:xfrm>
                <a:off x="10072328" y="1774353"/>
                <a:ext cx="1548172" cy="1690650"/>
                <a:chOff x="10092444" y="1558328"/>
                <a:chExt cx="1548172" cy="1690650"/>
              </a:xfrm>
            </p:grpSpPr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CA13F806-C1C2-4907-8354-BF4C7FEC141D}"/>
                    </a:ext>
                  </a:extLst>
                </p:cNvPr>
                <p:cNvSpPr/>
                <p:nvPr/>
              </p:nvSpPr>
              <p:spPr bwMode="auto">
                <a:xfrm>
                  <a:off x="10092444" y="1558328"/>
                  <a:ext cx="1548172" cy="1690650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Storage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78" name="圆角矩形 184">
                  <a:extLst>
                    <a:ext uri="{FF2B5EF4-FFF2-40B4-BE49-F238E27FC236}">
                      <a16:creationId xmlns:a16="http://schemas.microsoft.com/office/drawing/2014/main" id="{C7496748-76C1-4841-905E-24C2B4DA8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2452" y="1988576"/>
                  <a:ext cx="1428156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Block Storage Volumes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B98E25E7-586E-49D7-AEFA-3BA3CDAFC76F}"/>
                  </a:ext>
                </a:extLst>
              </p:cNvPr>
              <p:cNvGrpSpPr/>
              <p:nvPr/>
            </p:nvGrpSpPr>
            <p:grpSpPr>
              <a:xfrm>
                <a:off x="10224728" y="1990378"/>
                <a:ext cx="1548172" cy="1690650"/>
                <a:chOff x="10092444" y="1558328"/>
                <a:chExt cx="1548172" cy="1690650"/>
              </a:xfrm>
            </p:grpSpPr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9AEF15D5-FF8C-4A73-A9F2-413A5890BC2C}"/>
                    </a:ext>
                  </a:extLst>
                </p:cNvPr>
                <p:cNvSpPr/>
                <p:nvPr/>
              </p:nvSpPr>
              <p:spPr bwMode="auto">
                <a:xfrm>
                  <a:off x="10092444" y="1558328"/>
                  <a:ext cx="1548172" cy="1690650"/>
                </a:xfrm>
                <a:prstGeom prst="rect">
                  <a:avLst/>
                </a:prstGeom>
                <a:solidFill>
                  <a:srgbClr val="EEEEEE"/>
                </a:solidFill>
                <a:ln w="9525" cap="flat" cmpd="sng" algn="ctr">
                  <a:solidFill>
                    <a:srgbClr val="415463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Storage Host 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  <p:sp>
              <p:nvSpPr>
                <p:cNvPr id="76" name="圆角矩形 187">
                  <a:extLst>
                    <a:ext uri="{FF2B5EF4-FFF2-40B4-BE49-F238E27FC236}">
                      <a16:creationId xmlns:a16="http://schemas.microsoft.com/office/drawing/2014/main" id="{A4CFE750-BC12-49E3-AACE-DDD54DC90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2452" y="1988576"/>
                  <a:ext cx="1428156" cy="507656"/>
                </a:xfrm>
                <a:prstGeom prst="roundRect">
                  <a:avLst/>
                </a:prstGeom>
                <a:solidFill>
                  <a:srgbClr val="30B5C5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t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Huawei Sans" panose="020C0503030203020204" pitchFamily="34" charset="0"/>
                      <a:ea typeface="方正兰亭黑简体" panose="02000000000000000000" pitchFamily="2" charset="-122"/>
                      <a:cs typeface="+mn-ea"/>
                      <a:sym typeface="Huawei Sans" panose="020C0503030203020204" pitchFamily="34" charset="0"/>
                    </a:rPr>
                    <a:t>Block Storage Volumes</a:t>
                  </a:r>
                  <a:endPara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18982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7447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OpenStack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核心服务简介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80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D2972-92E4-44C2-BFC4-9FC28CE1F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878" y="100730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、界面管理服务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Horizon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5F5280D0-390F-4360-8EF8-A35BE80D330F}"/>
              </a:ext>
            </a:extLst>
          </p:cNvPr>
          <p:cNvSpPr/>
          <p:nvPr/>
        </p:nvSpPr>
        <p:spPr>
          <a:xfrm>
            <a:off x="7399949" y="1671927"/>
            <a:ext cx="3725251" cy="372525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B36429C5-4CA8-4505-9086-FDB558ACE83D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3850A23-FEFE-49AB-82CB-7AB49DAEEB90}"/>
              </a:ext>
            </a:extLst>
          </p:cNvPr>
          <p:cNvSpPr/>
          <p:nvPr/>
        </p:nvSpPr>
        <p:spPr>
          <a:xfrm>
            <a:off x="1239520" y="1651054"/>
            <a:ext cx="3650657" cy="3650657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044C81-C922-407D-A56A-87E0824A8C82}"/>
              </a:ext>
            </a:extLst>
          </p:cNvPr>
          <p:cNvSpPr txBox="1"/>
          <p:nvPr/>
        </p:nvSpPr>
        <p:spPr>
          <a:xfrm>
            <a:off x="5053696" y="3245549"/>
            <a:ext cx="218273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HORIZON</a:t>
            </a:r>
            <a:endParaRPr lang="zh-CN" altLang="en-US" sz="2400" dirty="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88B1E45-FA78-48D5-8C8A-2A1C7CE7BD96}"/>
              </a:ext>
            </a:extLst>
          </p:cNvPr>
          <p:cNvSpPr txBox="1"/>
          <p:nvPr/>
        </p:nvSpPr>
        <p:spPr>
          <a:xfrm>
            <a:off x="1334286" y="2380101"/>
            <a:ext cx="3462535" cy="277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提供基于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Web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的控制界面，使云管理员和用户能够管理各种</a:t>
            </a:r>
            <a:r>
              <a:rPr lang="en-US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资源和服务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AD8CBD-1E0C-4912-BA1C-3F0FBB9E96E6}"/>
              </a:ext>
            </a:extLst>
          </p:cNvPr>
          <p:cNvSpPr txBox="1"/>
          <p:nvPr/>
        </p:nvSpPr>
        <p:spPr>
          <a:xfrm>
            <a:off x="7554256" y="2573726"/>
            <a:ext cx="3555890" cy="2221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Essex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依赖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Keystone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认证服务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9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45" name="TextBox 148"/>
          <p:cNvSpPr txBox="1"/>
          <p:nvPr/>
        </p:nvSpPr>
        <p:spPr>
          <a:xfrm>
            <a:off x="353711" y="1516"/>
            <a:ext cx="955133" cy="224339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4170" b="1" cap="all" spc="569" dirty="0">
                <a:solidFill>
                  <a:srgbClr val="0066B3"/>
                </a:solidFill>
                <a:cs typeface="+mn-ea"/>
                <a:sym typeface="+mn-lt"/>
              </a:rPr>
              <a:t>目录</a:t>
            </a:r>
            <a:endParaRPr lang="en-US" altLang="zh-CN" sz="4170" b="1" cap="all" spc="569" dirty="0">
              <a:solidFill>
                <a:srgbClr val="0066B3"/>
              </a:solidFill>
              <a:cs typeface="+mn-ea"/>
              <a:sym typeface="+mn-lt"/>
            </a:endParaRPr>
          </a:p>
        </p:txBody>
      </p:sp>
      <p:sp>
        <p:nvSpPr>
          <p:cNvPr id="46" name="TextBox 148"/>
          <p:cNvSpPr txBox="1"/>
          <p:nvPr/>
        </p:nvSpPr>
        <p:spPr>
          <a:xfrm>
            <a:off x="429850" y="1381008"/>
            <a:ext cx="674928" cy="243941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655" b="1" cap="all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contents</a:t>
            </a:r>
            <a:endParaRPr lang="zh-CN" altLang="en-US" sz="2655" b="1" cap="all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-9526" y="-8512"/>
            <a:ext cx="266701" cy="6882350"/>
            <a:chOff x="-9526" y="378"/>
            <a:chExt cx="266701" cy="6882350"/>
          </a:xfrm>
        </p:grpSpPr>
        <p:sp>
          <p:nvSpPr>
            <p:cNvPr id="44" name="矩形 43"/>
            <p:cNvSpPr/>
            <p:nvPr/>
          </p:nvSpPr>
          <p:spPr>
            <a:xfrm>
              <a:off x="-9526" y="378"/>
              <a:ext cx="266701" cy="2333269"/>
            </a:xfrm>
            <a:custGeom>
              <a:avLst/>
              <a:gdLst>
                <a:gd name="connsiteX0" fmla="*/ 0 w 266700"/>
                <a:gd name="connsiteY0" fmla="*/ 0 h 1990348"/>
                <a:gd name="connsiteX1" fmla="*/ 266700 w 266700"/>
                <a:gd name="connsiteY1" fmla="*/ 0 h 1990348"/>
                <a:gd name="connsiteX2" fmla="*/ 266700 w 266700"/>
                <a:gd name="connsiteY2" fmla="*/ 1990348 h 1990348"/>
                <a:gd name="connsiteX3" fmla="*/ 0 w 266700"/>
                <a:gd name="connsiteY3" fmla="*/ 1990348 h 1990348"/>
                <a:gd name="connsiteX4" fmla="*/ 0 w 266700"/>
                <a:gd name="connsiteY4" fmla="*/ 0 h 1990348"/>
                <a:gd name="connsiteX0-1" fmla="*/ 1 w 266701"/>
                <a:gd name="connsiteY0-2" fmla="*/ 0 h 1990348"/>
                <a:gd name="connsiteX1-3" fmla="*/ 266701 w 266701"/>
                <a:gd name="connsiteY1-4" fmla="*/ 0 h 1990348"/>
                <a:gd name="connsiteX2-5" fmla="*/ 266701 w 266701"/>
                <a:gd name="connsiteY2-6" fmla="*/ 1990348 h 1990348"/>
                <a:gd name="connsiteX3-7" fmla="*/ 1 w 266701"/>
                <a:gd name="connsiteY3-8" fmla="*/ 1990348 h 1990348"/>
                <a:gd name="connsiteX4-9" fmla="*/ 0 w 266701"/>
                <a:gd name="connsiteY4-10" fmla="*/ 1980823 h 1990348"/>
                <a:gd name="connsiteX5" fmla="*/ 1 w 266701"/>
                <a:gd name="connsiteY5" fmla="*/ 0 h 1990348"/>
                <a:gd name="connsiteX0-11" fmla="*/ 1 w 266701"/>
                <a:gd name="connsiteY0-12" fmla="*/ 0 h 2228503"/>
                <a:gd name="connsiteX1-13" fmla="*/ 266701 w 266701"/>
                <a:gd name="connsiteY1-14" fmla="*/ 0 h 2228503"/>
                <a:gd name="connsiteX2-15" fmla="*/ 266701 w 266701"/>
                <a:gd name="connsiteY2-16" fmla="*/ 1990348 h 2228503"/>
                <a:gd name="connsiteX3-17" fmla="*/ 1 w 266701"/>
                <a:gd name="connsiteY3-18" fmla="*/ 1990348 h 2228503"/>
                <a:gd name="connsiteX4-19" fmla="*/ 0 w 266701"/>
                <a:gd name="connsiteY4-20" fmla="*/ 2228473 h 2228503"/>
                <a:gd name="connsiteX5-21" fmla="*/ 1 w 266701"/>
                <a:gd name="connsiteY5-22" fmla="*/ 0 h 2228503"/>
                <a:gd name="connsiteX0-23" fmla="*/ 1 w 266701"/>
                <a:gd name="connsiteY0-24" fmla="*/ 0 h 2228503"/>
                <a:gd name="connsiteX1-25" fmla="*/ 266701 w 266701"/>
                <a:gd name="connsiteY1-26" fmla="*/ 0 h 2228503"/>
                <a:gd name="connsiteX2-27" fmla="*/ 266701 w 266701"/>
                <a:gd name="connsiteY2-28" fmla="*/ 1990348 h 2228503"/>
                <a:gd name="connsiteX3-29" fmla="*/ 247651 w 266701"/>
                <a:gd name="connsiteY3-30" fmla="*/ 1990348 h 2228503"/>
                <a:gd name="connsiteX4-31" fmla="*/ 1 w 266701"/>
                <a:gd name="connsiteY4-32" fmla="*/ 1990348 h 2228503"/>
                <a:gd name="connsiteX5-33" fmla="*/ 0 w 266701"/>
                <a:gd name="connsiteY5-34" fmla="*/ 2228473 h 2228503"/>
                <a:gd name="connsiteX6" fmla="*/ 1 w 266701"/>
                <a:gd name="connsiteY6" fmla="*/ 0 h 2228503"/>
                <a:gd name="connsiteX0-35" fmla="*/ 1 w 266701"/>
                <a:gd name="connsiteY0-36" fmla="*/ 0 h 2228503"/>
                <a:gd name="connsiteX1-37" fmla="*/ 266701 w 266701"/>
                <a:gd name="connsiteY1-38" fmla="*/ 0 h 2228503"/>
                <a:gd name="connsiteX2-39" fmla="*/ 266701 w 266701"/>
                <a:gd name="connsiteY2-40" fmla="*/ 1990348 h 2228503"/>
                <a:gd name="connsiteX3-41" fmla="*/ 247651 w 266701"/>
                <a:gd name="connsiteY3-42" fmla="*/ 2018923 h 2228503"/>
                <a:gd name="connsiteX4-43" fmla="*/ 1 w 266701"/>
                <a:gd name="connsiteY4-44" fmla="*/ 1990348 h 2228503"/>
                <a:gd name="connsiteX5-45" fmla="*/ 0 w 266701"/>
                <a:gd name="connsiteY5-46" fmla="*/ 2228473 h 2228503"/>
                <a:gd name="connsiteX6-47" fmla="*/ 1 w 266701"/>
                <a:gd name="connsiteY6-48" fmla="*/ 0 h 2228503"/>
                <a:gd name="connsiteX0-49" fmla="*/ 1 w 266701"/>
                <a:gd name="connsiteY0-50" fmla="*/ 0 h 2276098"/>
                <a:gd name="connsiteX1-51" fmla="*/ 266701 w 266701"/>
                <a:gd name="connsiteY1-52" fmla="*/ 0 h 2276098"/>
                <a:gd name="connsiteX2-53" fmla="*/ 266701 w 266701"/>
                <a:gd name="connsiteY2-54" fmla="*/ 1990348 h 2276098"/>
                <a:gd name="connsiteX3-55" fmla="*/ 19051 w 266701"/>
                <a:gd name="connsiteY3-56" fmla="*/ 2276098 h 2276098"/>
                <a:gd name="connsiteX4-57" fmla="*/ 1 w 266701"/>
                <a:gd name="connsiteY4-58" fmla="*/ 1990348 h 2276098"/>
                <a:gd name="connsiteX5-59" fmla="*/ 0 w 266701"/>
                <a:gd name="connsiteY5-60" fmla="*/ 2228473 h 2276098"/>
                <a:gd name="connsiteX6-61" fmla="*/ 1 w 266701"/>
                <a:gd name="connsiteY6-62" fmla="*/ 0 h 2276098"/>
                <a:gd name="connsiteX0-63" fmla="*/ 1 w 266701"/>
                <a:gd name="connsiteY0-64" fmla="*/ 0 h 2333269"/>
                <a:gd name="connsiteX1-65" fmla="*/ 266701 w 266701"/>
                <a:gd name="connsiteY1-66" fmla="*/ 0 h 2333269"/>
                <a:gd name="connsiteX2-67" fmla="*/ 266701 w 266701"/>
                <a:gd name="connsiteY2-68" fmla="*/ 1990348 h 2333269"/>
                <a:gd name="connsiteX3-69" fmla="*/ 19051 w 266701"/>
                <a:gd name="connsiteY3-70" fmla="*/ 2276098 h 2333269"/>
                <a:gd name="connsiteX4-71" fmla="*/ 1 w 266701"/>
                <a:gd name="connsiteY4-72" fmla="*/ 1990348 h 2333269"/>
                <a:gd name="connsiteX5-73" fmla="*/ 0 w 266701"/>
                <a:gd name="connsiteY5-74" fmla="*/ 2333248 h 2333269"/>
                <a:gd name="connsiteX6-75" fmla="*/ 1 w 266701"/>
                <a:gd name="connsiteY6-76" fmla="*/ 0 h 233326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47" y="connsiteY6-48"/>
                </a:cxn>
              </a:cxnLst>
              <a:rect l="l" t="t" r="r" b="b"/>
              <a:pathLst>
                <a:path w="266701" h="2333269">
                  <a:moveTo>
                    <a:pt x="1" y="0"/>
                  </a:moveTo>
                  <a:lnTo>
                    <a:pt x="266701" y="0"/>
                  </a:lnTo>
                  <a:lnTo>
                    <a:pt x="266701" y="1990348"/>
                  </a:lnTo>
                  <a:lnTo>
                    <a:pt x="19051" y="2276098"/>
                  </a:lnTo>
                  <a:lnTo>
                    <a:pt x="1" y="1990348"/>
                  </a:lnTo>
                  <a:cubicBezTo>
                    <a:pt x="1" y="1987173"/>
                    <a:pt x="0" y="2336423"/>
                    <a:pt x="0" y="2333248"/>
                  </a:cubicBezTo>
                  <a:cubicBezTo>
                    <a:pt x="0" y="1672974"/>
                    <a:pt x="1" y="660274"/>
                    <a:pt x="1" y="0"/>
                  </a:cubicBez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 sz="1800" dirty="0">
                <a:cs typeface="+mn-ea"/>
                <a:sym typeface="+mn-lt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-9525" y="1996403"/>
              <a:ext cx="45719" cy="4886325"/>
            </a:xfrm>
            <a:prstGeom prst="rect">
              <a:avLst/>
            </a:pr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323297" y="2777554"/>
            <a:ext cx="7020011" cy="632788"/>
            <a:chOff x="2582203" y="2399714"/>
            <a:chExt cx="7020011" cy="632788"/>
          </a:xfrm>
        </p:grpSpPr>
        <p:sp>
          <p:nvSpPr>
            <p:cNvPr id="34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OpenStack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架构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82203" y="2399714"/>
              <a:ext cx="936001" cy="5232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2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23297" y="1967929"/>
            <a:ext cx="7020011" cy="632788"/>
            <a:chOff x="2582203" y="2399714"/>
            <a:chExt cx="7020011" cy="632788"/>
          </a:xfrm>
        </p:grpSpPr>
        <p:sp>
          <p:nvSpPr>
            <p:cNvPr id="26" name="矩形 33"/>
            <p:cNvSpPr/>
            <p:nvPr/>
          </p:nvSpPr>
          <p:spPr>
            <a:xfrm>
              <a:off x="3611105" y="2399715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OpenStack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简介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5232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1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36613" y="3591316"/>
            <a:ext cx="7020011" cy="632788"/>
            <a:chOff x="2489302" y="3032501"/>
            <a:chExt cx="7020011" cy="632788"/>
          </a:xfrm>
        </p:grpSpPr>
        <p:sp>
          <p:nvSpPr>
            <p:cNvPr id="30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OpenStack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核心服务简介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89302" y="3032501"/>
              <a:ext cx="936001" cy="5232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3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332822" y="4448566"/>
            <a:ext cx="7020011" cy="632788"/>
            <a:chOff x="2489302" y="3032501"/>
            <a:chExt cx="7020011" cy="632788"/>
          </a:xfrm>
        </p:grpSpPr>
        <p:sp>
          <p:nvSpPr>
            <p:cNvPr id="33" name="矩形 33"/>
            <p:cNvSpPr/>
            <p:nvPr/>
          </p:nvSpPr>
          <p:spPr>
            <a:xfrm>
              <a:off x="3518204" y="3032502"/>
              <a:ext cx="5991109" cy="632787"/>
            </a:xfrm>
            <a:custGeom>
              <a:avLst/>
              <a:gdLst>
                <a:gd name="connsiteX0" fmla="*/ 0 w 5983635"/>
                <a:gd name="connsiteY0" fmla="*/ 0 h 630942"/>
                <a:gd name="connsiteX1" fmla="*/ 5983635 w 5983635"/>
                <a:gd name="connsiteY1" fmla="*/ 0 h 630942"/>
                <a:gd name="connsiteX2" fmla="*/ 5983635 w 5983635"/>
                <a:gd name="connsiteY2" fmla="*/ 630942 h 630942"/>
                <a:gd name="connsiteX3" fmla="*/ 0 w 5983635"/>
                <a:gd name="connsiteY3" fmla="*/ 630942 h 630942"/>
                <a:gd name="connsiteX4" fmla="*/ 0 w 5983635"/>
                <a:gd name="connsiteY4" fmla="*/ 0 h 630942"/>
                <a:gd name="connsiteX0-1" fmla="*/ 0 w 5983635"/>
                <a:gd name="connsiteY0-2" fmla="*/ 0 h 632787"/>
                <a:gd name="connsiteX1-3" fmla="*/ 5983635 w 5983635"/>
                <a:gd name="connsiteY1-4" fmla="*/ 0 h 632787"/>
                <a:gd name="connsiteX2-5" fmla="*/ 5983635 w 5983635"/>
                <a:gd name="connsiteY2-6" fmla="*/ 630942 h 632787"/>
                <a:gd name="connsiteX3-7" fmla="*/ 235333 w 5983635"/>
                <a:gd name="connsiteY3-8" fmla="*/ 632787 h 632787"/>
                <a:gd name="connsiteX4-9" fmla="*/ 0 w 5983635"/>
                <a:gd name="connsiteY4-10" fmla="*/ 630942 h 632787"/>
                <a:gd name="connsiteX5" fmla="*/ 0 w 5983635"/>
                <a:gd name="connsiteY5" fmla="*/ 0 h 632787"/>
                <a:gd name="connsiteX0-11" fmla="*/ 7474 w 5991109"/>
                <a:gd name="connsiteY0-12" fmla="*/ 0 h 632787"/>
                <a:gd name="connsiteX1-13" fmla="*/ 5991109 w 5991109"/>
                <a:gd name="connsiteY1-14" fmla="*/ 0 h 632787"/>
                <a:gd name="connsiteX2-15" fmla="*/ 5991109 w 5991109"/>
                <a:gd name="connsiteY2-16" fmla="*/ 630942 h 632787"/>
                <a:gd name="connsiteX3-17" fmla="*/ 242807 w 5991109"/>
                <a:gd name="connsiteY3-18" fmla="*/ 632787 h 632787"/>
                <a:gd name="connsiteX4-19" fmla="*/ 7474 w 5991109"/>
                <a:gd name="connsiteY4-20" fmla="*/ 630942 h 632787"/>
                <a:gd name="connsiteX5-21" fmla="*/ 0 w 5991109"/>
                <a:gd name="connsiteY5-22" fmla="*/ 462305 h 632787"/>
                <a:gd name="connsiteX6" fmla="*/ 7474 w 5991109"/>
                <a:gd name="connsiteY6" fmla="*/ 0 h 632787"/>
                <a:gd name="connsiteX0-23" fmla="*/ 7474 w 5991109"/>
                <a:gd name="connsiteY0-24" fmla="*/ 0 h 632787"/>
                <a:gd name="connsiteX1-25" fmla="*/ 5991109 w 5991109"/>
                <a:gd name="connsiteY1-26" fmla="*/ 0 h 632787"/>
                <a:gd name="connsiteX2-27" fmla="*/ 5991109 w 5991109"/>
                <a:gd name="connsiteY2-28" fmla="*/ 630942 h 632787"/>
                <a:gd name="connsiteX3-29" fmla="*/ 242807 w 5991109"/>
                <a:gd name="connsiteY3-30" fmla="*/ 632787 h 632787"/>
                <a:gd name="connsiteX4-31" fmla="*/ 245115 w 5991109"/>
                <a:gd name="connsiteY4-32" fmla="*/ 630942 h 632787"/>
                <a:gd name="connsiteX5-33" fmla="*/ 0 w 5991109"/>
                <a:gd name="connsiteY5-34" fmla="*/ 462305 h 632787"/>
                <a:gd name="connsiteX6-35" fmla="*/ 7474 w 5991109"/>
                <a:gd name="connsiteY6-36" fmla="*/ 0 h 63278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5991109" h="632787">
                  <a:moveTo>
                    <a:pt x="7474" y="0"/>
                  </a:moveTo>
                  <a:lnTo>
                    <a:pt x="5991109" y="0"/>
                  </a:lnTo>
                  <a:lnTo>
                    <a:pt x="5991109" y="630942"/>
                  </a:lnTo>
                  <a:lnTo>
                    <a:pt x="242807" y="632787"/>
                  </a:lnTo>
                  <a:lnTo>
                    <a:pt x="245115" y="630942"/>
                  </a:lnTo>
                  <a:lnTo>
                    <a:pt x="0" y="46230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0066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 </a:t>
              </a:r>
              <a:r>
                <a:rPr lang="en-US" altLang="zh-CN" sz="2800" dirty="0">
                  <a:solidFill>
                    <a:schemeClr val="bg1"/>
                  </a:solidFill>
                  <a:cs typeface="+mn-ea"/>
                  <a:sym typeface="+mn-lt"/>
                </a:rPr>
                <a:t>OpenStack</a:t>
              </a:r>
              <a:r>
                <a:rPr lang="zh-CN" altLang="en-US" sz="2800" dirty="0">
                  <a:solidFill>
                    <a:schemeClr val="bg1"/>
                  </a:solidFill>
                  <a:cs typeface="+mn-ea"/>
                  <a:sym typeface="+mn-lt"/>
                </a:rPr>
                <a:t>各主要项目间交互示例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489302" y="3032501"/>
              <a:ext cx="936001" cy="5232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solidFill>
                    <a:schemeClr val="bg1"/>
                  </a:solidFill>
                </a:rPr>
                <a:t>4</a:t>
              </a:r>
              <a:endParaRPr lang="zh-CN" altLang="en-US" sz="28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D6258-3BE6-4B47-95F5-3A68CD3B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38" y="152083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、认证服务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Keystone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E6F91034-A10B-41B1-BD17-0ED14E148ABB}"/>
              </a:ext>
            </a:extLst>
          </p:cNvPr>
          <p:cNvSpPr/>
          <p:nvPr/>
        </p:nvSpPr>
        <p:spPr>
          <a:xfrm>
            <a:off x="7166269" y="1336647"/>
            <a:ext cx="3908131" cy="390813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B68189-7EB8-4665-80BD-AC18FFE5E6B8}"/>
              </a:ext>
            </a:extLst>
          </p:cNvPr>
          <p:cNvSpPr/>
          <p:nvPr/>
        </p:nvSpPr>
        <p:spPr>
          <a:xfrm>
            <a:off x="4656497" y="195043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B5AA6CE-95A4-4FC4-898C-4E785F48B360}"/>
              </a:ext>
            </a:extLst>
          </p:cNvPr>
          <p:cNvSpPr/>
          <p:nvPr/>
        </p:nvSpPr>
        <p:spPr>
          <a:xfrm>
            <a:off x="558800" y="1315774"/>
            <a:ext cx="4097697" cy="4097697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3988FC-925A-4548-A833-10DF9E8331BE}"/>
              </a:ext>
            </a:extLst>
          </p:cNvPr>
          <p:cNvSpPr txBox="1"/>
          <p:nvPr/>
        </p:nvSpPr>
        <p:spPr>
          <a:xfrm>
            <a:off x="5180040" y="2974489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rPr>
              <a:t>KEYSTONE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510E12-F185-4DF5-BBE4-156048D7A6CD}"/>
              </a:ext>
            </a:extLst>
          </p:cNvPr>
          <p:cNvSpPr txBox="1"/>
          <p:nvPr/>
        </p:nvSpPr>
        <p:spPr>
          <a:xfrm>
            <a:off x="828744" y="2021272"/>
            <a:ext cx="3633044" cy="32316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提供身份验证，服务发现和分布式多租户授权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支持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LDAP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</a:t>
            </a:r>
            <a:r>
              <a:rPr lang="en-US" altLang="zh-CN" sz="24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OAuthSAML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OpenID Connect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、和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A92CCB-C103-4469-858A-F754AF576FD5}"/>
              </a:ext>
            </a:extLst>
          </p:cNvPr>
          <p:cNvSpPr txBox="1"/>
          <p:nvPr/>
        </p:nvSpPr>
        <p:spPr>
          <a:xfrm>
            <a:off x="7360978" y="2021272"/>
            <a:ext cx="3561022" cy="277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Essex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为其他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服务提供认证支持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97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45C89C-2BD3-4141-9AEF-B656AA0E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98" y="121603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3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、镜像服务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Glance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1F9F2C5-6B6F-4B1B-91A9-61EB58F5F107}"/>
              </a:ext>
            </a:extLst>
          </p:cNvPr>
          <p:cNvSpPr/>
          <p:nvPr/>
        </p:nvSpPr>
        <p:spPr>
          <a:xfrm>
            <a:off x="7399949" y="1671927"/>
            <a:ext cx="3826851" cy="382685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1D6E2D2-F9FD-428C-A1D8-57648FCEE551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493E5E5-2B55-4B90-9B95-42DDDA050143}"/>
              </a:ext>
            </a:extLst>
          </p:cNvPr>
          <p:cNvSpPr/>
          <p:nvPr/>
        </p:nvSpPr>
        <p:spPr>
          <a:xfrm>
            <a:off x="457201" y="1671926"/>
            <a:ext cx="4412004" cy="4174823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C4AE18-56B3-4153-AE1D-09593FF2243B}"/>
              </a:ext>
            </a:extLst>
          </p:cNvPr>
          <p:cNvSpPr txBox="1"/>
          <p:nvPr/>
        </p:nvSpPr>
        <p:spPr>
          <a:xfrm>
            <a:off x="4956844" y="3206536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GLANCE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03C7B2-4176-4EA9-B8BB-76F5A4680D2D}"/>
              </a:ext>
            </a:extLst>
          </p:cNvPr>
          <p:cNvSpPr txBox="1"/>
          <p:nvPr/>
        </p:nvSpPr>
        <p:spPr>
          <a:xfrm>
            <a:off x="815416" y="2382742"/>
            <a:ext cx="3634664" cy="277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提供发现、注册和检索虚拟机镜像功能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镜像可以存放在不同地方，例如本地文件系统、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Swift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Cinder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F34D11-F8BD-49DB-B573-103C876F84FD}"/>
              </a:ext>
            </a:extLst>
          </p:cNvPr>
          <p:cNvSpPr txBox="1"/>
          <p:nvPr/>
        </p:nvSpPr>
        <p:spPr>
          <a:xfrm>
            <a:off x="7517520" y="2834319"/>
            <a:ext cx="3526400" cy="16677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Bexar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依赖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Keystone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认证服务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362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C0FF9-F976-45B6-85A1-F56BA9C4A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1459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4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、计算服务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Nova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1DA8139-08B4-4E44-AEA0-CFE57B925099}"/>
              </a:ext>
            </a:extLst>
          </p:cNvPr>
          <p:cNvSpPr/>
          <p:nvPr/>
        </p:nvSpPr>
        <p:spPr>
          <a:xfrm>
            <a:off x="7399949" y="1671927"/>
            <a:ext cx="3796371" cy="379637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67210D5-8CBA-41A4-B2FC-64E9FE021801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16F45F3-D047-424B-B4BB-B7F918683C4E}"/>
              </a:ext>
            </a:extLst>
          </p:cNvPr>
          <p:cNvSpPr/>
          <p:nvPr/>
        </p:nvSpPr>
        <p:spPr>
          <a:xfrm>
            <a:off x="995680" y="1544320"/>
            <a:ext cx="3894497" cy="3662625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ED301C-1A4B-4563-B553-C9C37A7CE39E}"/>
              </a:ext>
            </a:extLst>
          </p:cNvPr>
          <p:cNvSpPr txBox="1"/>
          <p:nvPr/>
        </p:nvSpPr>
        <p:spPr>
          <a:xfrm>
            <a:off x="4954780" y="3248213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NOVA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5F51CC-63A1-4048-B4A2-C57D32C42986}"/>
              </a:ext>
            </a:extLst>
          </p:cNvPr>
          <p:cNvSpPr txBox="1"/>
          <p:nvPr/>
        </p:nvSpPr>
        <p:spPr>
          <a:xfrm>
            <a:off x="1533842" y="2077379"/>
            <a:ext cx="3156779" cy="2803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提供大规模、可扩展、按需自助服务的计算资源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支持管理裸机，虚拟机和容器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673A45-0667-4F9C-998F-E10F10B640F7}"/>
              </a:ext>
            </a:extLst>
          </p:cNvPr>
          <p:cNvSpPr txBox="1"/>
          <p:nvPr/>
        </p:nvSpPr>
        <p:spPr>
          <a:xfrm>
            <a:off x="7599505" y="2285716"/>
            <a:ext cx="3528024" cy="277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Austin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依赖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Keystone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认证服务、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Neutron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网络服务和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Glance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镜像服务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476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15FD-1838-46AE-8835-75E913A9F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8" y="275429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5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、块存储服务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Cinder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6BD43655-CE95-4818-81AC-2784492A1148}"/>
              </a:ext>
            </a:extLst>
          </p:cNvPr>
          <p:cNvSpPr/>
          <p:nvPr/>
        </p:nvSpPr>
        <p:spPr>
          <a:xfrm>
            <a:off x="7399949" y="1671927"/>
            <a:ext cx="3979251" cy="397925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830AB70-7232-467C-96AE-E12A16E3A3F9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932AB94-14A9-4955-B7C0-72B611824E12}"/>
              </a:ext>
            </a:extLst>
          </p:cNvPr>
          <p:cNvSpPr/>
          <p:nvPr/>
        </p:nvSpPr>
        <p:spPr>
          <a:xfrm>
            <a:off x="128765" y="1498320"/>
            <a:ext cx="4740523" cy="4455439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EA47C0-1A09-4767-91CD-505CF66BB6F8}"/>
              </a:ext>
            </a:extLst>
          </p:cNvPr>
          <p:cNvSpPr txBox="1"/>
          <p:nvPr/>
        </p:nvSpPr>
        <p:spPr>
          <a:xfrm>
            <a:off x="4954780" y="3248213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CINDER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06AE6A-A647-4B08-9178-2C240CD69AFB}"/>
              </a:ext>
            </a:extLst>
          </p:cNvPr>
          <p:cNvSpPr txBox="1"/>
          <p:nvPr/>
        </p:nvSpPr>
        <p:spPr>
          <a:xfrm>
            <a:off x="467577" y="2061160"/>
            <a:ext cx="3865158" cy="3329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提供块存储服务，为虚拟机实例提供持久化存储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调用不同存储接口驱动，将存储设备转化成块存储池，用户无需了解存储实际部署位置或设备类型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255773-24F5-4C50-9594-7FAC3E9EFE0A}"/>
              </a:ext>
            </a:extLst>
          </p:cNvPr>
          <p:cNvSpPr txBox="1"/>
          <p:nvPr/>
        </p:nvSpPr>
        <p:spPr>
          <a:xfrm>
            <a:off x="7611629" y="2645163"/>
            <a:ext cx="3555890" cy="16677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Folsom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依赖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Keystone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认证服务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659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0FE752-63E6-4537-A031-623AD07E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98" y="209283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6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、对象存储服务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Swift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80A36F32-498D-40CE-B7AA-9B5776C3DEC3}"/>
              </a:ext>
            </a:extLst>
          </p:cNvPr>
          <p:cNvSpPr/>
          <p:nvPr/>
        </p:nvSpPr>
        <p:spPr>
          <a:xfrm>
            <a:off x="7399949" y="1294892"/>
            <a:ext cx="4192611" cy="419261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56F6B465-1329-45B6-9CBE-412F0B7EEC30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2B8034E-E1D7-40F0-9B04-35D5624888E3}"/>
              </a:ext>
            </a:extLst>
          </p:cNvPr>
          <p:cNvSpPr/>
          <p:nvPr/>
        </p:nvSpPr>
        <p:spPr>
          <a:xfrm>
            <a:off x="182880" y="1294892"/>
            <a:ext cx="4727048" cy="4495191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3CF2C1-51C8-453B-92CE-3E616C2C8269}"/>
              </a:ext>
            </a:extLst>
          </p:cNvPr>
          <p:cNvSpPr txBox="1"/>
          <p:nvPr/>
        </p:nvSpPr>
        <p:spPr>
          <a:xfrm>
            <a:off x="4954780" y="3248213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SWIFT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A7E7A21-E24E-4D76-B8D0-94A9C1645063}"/>
              </a:ext>
            </a:extLst>
          </p:cNvPr>
          <p:cNvSpPr txBox="1"/>
          <p:nvPr/>
        </p:nvSpPr>
        <p:spPr>
          <a:xfrm>
            <a:off x="666280" y="1898060"/>
            <a:ext cx="3846889" cy="3329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提供高度可用、分布式、最终一致的对象存储服务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可以高效、安全且廉价地存储大量数据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非常适合存储需要弹性扩展的非结构化数据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6D29E1E-2533-4C21-9830-174A5179F8DC}"/>
              </a:ext>
            </a:extLst>
          </p:cNvPr>
          <p:cNvSpPr txBox="1"/>
          <p:nvPr/>
        </p:nvSpPr>
        <p:spPr>
          <a:xfrm>
            <a:off x="7615646" y="2410313"/>
            <a:ext cx="3631474" cy="2221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Austin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为其他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服务提供对象存储服务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277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B865F-133E-446D-A048-63663E69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38" y="180859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7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、网络服务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Neutron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4FC46F3-6506-401F-B8B5-AE76AD5846C9}"/>
              </a:ext>
            </a:extLst>
          </p:cNvPr>
          <p:cNvSpPr/>
          <p:nvPr/>
        </p:nvSpPr>
        <p:spPr>
          <a:xfrm>
            <a:off x="6790349" y="1671927"/>
            <a:ext cx="3555891" cy="355589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20808DE-B3DF-4922-A078-2933B4DF329E}"/>
              </a:ext>
            </a:extLst>
          </p:cNvPr>
          <p:cNvSpPr/>
          <p:nvPr/>
        </p:nvSpPr>
        <p:spPr>
          <a:xfrm>
            <a:off x="42805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EAC1BB8-C685-40D1-B83D-786E59637E00}"/>
              </a:ext>
            </a:extLst>
          </p:cNvPr>
          <p:cNvSpPr/>
          <p:nvPr/>
        </p:nvSpPr>
        <p:spPr>
          <a:xfrm>
            <a:off x="724686" y="1651054"/>
            <a:ext cx="3555891" cy="3555891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502D8-5D17-48EF-9920-0F840FD13083}"/>
              </a:ext>
            </a:extLst>
          </p:cNvPr>
          <p:cNvSpPr txBox="1"/>
          <p:nvPr/>
        </p:nvSpPr>
        <p:spPr>
          <a:xfrm>
            <a:off x="4850094" y="3278992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NEUTRON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7C056D-BE8B-4451-AD5B-B7E58C279C54}"/>
              </a:ext>
            </a:extLst>
          </p:cNvPr>
          <p:cNvSpPr txBox="1"/>
          <p:nvPr/>
        </p:nvSpPr>
        <p:spPr>
          <a:xfrm>
            <a:off x="755380" y="2528560"/>
            <a:ext cx="3494501" cy="16677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负责管理虚拟网络，专注于为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提供网络即服务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D99C8F4-37BA-4BF0-BB2D-733813A8DAC9}"/>
              </a:ext>
            </a:extLst>
          </p:cNvPr>
          <p:cNvSpPr txBox="1"/>
          <p:nvPr/>
        </p:nvSpPr>
        <p:spPr>
          <a:xfrm>
            <a:off x="6867166" y="2429721"/>
            <a:ext cx="3479074" cy="222176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Folsom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依赖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Keystone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认证服务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867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85B3C4-8238-4D25-A8AD-10CE77AD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18" y="191459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8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、编排服务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Heat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253DC3B-D557-46A7-BD29-B4C2E0B4D43C}"/>
              </a:ext>
            </a:extLst>
          </p:cNvPr>
          <p:cNvSpPr/>
          <p:nvPr/>
        </p:nvSpPr>
        <p:spPr>
          <a:xfrm>
            <a:off x="7399949" y="1671927"/>
            <a:ext cx="3633811" cy="363381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6ED2D8E-20A3-469F-9FA6-C85DDEF23B9A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31A1CB2-501D-4638-A6F0-0CCF7921AE83}"/>
              </a:ext>
            </a:extLst>
          </p:cNvPr>
          <p:cNvSpPr/>
          <p:nvPr/>
        </p:nvSpPr>
        <p:spPr>
          <a:xfrm>
            <a:off x="616603" y="1556889"/>
            <a:ext cx="4260257" cy="3967425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Huawei Sans" panose="020C0503030203020204" pitchFamily="34" charset="0"/>
              <a:ea typeface="方正兰亭黑简体" panose="02000000000000000000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9A8EEC-5FB5-4B44-8FB5-A21F2BD6AD48}"/>
              </a:ext>
            </a:extLst>
          </p:cNvPr>
          <p:cNvSpPr txBox="1"/>
          <p:nvPr/>
        </p:nvSpPr>
        <p:spPr>
          <a:xfrm>
            <a:off x="4954780" y="3248213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HEAT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E572DAD-AD06-43A2-ABAF-1DA60CCED936}"/>
              </a:ext>
            </a:extLst>
          </p:cNvPr>
          <p:cNvSpPr txBox="1"/>
          <p:nvPr/>
        </p:nvSpPr>
        <p:spPr>
          <a:xfrm>
            <a:off x="904182" y="2138935"/>
            <a:ext cx="3685097" cy="2803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为云应用程序编排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基础架构资源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提供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原生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REST API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CloudFormation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兼容的查询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API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1C006E-DB03-4E76-8750-92ECC4037B51}"/>
              </a:ext>
            </a:extLst>
          </p:cNvPr>
          <p:cNvSpPr txBox="1"/>
          <p:nvPr/>
        </p:nvSpPr>
        <p:spPr>
          <a:xfrm>
            <a:off x="7399950" y="2706720"/>
            <a:ext cx="3555890" cy="16677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Havana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依赖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Keystone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认证服务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9641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7A94A0-BA43-4D76-8AC5-629DF192C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55" y="141990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9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、计量服务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Ceilometer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3B14E3D9-D67B-4878-9C48-4473CA2E3343}"/>
              </a:ext>
            </a:extLst>
          </p:cNvPr>
          <p:cNvSpPr/>
          <p:nvPr/>
        </p:nvSpPr>
        <p:spPr>
          <a:xfrm>
            <a:off x="7399949" y="1671927"/>
            <a:ext cx="3555891" cy="3555891"/>
          </a:xfrm>
          <a:prstGeom prst="ellipse">
            <a:avLst/>
          </a:prstGeom>
          <a:noFill/>
          <a:ln w="28575">
            <a:solidFill>
              <a:srgbClr val="AFD8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09A2FD9-26F2-426C-96BE-4A5A50730E94}"/>
              </a:ext>
            </a:extLst>
          </p:cNvPr>
          <p:cNvSpPr/>
          <p:nvPr/>
        </p:nvSpPr>
        <p:spPr>
          <a:xfrm>
            <a:off x="4890177" y="2285716"/>
            <a:ext cx="2509772" cy="2509772"/>
          </a:xfrm>
          <a:prstGeom prst="ellipse">
            <a:avLst/>
          </a:prstGeom>
          <a:noFill/>
          <a:ln w="28575">
            <a:solidFill>
              <a:srgbClr val="EEB3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8EEB97-B06E-477B-8843-BAABAFF7A5D2}"/>
              </a:ext>
            </a:extLst>
          </p:cNvPr>
          <p:cNvSpPr/>
          <p:nvPr/>
        </p:nvSpPr>
        <p:spPr>
          <a:xfrm>
            <a:off x="538480" y="1127760"/>
            <a:ext cx="4351697" cy="4079185"/>
          </a:xfrm>
          <a:prstGeom prst="ellipse">
            <a:avLst/>
          </a:prstGeom>
          <a:noFill/>
          <a:ln w="28575">
            <a:solidFill>
              <a:srgbClr val="94DA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17EBF39-D4C2-43EF-BEB7-A703161F276E}"/>
              </a:ext>
            </a:extLst>
          </p:cNvPr>
          <p:cNvSpPr txBox="1"/>
          <p:nvPr/>
        </p:nvSpPr>
        <p:spPr>
          <a:xfrm>
            <a:off x="4954780" y="3248213"/>
            <a:ext cx="23554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CEILOMETER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E00627-9785-4606-A62C-92569C1F2E28}"/>
              </a:ext>
            </a:extLst>
          </p:cNvPr>
          <p:cNvSpPr txBox="1"/>
          <p:nvPr/>
        </p:nvSpPr>
        <p:spPr>
          <a:xfrm>
            <a:off x="886857" y="1860333"/>
            <a:ext cx="3654942" cy="27757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Ceilometer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项目是一项数据收集服务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可为所有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核心组件提供客户计费、资源跟踪和警报功能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3122B7-6EE7-49EC-A42D-93C85CCAD647}"/>
              </a:ext>
            </a:extLst>
          </p:cNvPr>
          <p:cNvSpPr txBox="1"/>
          <p:nvPr/>
        </p:nvSpPr>
        <p:spPr>
          <a:xfrm>
            <a:off x="7430065" y="2875996"/>
            <a:ext cx="3429898" cy="16677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首次出现在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的“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Havana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”版本中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0442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2167771" y="2760290"/>
            <a:ext cx="10190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OpenStack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的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Huawei Sans" panose="020C0503030203020204" pitchFamily="34" charset="0"/>
              </a:rPr>
              <a:t>各主要项目间交互示例</a:t>
            </a:r>
            <a:endParaRPr lang="zh-CN" altLang="en-US" sz="48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59840" y="265122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3283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3488C-AEFF-488E-A8E7-AD365FDD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73" y="186220"/>
            <a:ext cx="11293474" cy="48598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1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、提问：创建一个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VM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需要些什么资源？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9EA8C-DB5C-4DA6-996D-8DFDF793F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zh-CN" dirty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91948DF-B89E-82A3-6B6F-600C839B0D64}"/>
              </a:ext>
            </a:extLst>
          </p:cNvPr>
          <p:cNvGrpSpPr/>
          <p:nvPr/>
        </p:nvGrpSpPr>
        <p:grpSpPr>
          <a:xfrm>
            <a:off x="798677" y="1173041"/>
            <a:ext cx="4961155" cy="5004246"/>
            <a:chOff x="290617" y="1026474"/>
            <a:chExt cx="5249187" cy="5625373"/>
          </a:xfrm>
        </p:grpSpPr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B411A863-453B-F26F-5A9F-BE17ED35DEB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28285186"/>
                </p:ext>
              </p:extLst>
            </p:nvPr>
          </p:nvGraphicFramePr>
          <p:xfrm>
            <a:off x="1003300" y="1026474"/>
            <a:ext cx="4536504" cy="56253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6ED9FD-4CE2-2226-699C-0DEEFF6114FC}"/>
                </a:ext>
              </a:extLst>
            </p:cNvPr>
            <p:cNvSpPr txBox="1"/>
            <p:nvPr/>
          </p:nvSpPr>
          <p:spPr bwMode="auto">
            <a:xfrm>
              <a:off x="290617" y="4606680"/>
              <a:ext cx="1883532" cy="5811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2800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Linux PC</a:t>
              </a:r>
              <a:endParaRPr lang="zh-CN" altLang="en-US" sz="28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CE3A801-6FD5-66E7-5058-930FE3C83DD5}"/>
                </a:ext>
              </a:extLst>
            </p:cNvPr>
            <p:cNvSpPr/>
            <p:nvPr/>
          </p:nvSpPr>
          <p:spPr>
            <a:xfrm>
              <a:off x="553458" y="3201220"/>
              <a:ext cx="1357850" cy="1357850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6000" r="-6000"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8D49121-CC6B-7848-0CD8-454051E03B06}"/>
              </a:ext>
            </a:extLst>
          </p:cNvPr>
          <p:cNvGrpSpPr/>
          <p:nvPr/>
        </p:nvGrpSpPr>
        <p:grpSpPr>
          <a:xfrm>
            <a:off x="6379403" y="930445"/>
            <a:ext cx="4824536" cy="5625373"/>
            <a:chOff x="6852084" y="1026474"/>
            <a:chExt cx="4824536" cy="5625373"/>
          </a:xfrm>
        </p:grpSpPr>
        <p:graphicFrame>
          <p:nvGraphicFramePr>
            <p:cNvPr id="17" name="图示 16">
              <a:extLst>
                <a:ext uri="{FF2B5EF4-FFF2-40B4-BE49-F238E27FC236}">
                  <a16:creationId xmlns:a16="http://schemas.microsoft.com/office/drawing/2014/main" id="{A16F02BF-4CC1-E956-44F8-C6841754CB8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37467797"/>
                </p:ext>
              </p:extLst>
            </p:nvPr>
          </p:nvGraphicFramePr>
          <p:xfrm>
            <a:off x="7140116" y="1026474"/>
            <a:ext cx="4536504" cy="5625373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" r:lo="rId10" r:qs="rId11" r:cs="rId12"/>
            </a:graphicData>
          </a:graphic>
        </p:graphicFrame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1A9C0F5-B72F-D51D-B1B4-E4F1E4411A8E}"/>
                </a:ext>
              </a:extLst>
            </p:cNvPr>
            <p:cNvGrpSpPr/>
            <p:nvPr/>
          </p:nvGrpSpPr>
          <p:grpSpPr>
            <a:xfrm>
              <a:off x="6852084" y="3032956"/>
              <a:ext cx="1768610" cy="1296144"/>
              <a:chOff x="6524625" y="473075"/>
              <a:chExt cx="671513" cy="492125"/>
            </a:xfrm>
            <a:solidFill>
              <a:srgbClr val="00B0F0"/>
            </a:solidFill>
          </p:grpSpPr>
          <p:sp>
            <p:nvSpPr>
              <p:cNvPr id="20" name="Oval 5">
                <a:extLst>
                  <a:ext uri="{FF2B5EF4-FFF2-40B4-BE49-F238E27FC236}">
                    <a16:creationId xmlns:a16="http://schemas.microsoft.com/office/drawing/2014/main" id="{B7C6FECB-44A8-9D18-17DB-D80B1E1DB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1663" y="735013"/>
                <a:ext cx="46038" cy="4603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C1769CE3-F7B4-0A1C-DDFF-83B35B155466}"/>
                  </a:ext>
                </a:extLst>
              </p:cNvPr>
              <p:cNvSpPr/>
              <p:nvPr/>
            </p:nvSpPr>
            <p:spPr bwMode="auto">
              <a:xfrm>
                <a:off x="6692900" y="873125"/>
                <a:ext cx="323850" cy="14288"/>
              </a:xfrm>
              <a:custGeom>
                <a:avLst/>
                <a:gdLst>
                  <a:gd name="T0" fmla="*/ 83 w 85"/>
                  <a:gd name="T1" fmla="*/ 0 h 4"/>
                  <a:gd name="T2" fmla="*/ 2 w 85"/>
                  <a:gd name="T3" fmla="*/ 0 h 4"/>
                  <a:gd name="T4" fmla="*/ 0 w 85"/>
                  <a:gd name="T5" fmla="*/ 2 h 4"/>
                  <a:gd name="T6" fmla="*/ 2 w 85"/>
                  <a:gd name="T7" fmla="*/ 4 h 4"/>
                  <a:gd name="T8" fmla="*/ 83 w 85"/>
                  <a:gd name="T9" fmla="*/ 4 h 4"/>
                  <a:gd name="T10" fmla="*/ 85 w 85"/>
                  <a:gd name="T11" fmla="*/ 2 h 4"/>
                  <a:gd name="T12" fmla="*/ 83 w 85"/>
                  <a:gd name="T13" fmla="*/ 0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5" h="4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3"/>
                      <a:pt x="1" y="4"/>
                      <a:pt x="2" y="4"/>
                    </a:cubicBezTo>
                    <a:cubicBezTo>
                      <a:pt x="83" y="4"/>
                      <a:pt x="83" y="4"/>
                      <a:pt x="83" y="4"/>
                    </a:cubicBezTo>
                    <a:cubicBezTo>
                      <a:pt x="85" y="4"/>
                      <a:pt x="85" y="3"/>
                      <a:pt x="85" y="2"/>
                    </a:cubicBezTo>
                    <a:cubicBezTo>
                      <a:pt x="85" y="1"/>
                      <a:pt x="85" y="0"/>
                      <a:pt x="8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5708B5EA-297E-61D2-29F4-A7DD8403611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78613" y="687388"/>
                <a:ext cx="365125" cy="139700"/>
              </a:xfrm>
              <a:custGeom>
                <a:avLst/>
                <a:gdLst>
                  <a:gd name="T0" fmla="*/ 78 w 96"/>
                  <a:gd name="T1" fmla="*/ 0 h 36"/>
                  <a:gd name="T2" fmla="*/ 18 w 96"/>
                  <a:gd name="T3" fmla="*/ 0 h 36"/>
                  <a:gd name="T4" fmla="*/ 0 w 96"/>
                  <a:gd name="T5" fmla="*/ 18 h 36"/>
                  <a:gd name="T6" fmla="*/ 18 w 96"/>
                  <a:gd name="T7" fmla="*/ 36 h 36"/>
                  <a:gd name="T8" fmla="*/ 78 w 96"/>
                  <a:gd name="T9" fmla="*/ 36 h 36"/>
                  <a:gd name="T10" fmla="*/ 96 w 96"/>
                  <a:gd name="T11" fmla="*/ 18 h 36"/>
                  <a:gd name="T12" fmla="*/ 78 w 96"/>
                  <a:gd name="T13" fmla="*/ 0 h 36"/>
                  <a:gd name="T14" fmla="*/ 78 w 96"/>
                  <a:gd name="T15" fmla="*/ 32 h 36"/>
                  <a:gd name="T16" fmla="*/ 18 w 96"/>
                  <a:gd name="T17" fmla="*/ 32 h 36"/>
                  <a:gd name="T18" fmla="*/ 4 w 96"/>
                  <a:gd name="T19" fmla="*/ 18 h 36"/>
                  <a:gd name="T20" fmla="*/ 18 w 96"/>
                  <a:gd name="T21" fmla="*/ 4 h 36"/>
                  <a:gd name="T22" fmla="*/ 78 w 96"/>
                  <a:gd name="T23" fmla="*/ 4 h 36"/>
                  <a:gd name="T24" fmla="*/ 92 w 96"/>
                  <a:gd name="T25" fmla="*/ 18 h 36"/>
                  <a:gd name="T26" fmla="*/ 78 w 96"/>
                  <a:gd name="T27" fmla="*/ 3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6" h="36">
                    <a:moveTo>
                      <a:pt x="78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8" y="0"/>
                      <a:pt x="0" y="8"/>
                      <a:pt x="0" y="18"/>
                    </a:cubicBezTo>
                    <a:cubicBezTo>
                      <a:pt x="0" y="28"/>
                      <a:pt x="8" y="36"/>
                      <a:pt x="18" y="36"/>
                    </a:cubicBezTo>
                    <a:cubicBezTo>
                      <a:pt x="78" y="36"/>
                      <a:pt x="78" y="36"/>
                      <a:pt x="78" y="36"/>
                    </a:cubicBezTo>
                    <a:cubicBezTo>
                      <a:pt x="88" y="36"/>
                      <a:pt x="96" y="28"/>
                      <a:pt x="96" y="18"/>
                    </a:cubicBezTo>
                    <a:cubicBezTo>
                      <a:pt x="96" y="8"/>
                      <a:pt x="88" y="0"/>
                      <a:pt x="78" y="0"/>
                    </a:cubicBezTo>
                    <a:close/>
                    <a:moveTo>
                      <a:pt x="78" y="32"/>
                    </a:moveTo>
                    <a:cubicBezTo>
                      <a:pt x="18" y="32"/>
                      <a:pt x="18" y="32"/>
                      <a:pt x="18" y="32"/>
                    </a:cubicBezTo>
                    <a:cubicBezTo>
                      <a:pt x="10" y="32"/>
                      <a:pt x="4" y="26"/>
                      <a:pt x="4" y="18"/>
                    </a:cubicBezTo>
                    <a:cubicBezTo>
                      <a:pt x="4" y="10"/>
                      <a:pt x="10" y="4"/>
                      <a:pt x="18" y="4"/>
                    </a:cubicBezTo>
                    <a:cubicBezTo>
                      <a:pt x="78" y="4"/>
                      <a:pt x="78" y="4"/>
                      <a:pt x="78" y="4"/>
                    </a:cubicBezTo>
                    <a:cubicBezTo>
                      <a:pt x="86" y="4"/>
                      <a:pt x="92" y="10"/>
                      <a:pt x="92" y="18"/>
                    </a:cubicBezTo>
                    <a:cubicBezTo>
                      <a:pt x="92" y="26"/>
                      <a:pt x="86" y="32"/>
                      <a:pt x="78" y="3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84ADE1DC-E754-AC9A-87FE-053C64BBFA1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24625" y="473075"/>
                <a:ext cx="671513" cy="492125"/>
              </a:xfrm>
              <a:custGeom>
                <a:avLst/>
                <a:gdLst>
                  <a:gd name="T0" fmla="*/ 133 w 176"/>
                  <a:gd name="T1" fmla="*/ 32 h 128"/>
                  <a:gd name="T2" fmla="*/ 88 w 176"/>
                  <a:gd name="T3" fmla="*/ 0 h 128"/>
                  <a:gd name="T4" fmla="*/ 43 w 176"/>
                  <a:gd name="T5" fmla="*/ 32 h 128"/>
                  <a:gd name="T6" fmla="*/ 0 w 176"/>
                  <a:gd name="T7" fmla="*/ 80 h 128"/>
                  <a:gd name="T8" fmla="*/ 48 w 176"/>
                  <a:gd name="T9" fmla="*/ 128 h 128"/>
                  <a:gd name="T10" fmla="*/ 128 w 176"/>
                  <a:gd name="T11" fmla="*/ 128 h 128"/>
                  <a:gd name="T12" fmla="*/ 176 w 176"/>
                  <a:gd name="T13" fmla="*/ 80 h 128"/>
                  <a:gd name="T14" fmla="*/ 133 w 176"/>
                  <a:gd name="T15" fmla="*/ 32 h 128"/>
                  <a:gd name="T16" fmla="*/ 128 w 176"/>
                  <a:gd name="T17" fmla="*/ 120 h 128"/>
                  <a:gd name="T18" fmla="*/ 48 w 176"/>
                  <a:gd name="T19" fmla="*/ 120 h 128"/>
                  <a:gd name="T20" fmla="*/ 8 w 176"/>
                  <a:gd name="T21" fmla="*/ 80 h 128"/>
                  <a:gd name="T22" fmla="*/ 44 w 176"/>
                  <a:gd name="T23" fmla="*/ 40 h 128"/>
                  <a:gd name="T24" fmla="*/ 50 w 176"/>
                  <a:gd name="T25" fmla="*/ 35 h 128"/>
                  <a:gd name="T26" fmla="*/ 88 w 176"/>
                  <a:gd name="T27" fmla="*/ 8 h 128"/>
                  <a:gd name="T28" fmla="*/ 126 w 176"/>
                  <a:gd name="T29" fmla="*/ 35 h 128"/>
                  <a:gd name="T30" fmla="*/ 133 w 176"/>
                  <a:gd name="T31" fmla="*/ 40 h 128"/>
                  <a:gd name="T32" fmla="*/ 168 w 176"/>
                  <a:gd name="T33" fmla="*/ 80 h 128"/>
                  <a:gd name="T34" fmla="*/ 128 w 176"/>
                  <a:gd name="T35" fmla="*/ 120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" h="128">
                    <a:moveTo>
                      <a:pt x="133" y="32"/>
                    </a:moveTo>
                    <a:cubicBezTo>
                      <a:pt x="127" y="14"/>
                      <a:pt x="109" y="0"/>
                      <a:pt x="88" y="0"/>
                    </a:cubicBezTo>
                    <a:cubicBezTo>
                      <a:pt x="67" y="0"/>
                      <a:pt x="49" y="14"/>
                      <a:pt x="43" y="32"/>
                    </a:cubicBezTo>
                    <a:cubicBezTo>
                      <a:pt x="19" y="35"/>
                      <a:pt x="0" y="55"/>
                      <a:pt x="0" y="80"/>
                    </a:cubicBezTo>
                    <a:cubicBezTo>
                      <a:pt x="0" y="107"/>
                      <a:pt x="22" y="128"/>
                      <a:pt x="48" y="128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55" y="128"/>
                      <a:pt x="176" y="107"/>
                      <a:pt x="176" y="80"/>
                    </a:cubicBezTo>
                    <a:cubicBezTo>
                      <a:pt x="176" y="55"/>
                      <a:pt x="157" y="35"/>
                      <a:pt x="133" y="32"/>
                    </a:cubicBezTo>
                    <a:close/>
                    <a:moveTo>
                      <a:pt x="128" y="120"/>
                    </a:moveTo>
                    <a:cubicBezTo>
                      <a:pt x="48" y="120"/>
                      <a:pt x="48" y="120"/>
                      <a:pt x="48" y="120"/>
                    </a:cubicBezTo>
                    <a:cubicBezTo>
                      <a:pt x="26" y="120"/>
                      <a:pt x="8" y="102"/>
                      <a:pt x="8" y="80"/>
                    </a:cubicBezTo>
                    <a:cubicBezTo>
                      <a:pt x="8" y="60"/>
                      <a:pt x="23" y="43"/>
                      <a:pt x="44" y="40"/>
                    </a:cubicBezTo>
                    <a:cubicBezTo>
                      <a:pt x="47" y="40"/>
                      <a:pt x="49" y="38"/>
                      <a:pt x="50" y="35"/>
                    </a:cubicBezTo>
                    <a:cubicBezTo>
                      <a:pt x="56" y="19"/>
                      <a:pt x="71" y="8"/>
                      <a:pt x="88" y="8"/>
                    </a:cubicBezTo>
                    <a:cubicBezTo>
                      <a:pt x="105" y="8"/>
                      <a:pt x="120" y="19"/>
                      <a:pt x="126" y="35"/>
                    </a:cubicBezTo>
                    <a:cubicBezTo>
                      <a:pt x="127" y="38"/>
                      <a:pt x="129" y="40"/>
                      <a:pt x="133" y="40"/>
                    </a:cubicBezTo>
                    <a:cubicBezTo>
                      <a:pt x="153" y="43"/>
                      <a:pt x="168" y="60"/>
                      <a:pt x="168" y="80"/>
                    </a:cubicBezTo>
                    <a:cubicBezTo>
                      <a:pt x="168" y="102"/>
                      <a:pt x="150" y="120"/>
                      <a:pt x="128" y="12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en-US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5C2BC67-92B7-DA71-D0FD-CEAFDEAF2438}"/>
                </a:ext>
              </a:extLst>
            </p:cNvPr>
            <p:cNvSpPr txBox="1"/>
            <p:nvPr/>
          </p:nvSpPr>
          <p:spPr bwMode="auto">
            <a:xfrm>
              <a:off x="7280161" y="4581128"/>
              <a:ext cx="912456" cy="58110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3200" dirty="0">
                  <a:solidFill>
                    <a:srgbClr val="00B0F0"/>
                  </a:solidFill>
                  <a:latin typeface="+mn-lt"/>
                  <a:ea typeface="+mn-ea"/>
                  <a:cs typeface="+mn-ea"/>
                  <a:sym typeface="+mn-lt"/>
                </a:rPr>
                <a:t>VM</a:t>
              </a:r>
              <a:endParaRPr lang="zh-CN" altLang="en-US" sz="3200" dirty="0">
                <a:solidFill>
                  <a:srgbClr val="00B0F0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997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25" name="组合 24"/>
          <p:cNvGrpSpPr/>
          <p:nvPr/>
        </p:nvGrpSpPr>
        <p:grpSpPr>
          <a:xfrm>
            <a:off x="1203325" y="1695450"/>
            <a:ext cx="9711055" cy="4352925"/>
            <a:chOff x="2582203" y="2399714"/>
            <a:chExt cx="7019916" cy="3910330"/>
          </a:xfrm>
        </p:grpSpPr>
        <p:sp>
          <p:nvSpPr>
            <p:cNvPr id="26" name="矩形 33"/>
            <p:cNvSpPr/>
            <p:nvPr/>
          </p:nvSpPr>
          <p:spPr>
            <a:xfrm>
              <a:off x="3606992" y="2399714"/>
              <a:ext cx="5995127" cy="3910330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629920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重点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94996" y="1976209"/>
            <a:ext cx="7830154" cy="2706231"/>
            <a:chOff x="2894996" y="1976209"/>
            <a:chExt cx="7830154" cy="2706231"/>
          </a:xfrm>
        </p:grpSpPr>
        <p:sp>
          <p:nvSpPr>
            <p:cNvPr id="9" name="文本框 8"/>
            <p:cNvSpPr txBox="1"/>
            <p:nvPr/>
          </p:nvSpPr>
          <p:spPr>
            <a:xfrm>
              <a:off x="3248977" y="2004784"/>
              <a:ext cx="74761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+mn-ea"/>
                  <a:cs typeface="+mn-ea"/>
                  <a:sym typeface="+mn-lt"/>
                </a:rPr>
                <a:t>OpenStack</a:t>
              </a:r>
              <a:r>
                <a:rPr lang="zh-CN" altLang="en-US" sz="2800" dirty="0">
                  <a:latin typeface="+mn-ea"/>
                  <a:cs typeface="+mn-ea"/>
                  <a:sym typeface="+mn-lt"/>
                </a:rPr>
                <a:t>的核心组件及其功能</a:t>
              </a:r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  <a:p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  <a:p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  <a:p>
              <a:r>
                <a:rPr lang="en-US" altLang="zh-CN" sz="2800" dirty="0">
                  <a:latin typeface="+mn-ea"/>
                  <a:cs typeface="+mn-ea"/>
                  <a:sym typeface="+mn-lt"/>
                </a:rPr>
                <a:t>OpenStack</a:t>
              </a:r>
              <a:r>
                <a:rPr lang="zh-CN" altLang="en-US" sz="2800" dirty="0">
                  <a:latin typeface="+mn-ea"/>
                  <a:cs typeface="+mn-ea"/>
                  <a:sym typeface="+mn-lt"/>
                </a:rPr>
                <a:t>的架构设计与服务间的交互关系。</a:t>
              </a:r>
              <a:endParaRPr lang="en-US" altLang="zh-CN" sz="2800" dirty="0">
                <a:latin typeface="+mn-ea"/>
                <a:cs typeface="+mn-ea"/>
                <a:sym typeface="+mn-lt"/>
              </a:endParaRPr>
            </a:p>
            <a:p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  <a:p>
              <a:endPara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33096" y="1976209"/>
              <a:ext cx="420308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66B3"/>
                  </a:solidFill>
                </a:rPr>
                <a:t>1.</a:t>
              </a:r>
              <a:endParaRPr lang="zh-CN" altLang="en-US" sz="3200" b="1" dirty="0">
                <a:solidFill>
                  <a:srgbClr val="0066B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4996" y="3263403"/>
              <a:ext cx="490840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66B3"/>
                  </a:solidFill>
                </a:rPr>
                <a:t>2.</a:t>
              </a:r>
              <a:endParaRPr lang="zh-CN" altLang="en-US" sz="3200" b="1" dirty="0">
                <a:solidFill>
                  <a:srgbClr val="0066B3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3488C-AEFF-488E-A8E7-AD365FDDD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626" y="254107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2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创建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VM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，服务间交互示例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9EA8C-DB5C-4DA6-996D-8DFDF793FDC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98525" y="1047750"/>
            <a:ext cx="11293475" cy="4879975"/>
          </a:xfrm>
        </p:spPr>
        <p:txBody>
          <a:bodyPr/>
          <a:lstStyle/>
          <a:p>
            <a:endParaRPr lang="en-US" altLang="zh-CN" dirty="0">
              <a:sym typeface="Huawei Sans" panose="020C0503030203020204" pitchFamily="34" charset="0"/>
            </a:endParaRPr>
          </a:p>
          <a:p>
            <a:endParaRPr lang="zh-CN" altLang="en-US" dirty="0">
              <a:sym typeface="Huawei Sans" panose="020C0503030203020204" pitchFamily="34" charset="0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E80C3932-A0AD-15D2-864F-16E78A869EA0}"/>
              </a:ext>
            </a:extLst>
          </p:cNvPr>
          <p:cNvGrpSpPr/>
          <p:nvPr/>
        </p:nvGrpSpPr>
        <p:grpSpPr>
          <a:xfrm>
            <a:off x="1107440" y="942495"/>
            <a:ext cx="8563452" cy="5661398"/>
            <a:chOff x="2060568" y="1054362"/>
            <a:chExt cx="7691604" cy="5134721"/>
          </a:xfrm>
        </p:grpSpPr>
        <p:cxnSp>
          <p:nvCxnSpPr>
            <p:cNvPr id="4" name="肘形连接符 6">
              <a:extLst>
                <a:ext uri="{FF2B5EF4-FFF2-40B4-BE49-F238E27FC236}">
                  <a16:creationId xmlns:a16="http://schemas.microsoft.com/office/drawing/2014/main" id="{5BB8B1F9-57E6-410E-929E-B691660B5701}"/>
                </a:ext>
              </a:extLst>
            </p:cNvPr>
            <p:cNvCxnSpPr>
              <a:stCxn id="16" idx="3"/>
              <a:endCxn id="6" idx="0"/>
            </p:cNvCxnSpPr>
            <p:nvPr/>
          </p:nvCxnSpPr>
          <p:spPr>
            <a:xfrm>
              <a:off x="3908499" y="1796833"/>
              <a:ext cx="701797" cy="2498745"/>
            </a:xfrm>
            <a:prstGeom prst="bentConnector2">
              <a:avLst/>
            </a:prstGeom>
            <a:ln w="19050">
              <a:solidFill>
                <a:srgbClr val="41546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流程图: 决策 4">
              <a:extLst>
                <a:ext uri="{FF2B5EF4-FFF2-40B4-BE49-F238E27FC236}">
                  <a16:creationId xmlns:a16="http://schemas.microsoft.com/office/drawing/2014/main" id="{0901995F-AFA1-4950-931D-5D14D500D5F8}"/>
                </a:ext>
              </a:extLst>
            </p:cNvPr>
            <p:cNvSpPr/>
            <p:nvPr/>
          </p:nvSpPr>
          <p:spPr>
            <a:xfrm>
              <a:off x="4963640" y="2910780"/>
              <a:ext cx="1442027" cy="880742"/>
            </a:xfrm>
            <a:prstGeom prst="flowChartDecision">
              <a:avLst/>
            </a:prstGeom>
            <a:solidFill>
              <a:srgbClr val="62B2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VM</a:t>
              </a:r>
            </a:p>
          </p:txBody>
        </p:sp>
        <p:sp>
          <p:nvSpPr>
            <p:cNvPr id="6" name="圆角矩形 43">
              <a:extLst>
                <a:ext uri="{FF2B5EF4-FFF2-40B4-BE49-F238E27FC236}">
                  <a16:creationId xmlns:a16="http://schemas.microsoft.com/office/drawing/2014/main" id="{A8896C39-C217-4BB7-8BE3-A5EC80050C81}"/>
                </a:ext>
              </a:extLst>
            </p:cNvPr>
            <p:cNvSpPr/>
            <p:nvPr/>
          </p:nvSpPr>
          <p:spPr>
            <a:xfrm>
              <a:off x="4112936" y="4295578"/>
              <a:ext cx="994720" cy="440716"/>
            </a:xfrm>
            <a:prstGeom prst="roundRect">
              <a:avLst/>
            </a:prstGeom>
            <a:solidFill>
              <a:srgbClr val="F66F6A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Nova</a:t>
              </a:r>
            </a:p>
          </p:txBody>
        </p:sp>
        <p:sp>
          <p:nvSpPr>
            <p:cNvPr id="7" name="圆角矩形 38">
              <a:extLst>
                <a:ext uri="{FF2B5EF4-FFF2-40B4-BE49-F238E27FC236}">
                  <a16:creationId xmlns:a16="http://schemas.microsoft.com/office/drawing/2014/main" id="{23980BFE-457E-40F2-82D9-7737530CF947}"/>
                </a:ext>
              </a:extLst>
            </p:cNvPr>
            <p:cNvSpPr/>
            <p:nvPr/>
          </p:nvSpPr>
          <p:spPr>
            <a:xfrm>
              <a:off x="2789019" y="2522292"/>
              <a:ext cx="1082540" cy="441138"/>
            </a:xfrm>
            <a:prstGeom prst="roundRect">
              <a:avLst/>
            </a:prstGeom>
            <a:solidFill>
              <a:srgbClr val="A4BCE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Neutron</a:t>
              </a:r>
            </a:p>
          </p:txBody>
        </p:sp>
        <p:cxnSp>
          <p:nvCxnSpPr>
            <p:cNvPr id="8" name="肘形连接符 33">
              <a:extLst>
                <a:ext uri="{FF2B5EF4-FFF2-40B4-BE49-F238E27FC236}">
                  <a16:creationId xmlns:a16="http://schemas.microsoft.com/office/drawing/2014/main" id="{7FC439F9-BD80-4A6E-ACE4-836FBF2C2954}"/>
                </a:ext>
              </a:extLst>
            </p:cNvPr>
            <p:cNvCxnSpPr>
              <a:stCxn id="16" idx="1"/>
              <a:endCxn id="11" idx="0"/>
            </p:cNvCxnSpPr>
            <p:nvPr/>
          </p:nvCxnSpPr>
          <p:spPr>
            <a:xfrm rot="10800000" flipV="1">
              <a:off x="2557999" y="1796832"/>
              <a:ext cx="194080" cy="2498745"/>
            </a:xfrm>
            <a:prstGeom prst="bentConnector2">
              <a:avLst/>
            </a:prstGeom>
            <a:ln w="19050">
              <a:solidFill>
                <a:srgbClr val="41546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下箭头 31">
              <a:extLst>
                <a:ext uri="{FF2B5EF4-FFF2-40B4-BE49-F238E27FC236}">
                  <a16:creationId xmlns:a16="http://schemas.microsoft.com/office/drawing/2014/main" id="{234B7A3B-6637-4189-9478-5EC5AC9648A1}"/>
                </a:ext>
              </a:extLst>
            </p:cNvPr>
            <p:cNvSpPr/>
            <p:nvPr/>
          </p:nvSpPr>
          <p:spPr>
            <a:xfrm>
              <a:off x="6125757" y="1343250"/>
              <a:ext cx="126585" cy="399437"/>
            </a:xfrm>
            <a:prstGeom prst="downArrow">
              <a:avLst/>
            </a:prstGeom>
            <a:ln>
              <a:solidFill>
                <a:srgbClr val="415463"/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0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" name="圆角矩形 30">
              <a:extLst>
                <a:ext uri="{FF2B5EF4-FFF2-40B4-BE49-F238E27FC236}">
                  <a16:creationId xmlns:a16="http://schemas.microsoft.com/office/drawing/2014/main" id="{3F1BC16C-7528-4EA6-B101-DD7BAB9E8974}"/>
                </a:ext>
              </a:extLst>
            </p:cNvPr>
            <p:cNvSpPr/>
            <p:nvPr/>
          </p:nvSpPr>
          <p:spPr>
            <a:xfrm>
              <a:off x="5691689" y="1054362"/>
              <a:ext cx="994720" cy="388908"/>
            </a:xfrm>
            <a:prstGeom prst="roundRect">
              <a:avLst/>
            </a:prstGeom>
            <a:solidFill>
              <a:srgbClr val="EEB3C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Heat</a:t>
              </a:r>
            </a:p>
          </p:txBody>
        </p:sp>
        <p:sp>
          <p:nvSpPr>
            <p:cNvPr id="11" name="圆角矩形 26">
              <a:extLst>
                <a:ext uri="{FF2B5EF4-FFF2-40B4-BE49-F238E27FC236}">
                  <a16:creationId xmlns:a16="http://schemas.microsoft.com/office/drawing/2014/main" id="{56FABCCA-72A4-4DD0-852E-4ADD05B0902D}"/>
                </a:ext>
              </a:extLst>
            </p:cNvPr>
            <p:cNvSpPr/>
            <p:nvPr/>
          </p:nvSpPr>
          <p:spPr>
            <a:xfrm>
              <a:off x="2060569" y="4295578"/>
              <a:ext cx="994859" cy="441138"/>
            </a:xfrm>
            <a:prstGeom prst="roundRect">
              <a:avLst/>
            </a:prstGeom>
            <a:solidFill>
              <a:srgbClr val="84D0A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Cinder</a:t>
              </a:r>
            </a:p>
          </p:txBody>
        </p:sp>
        <p:cxnSp>
          <p:nvCxnSpPr>
            <p:cNvPr id="12" name="肘形连接符 27">
              <a:extLst>
                <a:ext uri="{FF2B5EF4-FFF2-40B4-BE49-F238E27FC236}">
                  <a16:creationId xmlns:a16="http://schemas.microsoft.com/office/drawing/2014/main" id="{95CDF133-0D7F-41F0-A8CD-DEAFC8858297}"/>
                </a:ext>
              </a:extLst>
            </p:cNvPr>
            <p:cNvCxnSpPr/>
            <p:nvPr/>
          </p:nvCxnSpPr>
          <p:spPr>
            <a:xfrm rot="10800000" flipH="1">
              <a:off x="2060568" y="4532168"/>
              <a:ext cx="7691603" cy="12700"/>
            </a:xfrm>
            <a:prstGeom prst="bentConnector5">
              <a:avLst>
                <a:gd name="adj1" fmla="val -2972"/>
                <a:gd name="adj2" fmla="val -12147850"/>
                <a:gd name="adj3" fmla="val 105445"/>
              </a:avLst>
            </a:prstGeom>
            <a:ln w="19050">
              <a:solidFill>
                <a:srgbClr val="84D0A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圆角矩形 17">
              <a:extLst>
                <a:ext uri="{FF2B5EF4-FFF2-40B4-BE49-F238E27FC236}">
                  <a16:creationId xmlns:a16="http://schemas.microsoft.com/office/drawing/2014/main" id="{F3035CD3-6E37-492B-9185-653DE89EBE37}"/>
                </a:ext>
              </a:extLst>
            </p:cNvPr>
            <p:cNvSpPr/>
            <p:nvPr/>
          </p:nvSpPr>
          <p:spPr>
            <a:xfrm>
              <a:off x="8757313" y="4295578"/>
              <a:ext cx="994859" cy="441138"/>
            </a:xfrm>
            <a:prstGeom prst="roundRect">
              <a:avLst/>
            </a:prstGeom>
            <a:solidFill>
              <a:srgbClr val="FDE397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Swift</a:t>
              </a:r>
            </a:p>
          </p:txBody>
        </p:sp>
        <p:sp>
          <p:nvSpPr>
            <p:cNvPr id="14" name="圆角矩形 19">
              <a:extLst>
                <a:ext uri="{FF2B5EF4-FFF2-40B4-BE49-F238E27FC236}">
                  <a16:creationId xmlns:a16="http://schemas.microsoft.com/office/drawing/2014/main" id="{34C4E017-5557-4271-9B88-1ACD082D5E94}"/>
                </a:ext>
              </a:extLst>
            </p:cNvPr>
            <p:cNvSpPr/>
            <p:nvPr/>
          </p:nvSpPr>
          <p:spPr>
            <a:xfrm>
              <a:off x="7645879" y="5539815"/>
              <a:ext cx="1206193" cy="441138"/>
            </a:xfrm>
            <a:prstGeom prst="roundRect">
              <a:avLst/>
            </a:prstGeom>
            <a:solidFill>
              <a:srgbClr val="F7A65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Keystone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9679D1-D6E8-49B1-B4E2-5CE012D603C0}"/>
                </a:ext>
              </a:extLst>
            </p:cNvPr>
            <p:cNvSpPr txBox="1"/>
            <p:nvPr/>
          </p:nvSpPr>
          <p:spPr bwMode="auto">
            <a:xfrm>
              <a:off x="4527685" y="1453134"/>
              <a:ext cx="1515827" cy="273325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Orchestrates Cloud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6" name="圆角矩形 3">
              <a:extLst>
                <a:ext uri="{FF2B5EF4-FFF2-40B4-BE49-F238E27FC236}">
                  <a16:creationId xmlns:a16="http://schemas.microsoft.com/office/drawing/2014/main" id="{CE3D1C4F-F76F-4690-AB03-A9892897B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52079" y="1581655"/>
              <a:ext cx="1156420" cy="430355"/>
            </a:xfrm>
            <a:prstGeom prst="roundRect">
              <a:avLst/>
            </a:prstGeom>
            <a:solidFill>
              <a:srgbClr val="94DAE2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zh-CN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Horizon</a:t>
              </a:r>
              <a:endParaRPr kumimoji="0" lang="zh-CN" altLang="en-US" sz="1600" b="0" i="0" u="none" strike="noStrike" cap="none" normalizeH="0" baseline="0" dirty="0">
                <a:ln>
                  <a:noFill/>
                </a:ln>
                <a:effectLst/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17" name="肘形连接符 50">
              <a:extLst>
                <a:ext uri="{FF2B5EF4-FFF2-40B4-BE49-F238E27FC236}">
                  <a16:creationId xmlns:a16="http://schemas.microsoft.com/office/drawing/2014/main" id="{0908167F-FEAA-4519-BA68-38F14E25C1A6}"/>
                </a:ext>
              </a:extLst>
            </p:cNvPr>
            <p:cNvCxnSpPr>
              <a:stCxn id="7" idx="3"/>
              <a:endCxn id="5" idx="0"/>
            </p:cNvCxnSpPr>
            <p:nvPr/>
          </p:nvCxnSpPr>
          <p:spPr>
            <a:xfrm>
              <a:off x="3871559" y="2742861"/>
              <a:ext cx="1813095" cy="167919"/>
            </a:xfrm>
            <a:prstGeom prst="bentConnector2">
              <a:avLst/>
            </a:prstGeom>
            <a:ln w="19050">
              <a:solidFill>
                <a:srgbClr val="A4BCE7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肘形连接符 58">
              <a:extLst>
                <a:ext uri="{FF2B5EF4-FFF2-40B4-BE49-F238E27FC236}">
                  <a16:creationId xmlns:a16="http://schemas.microsoft.com/office/drawing/2014/main" id="{A16C438C-475E-47D0-8F18-B66AFFA5C549}"/>
                </a:ext>
              </a:extLst>
            </p:cNvPr>
            <p:cNvCxnSpPr>
              <a:stCxn id="16" idx="2"/>
              <a:endCxn id="7" idx="0"/>
            </p:cNvCxnSpPr>
            <p:nvPr/>
          </p:nvCxnSpPr>
          <p:spPr>
            <a:xfrm>
              <a:off x="3330289" y="2012010"/>
              <a:ext cx="0" cy="510282"/>
            </a:xfrm>
            <a:prstGeom prst="straightConnector1">
              <a:avLst/>
            </a:prstGeom>
            <a:ln w="19050">
              <a:solidFill>
                <a:srgbClr val="41546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肘形连接符 61">
              <a:extLst>
                <a:ext uri="{FF2B5EF4-FFF2-40B4-BE49-F238E27FC236}">
                  <a16:creationId xmlns:a16="http://schemas.microsoft.com/office/drawing/2014/main" id="{411F4567-3C49-40D3-ABA3-70452C95FADE}"/>
                </a:ext>
              </a:extLst>
            </p:cNvPr>
            <p:cNvCxnSpPr/>
            <p:nvPr/>
          </p:nvCxnSpPr>
          <p:spPr>
            <a:xfrm>
              <a:off x="4099120" y="1796833"/>
              <a:ext cx="3204780" cy="2514977"/>
            </a:xfrm>
            <a:prstGeom prst="bentConnector2">
              <a:avLst/>
            </a:prstGeom>
            <a:ln w="19050">
              <a:solidFill>
                <a:srgbClr val="41546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67">
              <a:extLst>
                <a:ext uri="{FF2B5EF4-FFF2-40B4-BE49-F238E27FC236}">
                  <a16:creationId xmlns:a16="http://schemas.microsoft.com/office/drawing/2014/main" id="{D199B4DD-66DA-4018-9A00-A4C6603EBDC9}"/>
                </a:ext>
              </a:extLst>
            </p:cNvPr>
            <p:cNvCxnSpPr>
              <a:stCxn id="16" idx="3"/>
              <a:endCxn id="13" idx="0"/>
            </p:cNvCxnSpPr>
            <p:nvPr/>
          </p:nvCxnSpPr>
          <p:spPr>
            <a:xfrm>
              <a:off x="3908499" y="1796833"/>
              <a:ext cx="5346244" cy="2498745"/>
            </a:xfrm>
            <a:prstGeom prst="bentConnector2">
              <a:avLst/>
            </a:prstGeom>
            <a:ln w="19050">
              <a:solidFill>
                <a:srgbClr val="41546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肘形连接符 70">
              <a:extLst>
                <a:ext uri="{FF2B5EF4-FFF2-40B4-BE49-F238E27FC236}">
                  <a16:creationId xmlns:a16="http://schemas.microsoft.com/office/drawing/2014/main" id="{847CDC97-FCC8-45C8-A1BF-6F5D055D1FD4}"/>
                </a:ext>
              </a:extLst>
            </p:cNvPr>
            <p:cNvCxnSpPr>
              <a:stCxn id="16" idx="3"/>
              <a:endCxn id="14" idx="3"/>
            </p:cNvCxnSpPr>
            <p:nvPr/>
          </p:nvCxnSpPr>
          <p:spPr>
            <a:xfrm>
              <a:off x="3908499" y="1796833"/>
              <a:ext cx="4943573" cy="3963551"/>
            </a:xfrm>
            <a:prstGeom prst="bentConnector3">
              <a:avLst>
                <a:gd name="adj1" fmla="val 121259"/>
              </a:avLst>
            </a:prstGeom>
            <a:ln w="19050">
              <a:solidFill>
                <a:srgbClr val="415463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肘形连接符 91">
              <a:extLst>
                <a:ext uri="{FF2B5EF4-FFF2-40B4-BE49-F238E27FC236}">
                  <a16:creationId xmlns:a16="http://schemas.microsoft.com/office/drawing/2014/main" id="{92D6244C-99E1-4D49-B6B7-7E64ECF7C081}"/>
                </a:ext>
              </a:extLst>
            </p:cNvPr>
            <p:cNvCxnSpPr>
              <a:stCxn id="14" idx="1"/>
              <a:endCxn id="7" idx="2"/>
            </p:cNvCxnSpPr>
            <p:nvPr/>
          </p:nvCxnSpPr>
          <p:spPr>
            <a:xfrm rot="10800000">
              <a:off x="3330289" y="2963430"/>
              <a:ext cx="4315590" cy="2796954"/>
            </a:xfrm>
            <a:prstGeom prst="bentConnector2">
              <a:avLst/>
            </a:prstGeom>
            <a:ln w="1905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肘形连接符 94">
              <a:extLst>
                <a:ext uri="{FF2B5EF4-FFF2-40B4-BE49-F238E27FC236}">
                  <a16:creationId xmlns:a16="http://schemas.microsoft.com/office/drawing/2014/main" id="{3387A69F-2CC2-476B-BD37-FD3D116A890E}"/>
                </a:ext>
              </a:extLst>
            </p:cNvPr>
            <p:cNvCxnSpPr>
              <a:endCxn id="5" idx="1"/>
            </p:cNvCxnSpPr>
            <p:nvPr/>
          </p:nvCxnSpPr>
          <p:spPr>
            <a:xfrm flipV="1">
              <a:off x="3055428" y="3351151"/>
              <a:ext cx="1908212" cy="1217022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84D0A2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肘形连接符 99">
              <a:extLst>
                <a:ext uri="{FF2B5EF4-FFF2-40B4-BE49-F238E27FC236}">
                  <a16:creationId xmlns:a16="http://schemas.microsoft.com/office/drawing/2014/main" id="{806CACD0-FCCA-4E25-92FB-A3A5572183D9}"/>
                </a:ext>
              </a:extLst>
            </p:cNvPr>
            <p:cNvCxnSpPr>
              <a:stCxn id="6" idx="3"/>
              <a:endCxn id="5" idx="2"/>
            </p:cNvCxnSpPr>
            <p:nvPr/>
          </p:nvCxnSpPr>
          <p:spPr>
            <a:xfrm flipV="1">
              <a:off x="5107656" y="3791522"/>
              <a:ext cx="576998" cy="724414"/>
            </a:xfrm>
            <a:prstGeom prst="bentConnector2">
              <a:avLst/>
            </a:prstGeom>
            <a:ln w="19050">
              <a:solidFill>
                <a:srgbClr val="F66F6A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肘形连接符 102">
              <a:extLst>
                <a:ext uri="{FF2B5EF4-FFF2-40B4-BE49-F238E27FC236}">
                  <a16:creationId xmlns:a16="http://schemas.microsoft.com/office/drawing/2014/main" id="{C0C31AF2-576F-4274-B887-E51F3418BE06}"/>
                </a:ext>
              </a:extLst>
            </p:cNvPr>
            <p:cNvCxnSpPr>
              <a:endCxn id="5" idx="3"/>
            </p:cNvCxnSpPr>
            <p:nvPr/>
          </p:nvCxnSpPr>
          <p:spPr>
            <a:xfrm rot="16200000" flipV="1">
              <a:off x="6116192" y="3640626"/>
              <a:ext cx="1032668" cy="453718"/>
            </a:xfrm>
            <a:prstGeom prst="bentConnector2">
              <a:avLst/>
            </a:prstGeom>
            <a:ln w="19050">
              <a:solidFill>
                <a:srgbClr val="59C8D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肘形连接符 116">
              <a:extLst>
                <a:ext uri="{FF2B5EF4-FFF2-40B4-BE49-F238E27FC236}">
                  <a16:creationId xmlns:a16="http://schemas.microsoft.com/office/drawing/2014/main" id="{9D617BF7-C278-4429-9CDD-A772200F36CC}"/>
                </a:ext>
              </a:extLst>
            </p:cNvPr>
            <p:cNvCxnSpPr>
              <a:stCxn id="28" idx="3"/>
              <a:endCxn id="13" idx="1"/>
            </p:cNvCxnSpPr>
            <p:nvPr/>
          </p:nvCxnSpPr>
          <p:spPr>
            <a:xfrm>
              <a:off x="7610639" y="4515936"/>
              <a:ext cx="1146674" cy="211"/>
            </a:xfrm>
            <a:prstGeom prst="straightConnector1">
              <a:avLst/>
            </a:prstGeom>
            <a:ln w="19050">
              <a:solidFill>
                <a:srgbClr val="59C8D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肘形连接符 122">
              <a:extLst>
                <a:ext uri="{FF2B5EF4-FFF2-40B4-BE49-F238E27FC236}">
                  <a16:creationId xmlns:a16="http://schemas.microsoft.com/office/drawing/2014/main" id="{FE7F72C8-4E3A-414B-B29A-C30EE73542FA}"/>
                </a:ext>
              </a:extLst>
            </p:cNvPr>
            <p:cNvCxnSpPr>
              <a:stCxn id="14" idx="0"/>
              <a:endCxn id="28" idx="2"/>
            </p:cNvCxnSpPr>
            <p:nvPr/>
          </p:nvCxnSpPr>
          <p:spPr>
            <a:xfrm rot="16200000" flipV="1">
              <a:off x="7279368" y="4570206"/>
              <a:ext cx="803521" cy="113569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圆角矩形 128">
              <a:extLst>
                <a:ext uri="{FF2B5EF4-FFF2-40B4-BE49-F238E27FC236}">
                  <a16:creationId xmlns:a16="http://schemas.microsoft.com/office/drawing/2014/main" id="{540D3D85-55AD-41BA-919C-2520AE6844AE}"/>
                </a:ext>
              </a:extLst>
            </p:cNvPr>
            <p:cNvSpPr/>
            <p:nvPr/>
          </p:nvSpPr>
          <p:spPr>
            <a:xfrm>
              <a:off x="6615919" y="4295578"/>
              <a:ext cx="994720" cy="440716"/>
            </a:xfrm>
            <a:prstGeom prst="roundRect">
              <a:avLst/>
            </a:prstGeom>
            <a:solidFill>
              <a:srgbClr val="59C8D5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6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Glance</a:t>
              </a:r>
            </a:p>
          </p:txBody>
        </p:sp>
        <p:cxnSp>
          <p:nvCxnSpPr>
            <p:cNvPr id="29" name="肘形连接符 133">
              <a:extLst>
                <a:ext uri="{FF2B5EF4-FFF2-40B4-BE49-F238E27FC236}">
                  <a16:creationId xmlns:a16="http://schemas.microsoft.com/office/drawing/2014/main" id="{05797AC7-97C6-4FF9-A188-78B446C2FDE0}"/>
                </a:ext>
              </a:extLst>
            </p:cNvPr>
            <p:cNvCxnSpPr>
              <a:stCxn id="14" idx="0"/>
              <a:endCxn id="13" idx="2"/>
            </p:cNvCxnSpPr>
            <p:nvPr/>
          </p:nvCxnSpPr>
          <p:spPr>
            <a:xfrm rot="5400000" flipH="1" flipV="1">
              <a:off x="8350310" y="4635383"/>
              <a:ext cx="803099" cy="1005767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139">
              <a:extLst>
                <a:ext uri="{FF2B5EF4-FFF2-40B4-BE49-F238E27FC236}">
                  <a16:creationId xmlns:a16="http://schemas.microsoft.com/office/drawing/2014/main" id="{6A259932-D1E7-446F-8413-0103EEEF7509}"/>
                </a:ext>
              </a:extLst>
            </p:cNvPr>
            <p:cNvCxnSpPr>
              <a:stCxn id="14" idx="1"/>
              <a:endCxn id="6" idx="2"/>
            </p:cNvCxnSpPr>
            <p:nvPr/>
          </p:nvCxnSpPr>
          <p:spPr>
            <a:xfrm rot="10800000">
              <a:off x="4610297" y="4736294"/>
              <a:ext cx="3035583" cy="1024090"/>
            </a:xfrm>
            <a:prstGeom prst="bentConnector2">
              <a:avLst/>
            </a:prstGeom>
            <a:ln w="1905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142">
              <a:extLst>
                <a:ext uri="{FF2B5EF4-FFF2-40B4-BE49-F238E27FC236}">
                  <a16:creationId xmlns:a16="http://schemas.microsoft.com/office/drawing/2014/main" id="{8E48F514-6482-46F1-BA1E-F1CB31F5FAFB}"/>
                </a:ext>
              </a:extLst>
            </p:cNvPr>
            <p:cNvCxnSpPr/>
            <p:nvPr/>
          </p:nvCxnSpPr>
          <p:spPr>
            <a:xfrm rot="10800000">
              <a:off x="2557999" y="4752738"/>
              <a:ext cx="5087880" cy="1007647"/>
            </a:xfrm>
            <a:prstGeom prst="bentConnector2">
              <a:avLst/>
            </a:prstGeom>
            <a:ln w="19050">
              <a:solidFill>
                <a:srgbClr val="F7A655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EF8A783-F3DB-4965-A1B5-41C98CC3FF58}"/>
                </a:ext>
              </a:extLst>
            </p:cNvPr>
            <p:cNvSpPr txBox="1"/>
            <p:nvPr/>
          </p:nvSpPr>
          <p:spPr bwMode="auto">
            <a:xfrm>
              <a:off x="7559925" y="1640845"/>
              <a:ext cx="1212859" cy="273325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Provides UI for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772233B-2F80-4AED-A51E-22B267945403}"/>
                </a:ext>
              </a:extLst>
            </p:cNvPr>
            <p:cNvSpPr txBox="1"/>
            <p:nvPr/>
          </p:nvSpPr>
          <p:spPr bwMode="auto">
            <a:xfrm>
              <a:off x="5892925" y="3662213"/>
              <a:ext cx="1307436" cy="273325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Provides images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0CF847EA-E964-45B3-833D-EFD25CF38DA6}"/>
                </a:ext>
              </a:extLst>
            </p:cNvPr>
            <p:cNvSpPr txBox="1"/>
            <p:nvPr/>
          </p:nvSpPr>
          <p:spPr bwMode="auto">
            <a:xfrm>
              <a:off x="5248749" y="4094261"/>
              <a:ext cx="873022" cy="273325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Provisions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BC2DD7F7-9CE4-42BF-B713-77DB736DCAB8}"/>
                </a:ext>
              </a:extLst>
            </p:cNvPr>
            <p:cNvSpPr txBox="1"/>
            <p:nvPr/>
          </p:nvSpPr>
          <p:spPr bwMode="auto">
            <a:xfrm>
              <a:off x="3500752" y="3585559"/>
              <a:ext cx="1053569" cy="457991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Provides volumes for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756B4F3B-47D0-4E23-874B-63C8E59D1E54}"/>
                </a:ext>
              </a:extLst>
            </p:cNvPr>
            <p:cNvSpPr txBox="1"/>
            <p:nvPr/>
          </p:nvSpPr>
          <p:spPr bwMode="auto">
            <a:xfrm>
              <a:off x="4282925" y="5555718"/>
              <a:ext cx="1638026" cy="273325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Provides </a:t>
              </a:r>
              <a:r>
                <a:rPr lang="en-US" altLang="zh-CN" sz="1200" dirty="0" err="1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Auth</a:t>
              </a:r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 for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C44B828C-2E02-473C-80BC-84E1A4A323AF}"/>
                </a:ext>
              </a:extLst>
            </p:cNvPr>
            <p:cNvSpPr txBox="1"/>
            <p:nvPr/>
          </p:nvSpPr>
          <p:spPr bwMode="auto">
            <a:xfrm>
              <a:off x="5039522" y="5915758"/>
              <a:ext cx="1733695" cy="273325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Backups volumes in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BD1FD02-37C1-42A8-80BD-907F3A3BF26F}"/>
                </a:ext>
              </a:extLst>
            </p:cNvPr>
            <p:cNvSpPr txBox="1"/>
            <p:nvPr/>
          </p:nvSpPr>
          <p:spPr bwMode="auto">
            <a:xfrm>
              <a:off x="4662983" y="2289415"/>
              <a:ext cx="1056741" cy="457991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Provides network for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EC334FE-5926-4C34-B33E-A84B7FEA677D}"/>
                </a:ext>
              </a:extLst>
            </p:cNvPr>
            <p:cNvSpPr txBox="1"/>
            <p:nvPr/>
          </p:nvSpPr>
          <p:spPr bwMode="auto">
            <a:xfrm>
              <a:off x="7712517" y="4294747"/>
              <a:ext cx="882208" cy="457991"/>
            </a:xfrm>
            <a:prstGeom prst="rect">
              <a:avLst/>
            </a:prstGeom>
            <a:solidFill>
              <a:srgbClr val="F0F0F0"/>
            </a:solidFill>
            <a:ln w="9525" algn="ctr">
              <a:noFill/>
              <a:miter lim="800000"/>
              <a:headEnd/>
              <a:tailEnd/>
            </a:ln>
          </p:spPr>
          <p:txBody>
            <a:bodyPr vert="horz" wrap="squar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altLang="zh-CN" sz="12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Stores images in</a:t>
              </a:r>
              <a:endParaRPr lang="zh-CN" altLang="en-US" sz="12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2203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221933" y="920115"/>
            <a:ext cx="10153650" cy="4068812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为什么称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是云操作系统？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3805179B-8CA9-988F-BEA8-42D30AD22C5D}"/>
              </a:ext>
            </a:extLst>
          </p:cNvPr>
          <p:cNvSpPr txBox="1">
            <a:spLocks/>
          </p:cNvSpPr>
          <p:nvPr/>
        </p:nvSpPr>
        <p:spPr>
          <a:xfrm>
            <a:off x="449263" y="287820"/>
            <a:ext cx="11293474" cy="4859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思考题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91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48920E5-A5EE-4673-AB76-D059923EAD4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0215" y="1204595"/>
            <a:ext cx="10153650" cy="40828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本章主要介绍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的起源、版本演进、定义、架构、核心组件等，让学生对于开源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与云计算、虚拟化的区别有清晰的认知。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C4F508B-2707-2B3C-5D9A-EA9139391FD4}"/>
              </a:ext>
            </a:extLst>
          </p:cNvPr>
          <p:cNvSpPr txBox="1">
            <a:spLocks/>
          </p:cNvSpPr>
          <p:nvPr/>
        </p:nvSpPr>
        <p:spPr>
          <a:xfrm>
            <a:off x="262573" y="186220"/>
            <a:ext cx="11293474" cy="48598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本章总结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486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632528"/>
            <a:ext cx="10972800" cy="861928"/>
          </a:xfrm>
        </p:spPr>
        <p:txBody>
          <a:bodyPr/>
          <a:lstStyle/>
          <a:p>
            <a:r>
              <a:rPr lang="zh-CN" altLang="en-US" sz="5400" b="1" kern="10" spc="300" dirty="0">
                <a:solidFill>
                  <a:schemeClr val="bg1"/>
                </a:solidFill>
                <a:cs typeface="+mn-ea"/>
                <a:sym typeface="+mn-lt"/>
              </a:rPr>
              <a:t>谢谢</a:t>
            </a:r>
            <a:endParaRPr lang="zh-CN" altLang="en-US" sz="5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grpSp>
        <p:nvGrpSpPr>
          <p:cNvPr id="25" name="组合 24"/>
          <p:cNvGrpSpPr/>
          <p:nvPr/>
        </p:nvGrpSpPr>
        <p:grpSpPr>
          <a:xfrm>
            <a:off x="1203325" y="1695450"/>
            <a:ext cx="9711055" cy="4352925"/>
            <a:chOff x="2582203" y="2399714"/>
            <a:chExt cx="7019916" cy="3910330"/>
          </a:xfrm>
        </p:grpSpPr>
        <p:sp>
          <p:nvSpPr>
            <p:cNvPr id="26" name="矩形 33"/>
            <p:cNvSpPr/>
            <p:nvPr/>
          </p:nvSpPr>
          <p:spPr>
            <a:xfrm>
              <a:off x="3606992" y="2399714"/>
              <a:ext cx="5995127" cy="3910330"/>
            </a:xfrm>
            <a:custGeom>
              <a:avLst/>
              <a:gdLst>
                <a:gd name="connsiteX0" fmla="*/ 20 w 10729"/>
                <a:gd name="connsiteY0" fmla="*/ 0 h 6158"/>
                <a:gd name="connsiteX1" fmla="*/ 10729 w 10729"/>
                <a:gd name="connsiteY1" fmla="*/ 0 h 6158"/>
                <a:gd name="connsiteX2" fmla="*/ 10729 w 10729"/>
                <a:gd name="connsiteY2" fmla="*/ 6140 h 6158"/>
                <a:gd name="connsiteX3" fmla="*/ 442 w 10729"/>
                <a:gd name="connsiteY3" fmla="*/ 6158 h 6158"/>
                <a:gd name="connsiteX4" fmla="*/ 446 w 10729"/>
                <a:gd name="connsiteY4" fmla="*/ 6140 h 6158"/>
                <a:gd name="connsiteX5" fmla="*/ 0 w 10729"/>
                <a:gd name="connsiteY5" fmla="*/ 5745 h 6158"/>
                <a:gd name="connsiteX6" fmla="*/ 20 w 10729"/>
                <a:gd name="connsiteY6" fmla="*/ 0 h 6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29" h="6158">
                  <a:moveTo>
                    <a:pt x="20" y="0"/>
                  </a:moveTo>
                  <a:lnTo>
                    <a:pt x="10729" y="0"/>
                  </a:lnTo>
                  <a:lnTo>
                    <a:pt x="10729" y="6140"/>
                  </a:lnTo>
                  <a:lnTo>
                    <a:pt x="442" y="6158"/>
                  </a:lnTo>
                  <a:lnTo>
                    <a:pt x="446" y="6140"/>
                  </a:lnTo>
                  <a:lnTo>
                    <a:pt x="0" y="574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655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82203" y="2399714"/>
              <a:ext cx="936001" cy="566789"/>
            </a:xfrm>
            <a:custGeom>
              <a:avLst/>
              <a:gdLst>
                <a:gd name="connsiteX0" fmla="*/ 0 w 936001"/>
                <a:gd name="connsiteY0" fmla="*/ 0 h 617092"/>
                <a:gd name="connsiteX1" fmla="*/ 936001 w 936001"/>
                <a:gd name="connsiteY1" fmla="*/ 0 h 617092"/>
                <a:gd name="connsiteX2" fmla="*/ 936001 w 936001"/>
                <a:gd name="connsiteY2" fmla="*/ 617092 h 617092"/>
                <a:gd name="connsiteX3" fmla="*/ 0 w 936001"/>
                <a:gd name="connsiteY3" fmla="*/ 617092 h 617092"/>
                <a:gd name="connsiteX4" fmla="*/ 0 w 936001"/>
                <a:gd name="connsiteY4" fmla="*/ 0 h 617092"/>
                <a:gd name="connsiteX0-1" fmla="*/ 0 w 936001"/>
                <a:gd name="connsiteY0-2" fmla="*/ 0 h 617092"/>
                <a:gd name="connsiteX1-3" fmla="*/ 936001 w 936001"/>
                <a:gd name="connsiteY1-4" fmla="*/ 0 h 617092"/>
                <a:gd name="connsiteX2-5" fmla="*/ 936001 w 936001"/>
                <a:gd name="connsiteY2-6" fmla="*/ 617092 h 617092"/>
                <a:gd name="connsiteX3-7" fmla="*/ 715044 w 936001"/>
                <a:gd name="connsiteY3-8" fmla="*/ 616201 h 617092"/>
                <a:gd name="connsiteX4-9" fmla="*/ 0 w 936001"/>
                <a:gd name="connsiteY4-10" fmla="*/ 617092 h 617092"/>
                <a:gd name="connsiteX5" fmla="*/ 0 w 936001"/>
                <a:gd name="connsiteY5" fmla="*/ 0 h 617092"/>
                <a:gd name="connsiteX0-11" fmla="*/ 0 w 936001"/>
                <a:gd name="connsiteY0-12" fmla="*/ 0 h 617092"/>
                <a:gd name="connsiteX1-13" fmla="*/ 936001 w 936001"/>
                <a:gd name="connsiteY1-14" fmla="*/ 0 h 617092"/>
                <a:gd name="connsiteX2-15" fmla="*/ 935623 w 936001"/>
                <a:gd name="connsiteY2-16" fmla="*/ 463801 h 617092"/>
                <a:gd name="connsiteX3-17" fmla="*/ 936001 w 936001"/>
                <a:gd name="connsiteY3-18" fmla="*/ 617092 h 617092"/>
                <a:gd name="connsiteX4-19" fmla="*/ 715044 w 936001"/>
                <a:gd name="connsiteY4-20" fmla="*/ 616201 h 617092"/>
                <a:gd name="connsiteX5-21" fmla="*/ 0 w 936001"/>
                <a:gd name="connsiteY5-22" fmla="*/ 617092 h 617092"/>
                <a:gd name="connsiteX6" fmla="*/ 0 w 936001"/>
                <a:gd name="connsiteY6" fmla="*/ 0 h 617092"/>
                <a:gd name="connsiteX0-23" fmla="*/ 0 w 936001"/>
                <a:gd name="connsiteY0-24" fmla="*/ 0 h 617092"/>
                <a:gd name="connsiteX1-25" fmla="*/ 936001 w 936001"/>
                <a:gd name="connsiteY1-26" fmla="*/ 0 h 617092"/>
                <a:gd name="connsiteX2-27" fmla="*/ 935623 w 936001"/>
                <a:gd name="connsiteY2-28" fmla="*/ 463801 h 617092"/>
                <a:gd name="connsiteX3-29" fmla="*/ 819696 w 936001"/>
                <a:gd name="connsiteY3-30" fmla="*/ 548913 h 617092"/>
                <a:gd name="connsiteX4-31" fmla="*/ 715044 w 936001"/>
                <a:gd name="connsiteY4-32" fmla="*/ 616201 h 617092"/>
                <a:gd name="connsiteX5-33" fmla="*/ 0 w 936001"/>
                <a:gd name="connsiteY5-34" fmla="*/ 617092 h 617092"/>
                <a:gd name="connsiteX6-35" fmla="*/ 0 w 936001"/>
                <a:gd name="connsiteY6-36" fmla="*/ 0 h 617092"/>
                <a:gd name="connsiteX0-37" fmla="*/ 0 w 936001"/>
                <a:gd name="connsiteY0-38" fmla="*/ 0 h 617092"/>
                <a:gd name="connsiteX1-39" fmla="*/ 936001 w 936001"/>
                <a:gd name="connsiteY1-40" fmla="*/ 0 h 617092"/>
                <a:gd name="connsiteX2-41" fmla="*/ 935623 w 936001"/>
                <a:gd name="connsiteY2-42" fmla="*/ 463801 h 617092"/>
                <a:gd name="connsiteX3-43" fmla="*/ 726706 w 936001"/>
                <a:gd name="connsiteY3-44" fmla="*/ 614598 h 617092"/>
                <a:gd name="connsiteX4-45" fmla="*/ 715044 w 936001"/>
                <a:gd name="connsiteY4-46" fmla="*/ 616201 h 617092"/>
                <a:gd name="connsiteX5-47" fmla="*/ 0 w 936001"/>
                <a:gd name="connsiteY5-48" fmla="*/ 617092 h 617092"/>
                <a:gd name="connsiteX6-49" fmla="*/ 0 w 936001"/>
                <a:gd name="connsiteY6-50" fmla="*/ 0 h 61709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21" y="connsiteY5-22"/>
                </a:cxn>
                <a:cxn ang="0">
                  <a:pos x="connsiteX6-35" y="connsiteY6-36"/>
                </a:cxn>
              </a:cxnLst>
              <a:rect l="l" t="t" r="r" b="b"/>
              <a:pathLst>
                <a:path w="936001" h="617092">
                  <a:moveTo>
                    <a:pt x="0" y="0"/>
                  </a:moveTo>
                  <a:lnTo>
                    <a:pt x="936001" y="0"/>
                  </a:lnTo>
                  <a:lnTo>
                    <a:pt x="935623" y="463801"/>
                  </a:lnTo>
                  <a:lnTo>
                    <a:pt x="726706" y="614598"/>
                  </a:lnTo>
                  <a:lnTo>
                    <a:pt x="715044" y="616201"/>
                  </a:lnTo>
                  <a:lnTo>
                    <a:pt x="0" y="6170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66B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500" dirty="0">
                  <a:solidFill>
                    <a:schemeClr val="bg1"/>
                  </a:solidFill>
                </a:rPr>
                <a:t>难点</a:t>
              </a:r>
              <a:r>
                <a:rPr lang="en-US" altLang="zh-CN" sz="3500" dirty="0">
                  <a:solidFill>
                    <a:schemeClr val="bg1"/>
                  </a:solidFill>
                </a:rPr>
                <a:t>  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894996" y="1976209"/>
            <a:ext cx="7830154" cy="2706231"/>
            <a:chOff x="2894996" y="1976209"/>
            <a:chExt cx="7830154" cy="2706231"/>
          </a:xfrm>
        </p:grpSpPr>
        <p:sp>
          <p:nvSpPr>
            <p:cNvPr id="9" name="文本框 8"/>
            <p:cNvSpPr txBox="1"/>
            <p:nvPr/>
          </p:nvSpPr>
          <p:spPr>
            <a:xfrm>
              <a:off x="3248977" y="2004784"/>
              <a:ext cx="74761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800">
                  <a:latin typeface="+mn-ea"/>
                  <a:cs typeface="+mn-ea"/>
                </a:defRPr>
              </a:lvl1pPr>
            </a:lstStyle>
            <a:p>
              <a:r>
                <a:rPr lang="zh-CN" altLang="en-US" dirty="0">
                  <a:sym typeface="+mn-lt"/>
                </a:rPr>
                <a:t>理解</a:t>
              </a:r>
              <a:r>
                <a:rPr lang="en-US" altLang="zh-CN" dirty="0">
                  <a:sym typeface="+mn-lt"/>
                </a:rPr>
                <a:t>OpenStack</a:t>
              </a:r>
              <a:r>
                <a:rPr lang="zh-CN" altLang="en-US" dirty="0">
                  <a:sym typeface="+mn-lt"/>
                </a:rPr>
                <a:t>的架构</a:t>
              </a:r>
              <a:endParaRPr lang="en-US" altLang="zh-CN" dirty="0">
                <a:sym typeface="+mn-lt"/>
              </a:endParaRPr>
            </a:p>
            <a:p>
              <a:endParaRPr lang="en-US" altLang="zh-CN" dirty="0">
                <a:sym typeface="+mn-lt"/>
              </a:endParaRPr>
            </a:p>
            <a:p>
              <a:endParaRPr lang="en-US" altLang="zh-CN" dirty="0">
                <a:sym typeface="+mn-lt"/>
              </a:endParaRPr>
            </a:p>
            <a:p>
              <a:r>
                <a:rPr lang="zh-CN" altLang="en-US" dirty="0">
                  <a:sym typeface="+mn-lt"/>
                </a:rPr>
                <a:t>掌握</a:t>
              </a:r>
              <a:r>
                <a:rPr lang="en-US" altLang="zh-CN" dirty="0">
                  <a:sym typeface="+mn-lt"/>
                </a:rPr>
                <a:t>OpenStack</a:t>
              </a:r>
              <a:r>
                <a:rPr lang="zh-CN" altLang="en-US" dirty="0">
                  <a:sym typeface="+mn-lt"/>
                </a:rPr>
                <a:t>与虚拟化、云计算的区别与联系</a:t>
              </a:r>
              <a:endParaRPr lang="en-US" altLang="zh-CN" dirty="0">
                <a:sym typeface="+mn-lt"/>
              </a:endParaRPr>
            </a:p>
            <a:p>
              <a:endParaRPr lang="en-US" altLang="zh-CN" dirty="0">
                <a:sym typeface="+mn-lt"/>
              </a:endParaRPr>
            </a:p>
            <a:p>
              <a:endParaRPr lang="en-US" altLang="zh-CN" dirty="0">
                <a:sym typeface="+mn-lt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33096" y="1976209"/>
              <a:ext cx="420308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66B3"/>
                  </a:solidFill>
                </a:rPr>
                <a:t>1.</a:t>
              </a:r>
              <a:endParaRPr lang="zh-CN" altLang="en-US" sz="3200" b="1" dirty="0">
                <a:solidFill>
                  <a:srgbClr val="0066B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94996" y="3253571"/>
              <a:ext cx="490840" cy="584775"/>
            </a:xfrm>
            <a:prstGeom prst="rect">
              <a:avLst/>
            </a:prstGeom>
            <a:noFill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0066B3"/>
                  </a:solidFill>
                </a:rPr>
                <a:t>2.</a:t>
              </a:r>
              <a:endParaRPr lang="zh-CN" altLang="en-US" sz="3200" b="1" dirty="0">
                <a:solidFill>
                  <a:srgbClr val="0066B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5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1756" y="417743"/>
            <a:ext cx="2771493" cy="705471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5" name="矩形 104"/>
          <p:cNvSpPr/>
          <p:nvPr/>
        </p:nvSpPr>
        <p:spPr>
          <a:xfrm>
            <a:off x="0" y="2544568"/>
            <a:ext cx="12192000" cy="1292712"/>
          </a:xfrm>
          <a:prstGeom prst="rect">
            <a:avLst/>
          </a:prstGeom>
          <a:solidFill>
            <a:srgbClr val="0066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dirty="0">
              <a:cs typeface="+mn-ea"/>
              <a:sym typeface="+mn-lt"/>
            </a:endParaRPr>
          </a:p>
        </p:txBody>
      </p:sp>
      <p:sp>
        <p:nvSpPr>
          <p:cNvPr id="106" name="文本框 17"/>
          <p:cNvSpPr txBox="1"/>
          <p:nvPr/>
        </p:nvSpPr>
        <p:spPr>
          <a:xfrm>
            <a:off x="3697619" y="2738784"/>
            <a:ext cx="5814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  <a:cs typeface="+mn-ea"/>
                <a:sym typeface="+mn-lt"/>
              </a:rPr>
              <a:t>OpenStack</a:t>
            </a:r>
            <a:r>
              <a:rPr lang="zh-CN" altLang="en-US" sz="4800" dirty="0">
                <a:solidFill>
                  <a:schemeClr val="bg1"/>
                </a:solidFill>
                <a:cs typeface="+mn-ea"/>
                <a:sym typeface="+mn-lt"/>
              </a:rPr>
              <a:t>简介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475280" y="2632178"/>
            <a:ext cx="1108039" cy="1079392"/>
            <a:chOff x="1041891" y="2887277"/>
            <a:chExt cx="1036261" cy="103651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Oval 53"/>
            <p:cNvSpPr>
              <a:spLocks noChangeArrowheads="1"/>
            </p:cNvSpPr>
            <p:nvPr/>
          </p:nvSpPr>
          <p:spPr bwMode="auto">
            <a:xfrm>
              <a:off x="1041891" y="2887277"/>
              <a:ext cx="1036261" cy="1036518"/>
            </a:xfrm>
            <a:prstGeom prst="ellipse">
              <a:avLst/>
            </a:prstGeom>
            <a:solidFill>
              <a:schemeClr val="accent4"/>
            </a:solidFill>
            <a:ln w="88900">
              <a:solidFill>
                <a:srgbClr val="F1F1F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anchor="ctr"/>
            <a:lstStyle/>
            <a:p>
              <a:pPr algn="ctr">
                <a:defRPr/>
              </a:pPr>
              <a:endParaRPr lang="zh-CN" altLang="en-US" sz="5865">
                <a:cs typeface="+mn-ea"/>
                <a:sym typeface="+mn-lt"/>
              </a:endParaRP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1168619" y="3051118"/>
              <a:ext cx="782803" cy="679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altLang="zh-CN" sz="40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6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C0AB6-FA0D-4435-A611-E809541F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290132"/>
            <a:ext cx="11296649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ym typeface="Huawei Sans" panose="020C0503030203020204" pitchFamily="34" charset="0"/>
              </a:rPr>
              <a:t>1</a:t>
            </a:r>
            <a:r>
              <a:rPr lang="zh-CN" altLang="en-US" sz="3200" b="1" dirty="0"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sym typeface="Huawei Sans" panose="020C0503030203020204" pitchFamily="34" charset="0"/>
              </a:rPr>
              <a:t>起源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298BC2CC-2041-43A1-A970-004426103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8880449"/>
              </p:ext>
            </p:extLst>
          </p:nvPr>
        </p:nvGraphicFramePr>
        <p:xfrm>
          <a:off x="3332765" y="696015"/>
          <a:ext cx="5526470" cy="3684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F9EF30D-1F40-4FE9-9113-849B8F540EA6}"/>
              </a:ext>
            </a:extLst>
          </p:cNvPr>
          <p:cNvSpPr txBox="1"/>
          <p:nvPr/>
        </p:nvSpPr>
        <p:spPr>
          <a:xfrm>
            <a:off x="566352" y="4380328"/>
            <a:ext cx="110592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2006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年亚马逊推出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AWS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，正式开启云计算的新纪元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2010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月美国国家航空航天局（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NASA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）与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Rackspace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合作，共同宣布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开放源码计划，由此开启了属于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的时代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Huawei Sans" panose="020C0503030203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从诞生之初对标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AWS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，一直在向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AWS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学习，同时开放接口去兼容各种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AWS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服务</a:t>
            </a:r>
          </a:p>
        </p:txBody>
      </p:sp>
    </p:spTree>
    <p:extLst>
      <p:ext uri="{BB962C8B-B14F-4D97-AF65-F5344CB8AC3E}">
        <p14:creationId xmlns:p14="http://schemas.microsoft.com/office/powerpoint/2010/main" val="16784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3" grpId="0">
        <p:bldAsOne/>
      </p:bldGraphic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9968" y="149674"/>
            <a:ext cx="5031137" cy="497095"/>
          </a:xfrm>
        </p:spPr>
        <p:txBody>
          <a:bodyPr>
            <a:noAutofit/>
          </a:bodyPr>
          <a:lstStyle/>
          <a:p>
            <a:r>
              <a:rPr lang="en-US" altLang="zh-CN" sz="3200" b="1" dirty="0">
                <a:sym typeface="Huawei Sans" panose="020C0503030203020204" pitchFamily="34" charset="0"/>
              </a:rPr>
              <a:t>2</a:t>
            </a:r>
            <a:r>
              <a:rPr lang="zh-CN" altLang="en-US" sz="3200" b="1" dirty="0"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sym typeface="Huawei Sans" panose="020C0503030203020204" pitchFamily="34" charset="0"/>
              </a:rPr>
              <a:t>是什么？</a:t>
            </a:r>
            <a:br>
              <a:rPr lang="en-US" altLang="zh-CN" sz="3200" b="1" dirty="0">
                <a:sym typeface="Huawei Sans" panose="020C0503030203020204" pitchFamily="34" charset="0"/>
              </a:rPr>
            </a:br>
            <a:endParaRPr lang="zh-CN" altLang="en-US" sz="3200" b="1" dirty="0">
              <a:sym typeface="Huawei Sans" panose="020C0503030203020204" pitchFamily="34" charset="0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7488760-3863-42DE-947D-A0A4F2F49099}"/>
              </a:ext>
            </a:extLst>
          </p:cNvPr>
          <p:cNvGrpSpPr/>
          <p:nvPr/>
        </p:nvGrpSpPr>
        <p:grpSpPr>
          <a:xfrm>
            <a:off x="453994" y="1068175"/>
            <a:ext cx="6363073" cy="5041416"/>
            <a:chOff x="6013883" y="1231900"/>
            <a:chExt cx="5454217" cy="4321336"/>
          </a:xfrm>
        </p:grpSpPr>
        <p:sp>
          <p:nvSpPr>
            <p:cNvPr id="7" name="AutoShape 184">
              <a:extLst>
                <a:ext uri="{FF2B5EF4-FFF2-40B4-BE49-F238E27FC236}">
                  <a16:creationId xmlns:a16="http://schemas.microsoft.com/office/drawing/2014/main" id="{9D23B09B-4A50-4F93-B27F-6209FCF6320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013883" y="1231900"/>
              <a:ext cx="5454217" cy="4321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" name="Rectangle 186">
              <a:extLst>
                <a:ext uri="{FF2B5EF4-FFF2-40B4-BE49-F238E27FC236}">
                  <a16:creationId xmlns:a16="http://schemas.microsoft.com/office/drawing/2014/main" id="{FFDDEE31-D9A7-42E8-9538-71B8C8658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4571" y="2268593"/>
              <a:ext cx="5431061" cy="3259705"/>
            </a:xfrm>
            <a:prstGeom prst="rect">
              <a:avLst/>
            </a:prstGeom>
            <a:solidFill>
              <a:srgbClr val="F7F7F7"/>
            </a:solidFill>
            <a:ln w="9525" cap="flat">
              <a:solidFill>
                <a:srgbClr val="E9E9E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" name="Freeform 187">
              <a:extLst>
                <a:ext uri="{FF2B5EF4-FFF2-40B4-BE49-F238E27FC236}">
                  <a16:creationId xmlns:a16="http://schemas.microsoft.com/office/drawing/2014/main" id="{8CACE1DC-1705-4FFC-AE0B-D7EB2A748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572" y="3230473"/>
              <a:ext cx="4768433" cy="2073386"/>
            </a:xfrm>
            <a:custGeom>
              <a:avLst/>
              <a:gdLst>
                <a:gd name="T0" fmla="*/ 5553 w 5575"/>
                <a:gd name="T1" fmla="*/ 2425 h 2425"/>
                <a:gd name="T2" fmla="*/ 22 w 5575"/>
                <a:gd name="T3" fmla="*/ 2425 h 2425"/>
                <a:gd name="T4" fmla="*/ 0 w 5575"/>
                <a:gd name="T5" fmla="*/ 1733 h 2425"/>
                <a:gd name="T6" fmla="*/ 656 w 5575"/>
                <a:gd name="T7" fmla="*/ 0 h 2425"/>
                <a:gd name="T8" fmla="*/ 4918 w 5575"/>
                <a:gd name="T9" fmla="*/ 0 h 2425"/>
                <a:gd name="T10" fmla="*/ 5575 w 5575"/>
                <a:gd name="T11" fmla="*/ 1733 h 2425"/>
                <a:gd name="T12" fmla="*/ 5553 w 5575"/>
                <a:gd name="T13" fmla="*/ 2425 h 2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75" h="2425">
                  <a:moveTo>
                    <a:pt x="5553" y="2425"/>
                  </a:moveTo>
                  <a:lnTo>
                    <a:pt x="22" y="2425"/>
                  </a:lnTo>
                  <a:lnTo>
                    <a:pt x="0" y="1733"/>
                  </a:lnTo>
                  <a:lnTo>
                    <a:pt x="656" y="0"/>
                  </a:lnTo>
                  <a:lnTo>
                    <a:pt x="4918" y="0"/>
                  </a:lnTo>
                  <a:lnTo>
                    <a:pt x="5575" y="1733"/>
                  </a:lnTo>
                  <a:lnTo>
                    <a:pt x="5553" y="2425"/>
                  </a:lnTo>
                  <a:close/>
                </a:path>
              </a:pathLst>
            </a:custGeom>
            <a:solidFill>
              <a:srgbClr val="CFEEFF"/>
            </a:solidFill>
            <a:ln w="19050" cap="flat">
              <a:solidFill>
                <a:srgbClr val="28658E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" name="Freeform 188">
              <a:extLst>
                <a:ext uri="{FF2B5EF4-FFF2-40B4-BE49-F238E27FC236}">
                  <a16:creationId xmlns:a16="http://schemas.microsoft.com/office/drawing/2014/main" id="{099C1930-B1E0-4323-8A78-8E1D39DE0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8513" y="4277854"/>
              <a:ext cx="3560739" cy="277877"/>
            </a:xfrm>
            <a:custGeom>
              <a:avLst/>
              <a:gdLst>
                <a:gd name="T0" fmla="*/ 161 w 4163"/>
                <a:gd name="T1" fmla="*/ 0 h 325"/>
                <a:gd name="T2" fmla="*/ 4002 w 4163"/>
                <a:gd name="T3" fmla="*/ 0 h 325"/>
                <a:gd name="T4" fmla="*/ 4163 w 4163"/>
                <a:gd name="T5" fmla="*/ 160 h 325"/>
                <a:gd name="T6" fmla="*/ 4163 w 4163"/>
                <a:gd name="T7" fmla="*/ 164 h 325"/>
                <a:gd name="T8" fmla="*/ 4002 w 4163"/>
                <a:gd name="T9" fmla="*/ 325 h 325"/>
                <a:gd name="T10" fmla="*/ 161 w 4163"/>
                <a:gd name="T11" fmla="*/ 325 h 325"/>
                <a:gd name="T12" fmla="*/ 0 w 4163"/>
                <a:gd name="T13" fmla="*/ 164 h 325"/>
                <a:gd name="T14" fmla="*/ 0 w 4163"/>
                <a:gd name="T15" fmla="*/ 160 h 325"/>
                <a:gd name="T16" fmla="*/ 161 w 4163"/>
                <a:gd name="T17" fmla="*/ 0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63" h="325">
                  <a:moveTo>
                    <a:pt x="161" y="0"/>
                  </a:moveTo>
                  <a:lnTo>
                    <a:pt x="4002" y="0"/>
                  </a:lnTo>
                  <a:cubicBezTo>
                    <a:pt x="4091" y="0"/>
                    <a:pt x="4163" y="71"/>
                    <a:pt x="4163" y="160"/>
                  </a:cubicBezTo>
                  <a:lnTo>
                    <a:pt x="4163" y="164"/>
                  </a:lnTo>
                  <a:cubicBezTo>
                    <a:pt x="4163" y="253"/>
                    <a:pt x="4091" y="325"/>
                    <a:pt x="4002" y="325"/>
                  </a:cubicBezTo>
                  <a:lnTo>
                    <a:pt x="161" y="325"/>
                  </a:lnTo>
                  <a:cubicBezTo>
                    <a:pt x="72" y="325"/>
                    <a:pt x="0" y="253"/>
                    <a:pt x="0" y="164"/>
                  </a:cubicBezTo>
                  <a:lnTo>
                    <a:pt x="0" y="160"/>
                  </a:lnTo>
                  <a:cubicBezTo>
                    <a:pt x="0" y="71"/>
                    <a:pt x="72" y="0"/>
                    <a:pt x="161" y="0"/>
                  </a:cubicBezTo>
                  <a:close/>
                </a:path>
              </a:pathLst>
            </a:cu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" name="Oval 189">
              <a:extLst>
                <a:ext uri="{FF2B5EF4-FFF2-40B4-BE49-F238E27FC236}">
                  <a16:creationId xmlns:a16="http://schemas.microsoft.com/office/drawing/2014/main" id="{9A3640B4-3F46-4995-B9C6-92993E7D1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7452" y="4341979"/>
              <a:ext cx="40970" cy="40970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" name="Line 190">
              <a:extLst>
                <a:ext uri="{FF2B5EF4-FFF2-40B4-BE49-F238E27FC236}">
                  <a16:creationId xmlns:a16="http://schemas.microsoft.com/office/drawing/2014/main" id="{8FC04DE4-6E0B-4B2A-B056-651E197DBD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53640" y="4320604"/>
              <a:ext cx="0" cy="17100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" name="Freeform 191">
              <a:extLst>
                <a:ext uri="{FF2B5EF4-FFF2-40B4-BE49-F238E27FC236}">
                  <a16:creationId xmlns:a16="http://schemas.microsoft.com/office/drawing/2014/main" id="{CAA42DCF-E272-4312-8AE9-F8741779CB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2204" y="4352667"/>
              <a:ext cx="2524045" cy="128251"/>
            </a:xfrm>
            <a:custGeom>
              <a:avLst/>
              <a:gdLst>
                <a:gd name="T0" fmla="*/ 7 w 2950"/>
                <a:gd name="T1" fmla="*/ 52 h 150"/>
                <a:gd name="T2" fmla="*/ 57 w 2950"/>
                <a:gd name="T3" fmla="*/ 63 h 150"/>
                <a:gd name="T4" fmla="*/ 86 w 2950"/>
                <a:gd name="T5" fmla="*/ 0 h 150"/>
                <a:gd name="T6" fmla="*/ 214 w 2950"/>
                <a:gd name="T7" fmla="*/ 113 h 150"/>
                <a:gd name="T8" fmla="*/ 182 w 2950"/>
                <a:gd name="T9" fmla="*/ 39 h 150"/>
                <a:gd name="T10" fmla="*/ 197 w 2950"/>
                <a:gd name="T11" fmla="*/ 80 h 150"/>
                <a:gd name="T12" fmla="*/ 265 w 2950"/>
                <a:gd name="T13" fmla="*/ 33 h 150"/>
                <a:gd name="T14" fmla="*/ 392 w 2950"/>
                <a:gd name="T15" fmla="*/ 68 h 150"/>
                <a:gd name="T16" fmla="*/ 339 w 2950"/>
                <a:gd name="T17" fmla="*/ 65 h 150"/>
                <a:gd name="T18" fmla="*/ 462 w 2950"/>
                <a:gd name="T19" fmla="*/ 0 h 150"/>
                <a:gd name="T20" fmla="*/ 442 w 2950"/>
                <a:gd name="T21" fmla="*/ 46 h 150"/>
                <a:gd name="T22" fmla="*/ 558 w 2950"/>
                <a:gd name="T23" fmla="*/ 114 h 150"/>
                <a:gd name="T24" fmla="*/ 630 w 2950"/>
                <a:gd name="T25" fmla="*/ 74 h 150"/>
                <a:gd name="T26" fmla="*/ 684 w 2950"/>
                <a:gd name="T27" fmla="*/ 114 h 150"/>
                <a:gd name="T28" fmla="*/ 746 w 2950"/>
                <a:gd name="T29" fmla="*/ 115 h 150"/>
                <a:gd name="T30" fmla="*/ 739 w 2950"/>
                <a:gd name="T31" fmla="*/ 89 h 150"/>
                <a:gd name="T32" fmla="*/ 795 w 2950"/>
                <a:gd name="T33" fmla="*/ 73 h 150"/>
                <a:gd name="T34" fmla="*/ 868 w 2950"/>
                <a:gd name="T35" fmla="*/ 33 h 150"/>
                <a:gd name="T36" fmla="*/ 960 w 2950"/>
                <a:gd name="T37" fmla="*/ 43 h 150"/>
                <a:gd name="T38" fmla="*/ 1013 w 2950"/>
                <a:gd name="T39" fmla="*/ 54 h 150"/>
                <a:gd name="T40" fmla="*/ 1103 w 2950"/>
                <a:gd name="T41" fmla="*/ 33 h 150"/>
                <a:gd name="T42" fmla="*/ 1069 w 2950"/>
                <a:gd name="T43" fmla="*/ 71 h 150"/>
                <a:gd name="T44" fmla="*/ 1146 w 2950"/>
                <a:gd name="T45" fmla="*/ 21 h 150"/>
                <a:gd name="T46" fmla="*/ 1179 w 2950"/>
                <a:gd name="T47" fmla="*/ 33 h 150"/>
                <a:gd name="T48" fmla="*/ 1330 w 2950"/>
                <a:gd name="T49" fmla="*/ 59 h 150"/>
                <a:gd name="T50" fmla="*/ 1271 w 2950"/>
                <a:gd name="T51" fmla="*/ 144 h 150"/>
                <a:gd name="T52" fmla="*/ 1307 w 2950"/>
                <a:gd name="T53" fmla="*/ 32 h 150"/>
                <a:gd name="T54" fmla="*/ 1277 w 2950"/>
                <a:gd name="T55" fmla="*/ 127 h 150"/>
                <a:gd name="T56" fmla="*/ 1427 w 2950"/>
                <a:gd name="T57" fmla="*/ 113 h 150"/>
                <a:gd name="T58" fmla="*/ 1395 w 2950"/>
                <a:gd name="T59" fmla="*/ 39 h 150"/>
                <a:gd name="T60" fmla="*/ 1410 w 2950"/>
                <a:gd name="T61" fmla="*/ 80 h 150"/>
                <a:gd name="T62" fmla="*/ 1479 w 2950"/>
                <a:gd name="T63" fmla="*/ 114 h 150"/>
                <a:gd name="T64" fmla="*/ 1576 w 2950"/>
                <a:gd name="T65" fmla="*/ 43 h 150"/>
                <a:gd name="T66" fmla="*/ 1604 w 2950"/>
                <a:gd name="T67" fmla="*/ 102 h 150"/>
                <a:gd name="T68" fmla="*/ 1724 w 2950"/>
                <a:gd name="T69" fmla="*/ 115 h 150"/>
                <a:gd name="T70" fmla="*/ 1755 w 2950"/>
                <a:gd name="T71" fmla="*/ 37 h 150"/>
                <a:gd name="T72" fmla="*/ 1810 w 2950"/>
                <a:gd name="T73" fmla="*/ 115 h 150"/>
                <a:gd name="T74" fmla="*/ 1793 w 2950"/>
                <a:gd name="T75" fmla="*/ 46 h 150"/>
                <a:gd name="T76" fmla="*/ 1893 w 2950"/>
                <a:gd name="T77" fmla="*/ 43 h 150"/>
                <a:gd name="T78" fmla="*/ 1946 w 2950"/>
                <a:gd name="T79" fmla="*/ 54 h 150"/>
                <a:gd name="T80" fmla="*/ 2030 w 2950"/>
                <a:gd name="T81" fmla="*/ 103 h 150"/>
                <a:gd name="T82" fmla="*/ 1992 w 2950"/>
                <a:gd name="T83" fmla="*/ 51 h 150"/>
                <a:gd name="T84" fmla="*/ 2019 w 2950"/>
                <a:gd name="T85" fmla="*/ 76 h 150"/>
                <a:gd name="T86" fmla="*/ 2089 w 2950"/>
                <a:gd name="T87" fmla="*/ 85 h 150"/>
                <a:gd name="T88" fmla="*/ 2077 w 2950"/>
                <a:gd name="T89" fmla="*/ 108 h 150"/>
                <a:gd name="T90" fmla="*/ 2074 w 2950"/>
                <a:gd name="T91" fmla="*/ 127 h 150"/>
                <a:gd name="T92" fmla="*/ 2096 w 2950"/>
                <a:gd name="T93" fmla="*/ 75 h 150"/>
                <a:gd name="T94" fmla="*/ 2217 w 2950"/>
                <a:gd name="T95" fmla="*/ 68 h 150"/>
                <a:gd name="T96" fmla="*/ 2165 w 2950"/>
                <a:gd name="T97" fmla="*/ 65 h 150"/>
                <a:gd name="T98" fmla="*/ 2275 w 2950"/>
                <a:gd name="T99" fmla="*/ 33 h 150"/>
                <a:gd name="T100" fmla="*/ 2402 w 2950"/>
                <a:gd name="T101" fmla="*/ 68 h 150"/>
                <a:gd name="T102" fmla="*/ 2349 w 2950"/>
                <a:gd name="T103" fmla="*/ 65 h 150"/>
                <a:gd name="T104" fmla="*/ 2450 w 2950"/>
                <a:gd name="T105" fmla="*/ 83 h 150"/>
                <a:gd name="T106" fmla="*/ 2466 w 2950"/>
                <a:gd name="T107" fmla="*/ 73 h 150"/>
                <a:gd name="T108" fmla="*/ 2564 w 2950"/>
                <a:gd name="T109" fmla="*/ 73 h 150"/>
                <a:gd name="T110" fmla="*/ 2590 w 2950"/>
                <a:gd name="T111" fmla="*/ 108 h 150"/>
                <a:gd name="T112" fmla="*/ 2639 w 2950"/>
                <a:gd name="T113" fmla="*/ 114 h 150"/>
                <a:gd name="T114" fmla="*/ 2693 w 2950"/>
                <a:gd name="T115" fmla="*/ 47 h 150"/>
                <a:gd name="T116" fmla="*/ 2755 w 2950"/>
                <a:gd name="T117" fmla="*/ 94 h 150"/>
                <a:gd name="T118" fmla="*/ 2877 w 2950"/>
                <a:gd name="T119" fmla="*/ 68 h 150"/>
                <a:gd name="T120" fmla="*/ 2824 w 2950"/>
                <a:gd name="T121" fmla="*/ 65 h 150"/>
                <a:gd name="T122" fmla="*/ 2925 w 2950"/>
                <a:gd name="T123" fmla="*/ 83 h 150"/>
                <a:gd name="T124" fmla="*/ 2941 w 2950"/>
                <a:gd name="T125" fmla="*/ 73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950" h="150">
                  <a:moveTo>
                    <a:pt x="67" y="85"/>
                  </a:moveTo>
                  <a:cubicBezTo>
                    <a:pt x="67" y="94"/>
                    <a:pt x="64" y="102"/>
                    <a:pt x="57" y="107"/>
                  </a:cubicBezTo>
                  <a:cubicBezTo>
                    <a:pt x="50" y="113"/>
                    <a:pt x="41" y="115"/>
                    <a:pt x="29" y="115"/>
                  </a:cubicBezTo>
                  <a:cubicBezTo>
                    <a:pt x="17" y="115"/>
                    <a:pt x="7" y="114"/>
                    <a:pt x="0" y="110"/>
                  </a:cubicBezTo>
                  <a:lnTo>
                    <a:pt x="0" y="93"/>
                  </a:lnTo>
                  <a:cubicBezTo>
                    <a:pt x="4" y="96"/>
                    <a:pt x="9" y="97"/>
                    <a:pt x="15" y="99"/>
                  </a:cubicBezTo>
                  <a:cubicBezTo>
                    <a:pt x="20" y="100"/>
                    <a:pt x="25" y="101"/>
                    <a:pt x="30" y="101"/>
                  </a:cubicBezTo>
                  <a:cubicBezTo>
                    <a:pt x="37" y="101"/>
                    <a:pt x="42" y="99"/>
                    <a:pt x="45" y="97"/>
                  </a:cubicBezTo>
                  <a:cubicBezTo>
                    <a:pt x="48" y="94"/>
                    <a:pt x="50" y="91"/>
                    <a:pt x="50" y="86"/>
                  </a:cubicBezTo>
                  <a:cubicBezTo>
                    <a:pt x="50" y="82"/>
                    <a:pt x="48" y="79"/>
                    <a:pt x="45" y="76"/>
                  </a:cubicBezTo>
                  <a:cubicBezTo>
                    <a:pt x="42" y="73"/>
                    <a:pt x="36" y="70"/>
                    <a:pt x="27" y="66"/>
                  </a:cubicBezTo>
                  <a:cubicBezTo>
                    <a:pt x="17" y="62"/>
                    <a:pt x="11" y="58"/>
                    <a:pt x="7" y="52"/>
                  </a:cubicBezTo>
                  <a:cubicBezTo>
                    <a:pt x="3" y="47"/>
                    <a:pt x="1" y="41"/>
                    <a:pt x="1" y="34"/>
                  </a:cubicBezTo>
                  <a:cubicBezTo>
                    <a:pt x="1" y="25"/>
                    <a:pt x="4" y="18"/>
                    <a:pt x="10" y="13"/>
                  </a:cubicBezTo>
                  <a:cubicBezTo>
                    <a:pt x="16" y="8"/>
                    <a:pt x="25" y="5"/>
                    <a:pt x="35" y="5"/>
                  </a:cubicBezTo>
                  <a:cubicBezTo>
                    <a:pt x="45" y="5"/>
                    <a:pt x="55" y="8"/>
                    <a:pt x="65" y="12"/>
                  </a:cubicBezTo>
                  <a:lnTo>
                    <a:pt x="60" y="26"/>
                  </a:lnTo>
                  <a:cubicBezTo>
                    <a:pt x="51" y="22"/>
                    <a:pt x="42" y="20"/>
                    <a:pt x="35" y="20"/>
                  </a:cubicBezTo>
                  <a:cubicBezTo>
                    <a:pt x="29" y="20"/>
                    <a:pt x="25" y="22"/>
                    <a:pt x="22" y="24"/>
                  </a:cubicBezTo>
                  <a:cubicBezTo>
                    <a:pt x="19" y="27"/>
                    <a:pt x="18" y="30"/>
                    <a:pt x="18" y="34"/>
                  </a:cubicBezTo>
                  <a:cubicBezTo>
                    <a:pt x="18" y="37"/>
                    <a:pt x="18" y="39"/>
                    <a:pt x="20" y="41"/>
                  </a:cubicBezTo>
                  <a:cubicBezTo>
                    <a:pt x="21" y="43"/>
                    <a:pt x="23" y="45"/>
                    <a:pt x="25" y="47"/>
                  </a:cubicBezTo>
                  <a:cubicBezTo>
                    <a:pt x="28" y="48"/>
                    <a:pt x="33" y="51"/>
                    <a:pt x="40" y="54"/>
                  </a:cubicBezTo>
                  <a:cubicBezTo>
                    <a:pt x="47" y="57"/>
                    <a:pt x="53" y="60"/>
                    <a:pt x="57" y="63"/>
                  </a:cubicBezTo>
                  <a:cubicBezTo>
                    <a:pt x="60" y="66"/>
                    <a:pt x="63" y="69"/>
                    <a:pt x="64" y="72"/>
                  </a:cubicBezTo>
                  <a:cubicBezTo>
                    <a:pt x="66" y="76"/>
                    <a:pt x="67" y="80"/>
                    <a:pt x="67" y="85"/>
                  </a:cubicBezTo>
                  <a:close/>
                  <a:moveTo>
                    <a:pt x="156" y="114"/>
                  </a:moveTo>
                  <a:lnTo>
                    <a:pt x="139" y="114"/>
                  </a:lnTo>
                  <a:lnTo>
                    <a:pt x="139" y="64"/>
                  </a:lnTo>
                  <a:cubicBezTo>
                    <a:pt x="139" y="58"/>
                    <a:pt x="138" y="53"/>
                    <a:pt x="135" y="50"/>
                  </a:cubicBezTo>
                  <a:cubicBezTo>
                    <a:pt x="133" y="47"/>
                    <a:pt x="129" y="46"/>
                    <a:pt x="123" y="46"/>
                  </a:cubicBezTo>
                  <a:cubicBezTo>
                    <a:pt x="116" y="46"/>
                    <a:pt x="111" y="48"/>
                    <a:pt x="108" y="52"/>
                  </a:cubicBezTo>
                  <a:cubicBezTo>
                    <a:pt x="104" y="56"/>
                    <a:pt x="103" y="64"/>
                    <a:pt x="103" y="74"/>
                  </a:cubicBezTo>
                  <a:lnTo>
                    <a:pt x="103" y="114"/>
                  </a:lnTo>
                  <a:lnTo>
                    <a:pt x="86" y="114"/>
                  </a:lnTo>
                  <a:lnTo>
                    <a:pt x="86" y="0"/>
                  </a:lnTo>
                  <a:lnTo>
                    <a:pt x="103" y="0"/>
                  </a:lnTo>
                  <a:lnTo>
                    <a:pt x="103" y="29"/>
                  </a:lnTo>
                  <a:cubicBezTo>
                    <a:pt x="103" y="34"/>
                    <a:pt x="102" y="39"/>
                    <a:pt x="102" y="44"/>
                  </a:cubicBezTo>
                  <a:lnTo>
                    <a:pt x="103" y="44"/>
                  </a:lnTo>
                  <a:cubicBezTo>
                    <a:pt x="105" y="40"/>
                    <a:pt x="108" y="37"/>
                    <a:pt x="112" y="35"/>
                  </a:cubicBezTo>
                  <a:cubicBezTo>
                    <a:pt x="117" y="33"/>
                    <a:pt x="121" y="31"/>
                    <a:pt x="127" y="31"/>
                  </a:cubicBezTo>
                  <a:cubicBezTo>
                    <a:pt x="146" y="31"/>
                    <a:pt x="156" y="41"/>
                    <a:pt x="156" y="61"/>
                  </a:cubicBezTo>
                  <a:lnTo>
                    <a:pt x="156" y="114"/>
                  </a:lnTo>
                  <a:close/>
                  <a:moveTo>
                    <a:pt x="229" y="114"/>
                  </a:moveTo>
                  <a:lnTo>
                    <a:pt x="226" y="103"/>
                  </a:lnTo>
                  <a:lnTo>
                    <a:pt x="225" y="103"/>
                  </a:lnTo>
                  <a:cubicBezTo>
                    <a:pt x="222" y="108"/>
                    <a:pt x="218" y="111"/>
                    <a:pt x="214" y="113"/>
                  </a:cubicBezTo>
                  <a:cubicBezTo>
                    <a:pt x="210" y="115"/>
                    <a:pt x="205" y="115"/>
                    <a:pt x="199" y="115"/>
                  </a:cubicBezTo>
                  <a:cubicBezTo>
                    <a:pt x="191" y="115"/>
                    <a:pt x="185" y="113"/>
                    <a:pt x="180" y="109"/>
                  </a:cubicBezTo>
                  <a:cubicBezTo>
                    <a:pt x="176" y="105"/>
                    <a:pt x="174" y="99"/>
                    <a:pt x="174" y="91"/>
                  </a:cubicBezTo>
                  <a:cubicBezTo>
                    <a:pt x="174" y="82"/>
                    <a:pt x="177" y="76"/>
                    <a:pt x="183" y="72"/>
                  </a:cubicBezTo>
                  <a:cubicBezTo>
                    <a:pt x="189" y="68"/>
                    <a:pt x="198" y="65"/>
                    <a:pt x="211" y="65"/>
                  </a:cubicBezTo>
                  <a:lnTo>
                    <a:pt x="225" y="64"/>
                  </a:lnTo>
                  <a:lnTo>
                    <a:pt x="225" y="60"/>
                  </a:lnTo>
                  <a:cubicBezTo>
                    <a:pt x="225" y="55"/>
                    <a:pt x="223" y="51"/>
                    <a:pt x="221" y="49"/>
                  </a:cubicBezTo>
                  <a:cubicBezTo>
                    <a:pt x="219" y="46"/>
                    <a:pt x="215" y="45"/>
                    <a:pt x="210" y="45"/>
                  </a:cubicBezTo>
                  <a:cubicBezTo>
                    <a:pt x="206" y="45"/>
                    <a:pt x="202" y="45"/>
                    <a:pt x="198" y="47"/>
                  </a:cubicBezTo>
                  <a:cubicBezTo>
                    <a:pt x="194" y="48"/>
                    <a:pt x="191" y="49"/>
                    <a:pt x="187" y="51"/>
                  </a:cubicBezTo>
                  <a:lnTo>
                    <a:pt x="182" y="39"/>
                  </a:lnTo>
                  <a:cubicBezTo>
                    <a:pt x="186" y="36"/>
                    <a:pt x="191" y="34"/>
                    <a:pt x="196" y="33"/>
                  </a:cubicBezTo>
                  <a:cubicBezTo>
                    <a:pt x="201" y="32"/>
                    <a:pt x="206" y="31"/>
                    <a:pt x="211" y="31"/>
                  </a:cubicBezTo>
                  <a:cubicBezTo>
                    <a:pt x="221" y="31"/>
                    <a:pt x="229" y="34"/>
                    <a:pt x="234" y="38"/>
                  </a:cubicBezTo>
                  <a:cubicBezTo>
                    <a:pt x="239" y="43"/>
                    <a:pt x="241" y="50"/>
                    <a:pt x="241" y="59"/>
                  </a:cubicBezTo>
                  <a:lnTo>
                    <a:pt x="241" y="114"/>
                  </a:lnTo>
                  <a:lnTo>
                    <a:pt x="229" y="114"/>
                  </a:lnTo>
                  <a:close/>
                  <a:moveTo>
                    <a:pt x="204" y="102"/>
                  </a:moveTo>
                  <a:cubicBezTo>
                    <a:pt x="210" y="102"/>
                    <a:pt x="215" y="101"/>
                    <a:pt x="219" y="97"/>
                  </a:cubicBezTo>
                  <a:cubicBezTo>
                    <a:pt x="223" y="94"/>
                    <a:pt x="224" y="89"/>
                    <a:pt x="224" y="82"/>
                  </a:cubicBezTo>
                  <a:lnTo>
                    <a:pt x="224" y="75"/>
                  </a:lnTo>
                  <a:lnTo>
                    <a:pt x="214" y="76"/>
                  </a:lnTo>
                  <a:cubicBezTo>
                    <a:pt x="206" y="76"/>
                    <a:pt x="200" y="77"/>
                    <a:pt x="197" y="80"/>
                  </a:cubicBezTo>
                  <a:cubicBezTo>
                    <a:pt x="193" y="82"/>
                    <a:pt x="191" y="86"/>
                    <a:pt x="191" y="91"/>
                  </a:cubicBezTo>
                  <a:cubicBezTo>
                    <a:pt x="191" y="95"/>
                    <a:pt x="192" y="97"/>
                    <a:pt x="195" y="99"/>
                  </a:cubicBezTo>
                  <a:cubicBezTo>
                    <a:pt x="197" y="101"/>
                    <a:pt x="200" y="102"/>
                    <a:pt x="204" y="102"/>
                  </a:cubicBezTo>
                  <a:close/>
                  <a:moveTo>
                    <a:pt x="306" y="31"/>
                  </a:moveTo>
                  <a:cubicBezTo>
                    <a:pt x="309" y="31"/>
                    <a:pt x="312" y="32"/>
                    <a:pt x="314" y="32"/>
                  </a:cubicBezTo>
                  <a:lnTo>
                    <a:pt x="312" y="48"/>
                  </a:lnTo>
                  <a:cubicBezTo>
                    <a:pt x="310" y="48"/>
                    <a:pt x="307" y="47"/>
                    <a:pt x="305" y="47"/>
                  </a:cubicBezTo>
                  <a:cubicBezTo>
                    <a:pt x="298" y="47"/>
                    <a:pt x="293" y="50"/>
                    <a:pt x="288" y="54"/>
                  </a:cubicBezTo>
                  <a:cubicBezTo>
                    <a:pt x="284" y="59"/>
                    <a:pt x="282" y="64"/>
                    <a:pt x="282" y="72"/>
                  </a:cubicBezTo>
                  <a:lnTo>
                    <a:pt x="282" y="114"/>
                  </a:lnTo>
                  <a:lnTo>
                    <a:pt x="265" y="114"/>
                  </a:lnTo>
                  <a:lnTo>
                    <a:pt x="265" y="33"/>
                  </a:lnTo>
                  <a:lnTo>
                    <a:pt x="278" y="33"/>
                  </a:lnTo>
                  <a:lnTo>
                    <a:pt x="281" y="47"/>
                  </a:lnTo>
                  <a:lnTo>
                    <a:pt x="281" y="47"/>
                  </a:lnTo>
                  <a:cubicBezTo>
                    <a:pt x="284" y="42"/>
                    <a:pt x="288" y="39"/>
                    <a:pt x="292" y="36"/>
                  </a:cubicBezTo>
                  <a:cubicBezTo>
                    <a:pt x="296" y="33"/>
                    <a:pt x="301" y="31"/>
                    <a:pt x="306" y="31"/>
                  </a:cubicBezTo>
                  <a:close/>
                  <a:moveTo>
                    <a:pt x="361" y="115"/>
                  </a:moveTo>
                  <a:cubicBezTo>
                    <a:pt x="348" y="115"/>
                    <a:pt x="339" y="112"/>
                    <a:pt x="332" y="104"/>
                  </a:cubicBezTo>
                  <a:cubicBezTo>
                    <a:pt x="325" y="97"/>
                    <a:pt x="321" y="87"/>
                    <a:pt x="321" y="74"/>
                  </a:cubicBezTo>
                  <a:cubicBezTo>
                    <a:pt x="321" y="61"/>
                    <a:pt x="324" y="50"/>
                    <a:pt x="331" y="43"/>
                  </a:cubicBezTo>
                  <a:cubicBezTo>
                    <a:pt x="337" y="35"/>
                    <a:pt x="346" y="31"/>
                    <a:pt x="358" y="31"/>
                  </a:cubicBezTo>
                  <a:cubicBezTo>
                    <a:pt x="368" y="31"/>
                    <a:pt x="376" y="35"/>
                    <a:pt x="383" y="41"/>
                  </a:cubicBezTo>
                  <a:cubicBezTo>
                    <a:pt x="389" y="48"/>
                    <a:pt x="392" y="57"/>
                    <a:pt x="392" y="68"/>
                  </a:cubicBezTo>
                  <a:lnTo>
                    <a:pt x="392" y="77"/>
                  </a:lnTo>
                  <a:lnTo>
                    <a:pt x="339" y="77"/>
                  </a:lnTo>
                  <a:cubicBezTo>
                    <a:pt x="339" y="85"/>
                    <a:pt x="341" y="91"/>
                    <a:pt x="345" y="95"/>
                  </a:cubicBezTo>
                  <a:cubicBezTo>
                    <a:pt x="349" y="100"/>
                    <a:pt x="354" y="102"/>
                    <a:pt x="361" y="102"/>
                  </a:cubicBezTo>
                  <a:cubicBezTo>
                    <a:pt x="366" y="102"/>
                    <a:pt x="371" y="101"/>
                    <a:pt x="375" y="100"/>
                  </a:cubicBezTo>
                  <a:cubicBezTo>
                    <a:pt x="379" y="100"/>
                    <a:pt x="383" y="98"/>
                    <a:pt x="388" y="96"/>
                  </a:cubicBezTo>
                  <a:lnTo>
                    <a:pt x="388" y="110"/>
                  </a:lnTo>
                  <a:cubicBezTo>
                    <a:pt x="384" y="112"/>
                    <a:pt x="379" y="113"/>
                    <a:pt x="375" y="114"/>
                  </a:cubicBezTo>
                  <a:cubicBezTo>
                    <a:pt x="371" y="115"/>
                    <a:pt x="366" y="115"/>
                    <a:pt x="361" y="115"/>
                  </a:cubicBezTo>
                  <a:close/>
                  <a:moveTo>
                    <a:pt x="358" y="45"/>
                  </a:moveTo>
                  <a:cubicBezTo>
                    <a:pt x="352" y="45"/>
                    <a:pt x="348" y="46"/>
                    <a:pt x="345" y="50"/>
                  </a:cubicBezTo>
                  <a:cubicBezTo>
                    <a:pt x="341" y="53"/>
                    <a:pt x="339" y="58"/>
                    <a:pt x="339" y="65"/>
                  </a:cubicBezTo>
                  <a:lnTo>
                    <a:pt x="375" y="65"/>
                  </a:lnTo>
                  <a:cubicBezTo>
                    <a:pt x="375" y="58"/>
                    <a:pt x="373" y="53"/>
                    <a:pt x="370" y="50"/>
                  </a:cubicBezTo>
                  <a:cubicBezTo>
                    <a:pt x="367" y="46"/>
                    <a:pt x="363" y="45"/>
                    <a:pt x="358" y="45"/>
                  </a:cubicBezTo>
                  <a:close/>
                  <a:moveTo>
                    <a:pt x="438" y="115"/>
                  </a:moveTo>
                  <a:cubicBezTo>
                    <a:pt x="428" y="115"/>
                    <a:pt x="420" y="112"/>
                    <a:pt x="415" y="104"/>
                  </a:cubicBezTo>
                  <a:cubicBezTo>
                    <a:pt x="409" y="97"/>
                    <a:pt x="406" y="87"/>
                    <a:pt x="406" y="74"/>
                  </a:cubicBezTo>
                  <a:cubicBezTo>
                    <a:pt x="406" y="60"/>
                    <a:pt x="409" y="50"/>
                    <a:pt x="415" y="43"/>
                  </a:cubicBezTo>
                  <a:cubicBezTo>
                    <a:pt x="420" y="35"/>
                    <a:pt x="428" y="31"/>
                    <a:pt x="438" y="31"/>
                  </a:cubicBezTo>
                  <a:cubicBezTo>
                    <a:pt x="449" y="31"/>
                    <a:pt x="457" y="35"/>
                    <a:pt x="462" y="43"/>
                  </a:cubicBezTo>
                  <a:lnTo>
                    <a:pt x="463" y="43"/>
                  </a:lnTo>
                  <a:cubicBezTo>
                    <a:pt x="462" y="37"/>
                    <a:pt x="462" y="33"/>
                    <a:pt x="462" y="30"/>
                  </a:cubicBezTo>
                  <a:lnTo>
                    <a:pt x="462" y="0"/>
                  </a:lnTo>
                  <a:lnTo>
                    <a:pt x="479" y="0"/>
                  </a:lnTo>
                  <a:lnTo>
                    <a:pt x="479" y="114"/>
                  </a:lnTo>
                  <a:lnTo>
                    <a:pt x="465" y="114"/>
                  </a:lnTo>
                  <a:lnTo>
                    <a:pt x="463" y="103"/>
                  </a:lnTo>
                  <a:lnTo>
                    <a:pt x="462" y="103"/>
                  </a:lnTo>
                  <a:cubicBezTo>
                    <a:pt x="456" y="111"/>
                    <a:pt x="448" y="115"/>
                    <a:pt x="438" y="115"/>
                  </a:cubicBezTo>
                  <a:close/>
                  <a:moveTo>
                    <a:pt x="442" y="102"/>
                  </a:moveTo>
                  <a:cubicBezTo>
                    <a:pt x="449" y="102"/>
                    <a:pt x="454" y="100"/>
                    <a:pt x="458" y="96"/>
                  </a:cubicBezTo>
                  <a:cubicBezTo>
                    <a:pt x="461" y="92"/>
                    <a:pt x="462" y="85"/>
                    <a:pt x="463" y="76"/>
                  </a:cubicBezTo>
                  <a:lnTo>
                    <a:pt x="463" y="74"/>
                  </a:lnTo>
                  <a:cubicBezTo>
                    <a:pt x="463" y="64"/>
                    <a:pt x="461" y="56"/>
                    <a:pt x="458" y="52"/>
                  </a:cubicBezTo>
                  <a:cubicBezTo>
                    <a:pt x="454" y="48"/>
                    <a:pt x="449" y="46"/>
                    <a:pt x="442" y="46"/>
                  </a:cubicBezTo>
                  <a:cubicBezTo>
                    <a:pt x="436" y="46"/>
                    <a:pt x="432" y="48"/>
                    <a:pt x="428" y="53"/>
                  </a:cubicBezTo>
                  <a:cubicBezTo>
                    <a:pt x="425" y="58"/>
                    <a:pt x="424" y="65"/>
                    <a:pt x="424" y="74"/>
                  </a:cubicBezTo>
                  <a:cubicBezTo>
                    <a:pt x="424" y="83"/>
                    <a:pt x="425" y="90"/>
                    <a:pt x="428" y="94"/>
                  </a:cubicBezTo>
                  <a:cubicBezTo>
                    <a:pt x="431" y="99"/>
                    <a:pt x="436" y="102"/>
                    <a:pt x="442" y="102"/>
                  </a:cubicBezTo>
                  <a:close/>
                  <a:moveTo>
                    <a:pt x="612" y="114"/>
                  </a:moveTo>
                  <a:lnTo>
                    <a:pt x="595" y="114"/>
                  </a:lnTo>
                  <a:lnTo>
                    <a:pt x="595" y="64"/>
                  </a:lnTo>
                  <a:cubicBezTo>
                    <a:pt x="595" y="58"/>
                    <a:pt x="593" y="53"/>
                    <a:pt x="591" y="50"/>
                  </a:cubicBezTo>
                  <a:cubicBezTo>
                    <a:pt x="588" y="47"/>
                    <a:pt x="584" y="46"/>
                    <a:pt x="579" y="46"/>
                  </a:cubicBezTo>
                  <a:cubicBezTo>
                    <a:pt x="572" y="46"/>
                    <a:pt x="567" y="48"/>
                    <a:pt x="563" y="52"/>
                  </a:cubicBezTo>
                  <a:cubicBezTo>
                    <a:pt x="560" y="56"/>
                    <a:pt x="558" y="64"/>
                    <a:pt x="558" y="74"/>
                  </a:cubicBezTo>
                  <a:lnTo>
                    <a:pt x="558" y="114"/>
                  </a:lnTo>
                  <a:lnTo>
                    <a:pt x="541" y="114"/>
                  </a:lnTo>
                  <a:lnTo>
                    <a:pt x="541" y="33"/>
                  </a:lnTo>
                  <a:lnTo>
                    <a:pt x="555" y="33"/>
                  </a:lnTo>
                  <a:lnTo>
                    <a:pt x="557" y="44"/>
                  </a:lnTo>
                  <a:lnTo>
                    <a:pt x="558" y="44"/>
                  </a:lnTo>
                  <a:cubicBezTo>
                    <a:pt x="560" y="40"/>
                    <a:pt x="564" y="37"/>
                    <a:pt x="568" y="35"/>
                  </a:cubicBezTo>
                  <a:cubicBezTo>
                    <a:pt x="573" y="33"/>
                    <a:pt x="577" y="31"/>
                    <a:pt x="583" y="31"/>
                  </a:cubicBezTo>
                  <a:cubicBezTo>
                    <a:pt x="602" y="31"/>
                    <a:pt x="612" y="41"/>
                    <a:pt x="612" y="61"/>
                  </a:cubicBezTo>
                  <a:lnTo>
                    <a:pt x="612" y="114"/>
                  </a:lnTo>
                  <a:close/>
                  <a:moveTo>
                    <a:pt x="670" y="115"/>
                  </a:moveTo>
                  <a:cubicBezTo>
                    <a:pt x="658" y="115"/>
                    <a:pt x="648" y="112"/>
                    <a:pt x="641" y="104"/>
                  </a:cubicBezTo>
                  <a:cubicBezTo>
                    <a:pt x="634" y="97"/>
                    <a:pt x="630" y="87"/>
                    <a:pt x="630" y="74"/>
                  </a:cubicBezTo>
                  <a:cubicBezTo>
                    <a:pt x="630" y="61"/>
                    <a:pt x="634" y="50"/>
                    <a:pt x="640" y="43"/>
                  </a:cubicBezTo>
                  <a:cubicBezTo>
                    <a:pt x="647" y="35"/>
                    <a:pt x="656" y="31"/>
                    <a:pt x="667" y="31"/>
                  </a:cubicBezTo>
                  <a:cubicBezTo>
                    <a:pt x="677" y="31"/>
                    <a:pt x="686" y="35"/>
                    <a:pt x="692" y="41"/>
                  </a:cubicBezTo>
                  <a:cubicBezTo>
                    <a:pt x="698" y="48"/>
                    <a:pt x="701" y="57"/>
                    <a:pt x="701" y="68"/>
                  </a:cubicBezTo>
                  <a:lnTo>
                    <a:pt x="701" y="77"/>
                  </a:lnTo>
                  <a:lnTo>
                    <a:pt x="648" y="77"/>
                  </a:lnTo>
                  <a:cubicBezTo>
                    <a:pt x="648" y="85"/>
                    <a:pt x="650" y="91"/>
                    <a:pt x="654" y="95"/>
                  </a:cubicBezTo>
                  <a:cubicBezTo>
                    <a:pt x="658" y="100"/>
                    <a:pt x="664" y="102"/>
                    <a:pt x="671" y="102"/>
                  </a:cubicBezTo>
                  <a:cubicBezTo>
                    <a:pt x="675" y="102"/>
                    <a:pt x="680" y="101"/>
                    <a:pt x="684" y="100"/>
                  </a:cubicBezTo>
                  <a:cubicBezTo>
                    <a:pt x="688" y="100"/>
                    <a:pt x="692" y="98"/>
                    <a:pt x="697" y="96"/>
                  </a:cubicBezTo>
                  <a:lnTo>
                    <a:pt x="697" y="110"/>
                  </a:lnTo>
                  <a:cubicBezTo>
                    <a:pt x="693" y="112"/>
                    <a:pt x="689" y="113"/>
                    <a:pt x="684" y="114"/>
                  </a:cubicBezTo>
                  <a:cubicBezTo>
                    <a:pt x="680" y="115"/>
                    <a:pt x="675" y="115"/>
                    <a:pt x="670" y="115"/>
                  </a:cubicBezTo>
                  <a:close/>
                  <a:moveTo>
                    <a:pt x="667" y="45"/>
                  </a:moveTo>
                  <a:cubicBezTo>
                    <a:pt x="661" y="45"/>
                    <a:pt x="657" y="46"/>
                    <a:pt x="654" y="50"/>
                  </a:cubicBezTo>
                  <a:cubicBezTo>
                    <a:pt x="651" y="53"/>
                    <a:pt x="649" y="58"/>
                    <a:pt x="648" y="65"/>
                  </a:cubicBezTo>
                  <a:lnTo>
                    <a:pt x="684" y="65"/>
                  </a:lnTo>
                  <a:cubicBezTo>
                    <a:pt x="684" y="58"/>
                    <a:pt x="683" y="53"/>
                    <a:pt x="680" y="50"/>
                  </a:cubicBezTo>
                  <a:cubicBezTo>
                    <a:pt x="677" y="46"/>
                    <a:pt x="672" y="45"/>
                    <a:pt x="667" y="45"/>
                  </a:cubicBezTo>
                  <a:close/>
                  <a:moveTo>
                    <a:pt x="750" y="102"/>
                  </a:moveTo>
                  <a:cubicBezTo>
                    <a:pt x="754" y="102"/>
                    <a:pt x="758" y="101"/>
                    <a:pt x="762" y="100"/>
                  </a:cubicBezTo>
                  <a:lnTo>
                    <a:pt x="762" y="113"/>
                  </a:lnTo>
                  <a:cubicBezTo>
                    <a:pt x="761" y="113"/>
                    <a:pt x="758" y="114"/>
                    <a:pt x="755" y="115"/>
                  </a:cubicBezTo>
                  <a:cubicBezTo>
                    <a:pt x="752" y="115"/>
                    <a:pt x="749" y="115"/>
                    <a:pt x="746" y="115"/>
                  </a:cubicBezTo>
                  <a:cubicBezTo>
                    <a:pt x="730" y="115"/>
                    <a:pt x="722" y="107"/>
                    <a:pt x="722" y="90"/>
                  </a:cubicBezTo>
                  <a:lnTo>
                    <a:pt x="722" y="46"/>
                  </a:lnTo>
                  <a:lnTo>
                    <a:pt x="711" y="46"/>
                  </a:lnTo>
                  <a:lnTo>
                    <a:pt x="711" y="38"/>
                  </a:lnTo>
                  <a:lnTo>
                    <a:pt x="723" y="32"/>
                  </a:lnTo>
                  <a:lnTo>
                    <a:pt x="728" y="15"/>
                  </a:lnTo>
                  <a:lnTo>
                    <a:pt x="739" y="15"/>
                  </a:lnTo>
                  <a:lnTo>
                    <a:pt x="739" y="33"/>
                  </a:lnTo>
                  <a:lnTo>
                    <a:pt x="762" y="33"/>
                  </a:lnTo>
                  <a:lnTo>
                    <a:pt x="762" y="46"/>
                  </a:lnTo>
                  <a:lnTo>
                    <a:pt x="739" y="46"/>
                  </a:lnTo>
                  <a:lnTo>
                    <a:pt x="739" y="89"/>
                  </a:lnTo>
                  <a:cubicBezTo>
                    <a:pt x="739" y="94"/>
                    <a:pt x="740" y="97"/>
                    <a:pt x="742" y="99"/>
                  </a:cubicBezTo>
                  <a:cubicBezTo>
                    <a:pt x="744" y="101"/>
                    <a:pt x="747" y="102"/>
                    <a:pt x="750" y="102"/>
                  </a:cubicBezTo>
                  <a:close/>
                  <a:moveTo>
                    <a:pt x="844" y="114"/>
                  </a:moveTo>
                  <a:lnTo>
                    <a:pt x="833" y="76"/>
                  </a:lnTo>
                  <a:cubicBezTo>
                    <a:pt x="832" y="72"/>
                    <a:pt x="830" y="63"/>
                    <a:pt x="827" y="48"/>
                  </a:cubicBezTo>
                  <a:lnTo>
                    <a:pt x="826" y="48"/>
                  </a:lnTo>
                  <a:cubicBezTo>
                    <a:pt x="823" y="61"/>
                    <a:pt x="821" y="71"/>
                    <a:pt x="819" y="76"/>
                  </a:cubicBezTo>
                  <a:lnTo>
                    <a:pt x="809" y="114"/>
                  </a:lnTo>
                  <a:lnTo>
                    <a:pt x="790" y="114"/>
                  </a:lnTo>
                  <a:lnTo>
                    <a:pt x="768" y="33"/>
                  </a:lnTo>
                  <a:lnTo>
                    <a:pt x="785" y="33"/>
                  </a:lnTo>
                  <a:lnTo>
                    <a:pt x="795" y="73"/>
                  </a:lnTo>
                  <a:cubicBezTo>
                    <a:pt x="797" y="83"/>
                    <a:pt x="799" y="91"/>
                    <a:pt x="800" y="98"/>
                  </a:cubicBezTo>
                  <a:lnTo>
                    <a:pt x="800" y="98"/>
                  </a:lnTo>
                  <a:cubicBezTo>
                    <a:pt x="801" y="95"/>
                    <a:pt x="802" y="91"/>
                    <a:pt x="803" y="86"/>
                  </a:cubicBezTo>
                  <a:cubicBezTo>
                    <a:pt x="804" y="81"/>
                    <a:pt x="805" y="78"/>
                    <a:pt x="805" y="76"/>
                  </a:cubicBezTo>
                  <a:lnTo>
                    <a:pt x="817" y="33"/>
                  </a:lnTo>
                  <a:lnTo>
                    <a:pt x="836" y="33"/>
                  </a:lnTo>
                  <a:lnTo>
                    <a:pt x="848" y="76"/>
                  </a:lnTo>
                  <a:cubicBezTo>
                    <a:pt x="848" y="78"/>
                    <a:pt x="849" y="82"/>
                    <a:pt x="850" y="87"/>
                  </a:cubicBezTo>
                  <a:cubicBezTo>
                    <a:pt x="852" y="92"/>
                    <a:pt x="852" y="95"/>
                    <a:pt x="852" y="98"/>
                  </a:cubicBezTo>
                  <a:lnTo>
                    <a:pt x="853" y="98"/>
                  </a:lnTo>
                  <a:cubicBezTo>
                    <a:pt x="854" y="92"/>
                    <a:pt x="855" y="84"/>
                    <a:pt x="858" y="73"/>
                  </a:cubicBezTo>
                  <a:lnTo>
                    <a:pt x="868" y="33"/>
                  </a:lnTo>
                  <a:lnTo>
                    <a:pt x="885" y="33"/>
                  </a:lnTo>
                  <a:lnTo>
                    <a:pt x="863" y="114"/>
                  </a:lnTo>
                  <a:lnTo>
                    <a:pt x="844" y="114"/>
                  </a:lnTo>
                  <a:close/>
                  <a:moveTo>
                    <a:pt x="970" y="73"/>
                  </a:moveTo>
                  <a:cubicBezTo>
                    <a:pt x="970" y="87"/>
                    <a:pt x="966" y="97"/>
                    <a:pt x="960" y="104"/>
                  </a:cubicBezTo>
                  <a:cubicBezTo>
                    <a:pt x="953" y="112"/>
                    <a:pt x="944" y="115"/>
                    <a:pt x="932" y="115"/>
                  </a:cubicBezTo>
                  <a:cubicBezTo>
                    <a:pt x="924" y="115"/>
                    <a:pt x="918" y="114"/>
                    <a:pt x="912" y="110"/>
                  </a:cubicBezTo>
                  <a:cubicBezTo>
                    <a:pt x="906" y="107"/>
                    <a:pt x="902" y="102"/>
                    <a:pt x="899" y="96"/>
                  </a:cubicBezTo>
                  <a:cubicBezTo>
                    <a:pt x="896" y="89"/>
                    <a:pt x="894" y="82"/>
                    <a:pt x="894" y="73"/>
                  </a:cubicBezTo>
                  <a:cubicBezTo>
                    <a:pt x="894" y="60"/>
                    <a:pt x="898" y="50"/>
                    <a:pt x="904" y="43"/>
                  </a:cubicBezTo>
                  <a:cubicBezTo>
                    <a:pt x="911" y="35"/>
                    <a:pt x="920" y="31"/>
                    <a:pt x="932" y="31"/>
                  </a:cubicBezTo>
                  <a:cubicBezTo>
                    <a:pt x="944" y="31"/>
                    <a:pt x="953" y="35"/>
                    <a:pt x="960" y="43"/>
                  </a:cubicBezTo>
                  <a:cubicBezTo>
                    <a:pt x="966" y="50"/>
                    <a:pt x="970" y="61"/>
                    <a:pt x="970" y="73"/>
                  </a:cubicBezTo>
                  <a:close/>
                  <a:moveTo>
                    <a:pt x="912" y="73"/>
                  </a:moveTo>
                  <a:cubicBezTo>
                    <a:pt x="912" y="92"/>
                    <a:pt x="919" y="101"/>
                    <a:pt x="932" y="101"/>
                  </a:cubicBezTo>
                  <a:cubicBezTo>
                    <a:pt x="946" y="101"/>
                    <a:pt x="952" y="92"/>
                    <a:pt x="952" y="73"/>
                  </a:cubicBezTo>
                  <a:cubicBezTo>
                    <a:pt x="952" y="55"/>
                    <a:pt x="946" y="46"/>
                    <a:pt x="932" y="46"/>
                  </a:cubicBezTo>
                  <a:cubicBezTo>
                    <a:pt x="925" y="46"/>
                    <a:pt x="920" y="48"/>
                    <a:pt x="917" y="53"/>
                  </a:cubicBezTo>
                  <a:cubicBezTo>
                    <a:pt x="913" y="58"/>
                    <a:pt x="912" y="64"/>
                    <a:pt x="912" y="73"/>
                  </a:cubicBezTo>
                  <a:close/>
                  <a:moveTo>
                    <a:pt x="1030" y="31"/>
                  </a:moveTo>
                  <a:cubicBezTo>
                    <a:pt x="1033" y="31"/>
                    <a:pt x="1036" y="32"/>
                    <a:pt x="1038" y="32"/>
                  </a:cubicBezTo>
                  <a:lnTo>
                    <a:pt x="1037" y="48"/>
                  </a:lnTo>
                  <a:cubicBezTo>
                    <a:pt x="1034" y="48"/>
                    <a:pt x="1032" y="47"/>
                    <a:pt x="1029" y="47"/>
                  </a:cubicBezTo>
                  <a:cubicBezTo>
                    <a:pt x="1022" y="47"/>
                    <a:pt x="1017" y="50"/>
                    <a:pt x="1013" y="54"/>
                  </a:cubicBezTo>
                  <a:cubicBezTo>
                    <a:pt x="1008" y="59"/>
                    <a:pt x="1006" y="64"/>
                    <a:pt x="1006" y="72"/>
                  </a:cubicBezTo>
                  <a:lnTo>
                    <a:pt x="1006" y="114"/>
                  </a:lnTo>
                  <a:lnTo>
                    <a:pt x="989" y="114"/>
                  </a:lnTo>
                  <a:lnTo>
                    <a:pt x="989" y="33"/>
                  </a:lnTo>
                  <a:lnTo>
                    <a:pt x="1003" y="33"/>
                  </a:lnTo>
                  <a:lnTo>
                    <a:pt x="1005" y="47"/>
                  </a:lnTo>
                  <a:lnTo>
                    <a:pt x="1006" y="47"/>
                  </a:lnTo>
                  <a:cubicBezTo>
                    <a:pt x="1008" y="42"/>
                    <a:pt x="1012" y="39"/>
                    <a:pt x="1016" y="36"/>
                  </a:cubicBezTo>
                  <a:cubicBezTo>
                    <a:pt x="1020" y="33"/>
                    <a:pt x="1025" y="31"/>
                    <a:pt x="1030" y="31"/>
                  </a:cubicBezTo>
                  <a:close/>
                  <a:moveTo>
                    <a:pt x="1069" y="71"/>
                  </a:moveTo>
                  <a:lnTo>
                    <a:pt x="1079" y="59"/>
                  </a:lnTo>
                  <a:lnTo>
                    <a:pt x="1103" y="33"/>
                  </a:lnTo>
                  <a:lnTo>
                    <a:pt x="1123" y="33"/>
                  </a:lnTo>
                  <a:lnTo>
                    <a:pt x="1090" y="68"/>
                  </a:lnTo>
                  <a:lnTo>
                    <a:pt x="1125" y="114"/>
                  </a:lnTo>
                  <a:lnTo>
                    <a:pt x="1105" y="114"/>
                  </a:lnTo>
                  <a:lnTo>
                    <a:pt x="1079" y="78"/>
                  </a:lnTo>
                  <a:lnTo>
                    <a:pt x="1070" y="86"/>
                  </a:lnTo>
                  <a:lnTo>
                    <a:pt x="1070" y="114"/>
                  </a:lnTo>
                  <a:lnTo>
                    <a:pt x="1053" y="114"/>
                  </a:lnTo>
                  <a:lnTo>
                    <a:pt x="1053" y="0"/>
                  </a:lnTo>
                  <a:lnTo>
                    <a:pt x="1070" y="0"/>
                  </a:lnTo>
                  <a:lnTo>
                    <a:pt x="1070" y="56"/>
                  </a:lnTo>
                  <a:lnTo>
                    <a:pt x="1069" y="71"/>
                  </a:lnTo>
                  <a:close/>
                  <a:moveTo>
                    <a:pt x="1154" y="114"/>
                  </a:moveTo>
                  <a:lnTo>
                    <a:pt x="1137" y="114"/>
                  </a:lnTo>
                  <a:lnTo>
                    <a:pt x="1137" y="33"/>
                  </a:lnTo>
                  <a:lnTo>
                    <a:pt x="1154" y="33"/>
                  </a:lnTo>
                  <a:lnTo>
                    <a:pt x="1154" y="114"/>
                  </a:lnTo>
                  <a:close/>
                  <a:moveTo>
                    <a:pt x="1136" y="11"/>
                  </a:moveTo>
                  <a:cubicBezTo>
                    <a:pt x="1136" y="8"/>
                    <a:pt x="1137" y="6"/>
                    <a:pt x="1139" y="4"/>
                  </a:cubicBezTo>
                  <a:cubicBezTo>
                    <a:pt x="1141" y="3"/>
                    <a:pt x="1143" y="2"/>
                    <a:pt x="1146" y="2"/>
                  </a:cubicBezTo>
                  <a:cubicBezTo>
                    <a:pt x="1149" y="2"/>
                    <a:pt x="1151" y="3"/>
                    <a:pt x="1153" y="4"/>
                  </a:cubicBezTo>
                  <a:cubicBezTo>
                    <a:pt x="1155" y="6"/>
                    <a:pt x="1155" y="8"/>
                    <a:pt x="1155" y="11"/>
                  </a:cubicBezTo>
                  <a:cubicBezTo>
                    <a:pt x="1155" y="14"/>
                    <a:pt x="1155" y="17"/>
                    <a:pt x="1153" y="18"/>
                  </a:cubicBezTo>
                  <a:cubicBezTo>
                    <a:pt x="1151" y="20"/>
                    <a:pt x="1149" y="21"/>
                    <a:pt x="1146" y="21"/>
                  </a:cubicBezTo>
                  <a:cubicBezTo>
                    <a:pt x="1143" y="21"/>
                    <a:pt x="1141" y="20"/>
                    <a:pt x="1139" y="18"/>
                  </a:cubicBezTo>
                  <a:cubicBezTo>
                    <a:pt x="1137" y="17"/>
                    <a:pt x="1136" y="14"/>
                    <a:pt x="1136" y="11"/>
                  </a:cubicBezTo>
                  <a:close/>
                  <a:moveTo>
                    <a:pt x="1249" y="114"/>
                  </a:moveTo>
                  <a:lnTo>
                    <a:pt x="1232" y="114"/>
                  </a:lnTo>
                  <a:lnTo>
                    <a:pt x="1232" y="64"/>
                  </a:lnTo>
                  <a:cubicBezTo>
                    <a:pt x="1232" y="58"/>
                    <a:pt x="1231" y="53"/>
                    <a:pt x="1228" y="50"/>
                  </a:cubicBezTo>
                  <a:cubicBezTo>
                    <a:pt x="1226" y="47"/>
                    <a:pt x="1222" y="46"/>
                    <a:pt x="1216" y="46"/>
                  </a:cubicBezTo>
                  <a:cubicBezTo>
                    <a:pt x="1209" y="46"/>
                    <a:pt x="1204" y="48"/>
                    <a:pt x="1201" y="52"/>
                  </a:cubicBezTo>
                  <a:cubicBezTo>
                    <a:pt x="1197" y="56"/>
                    <a:pt x="1196" y="64"/>
                    <a:pt x="1196" y="74"/>
                  </a:cubicBezTo>
                  <a:lnTo>
                    <a:pt x="1196" y="114"/>
                  </a:lnTo>
                  <a:lnTo>
                    <a:pt x="1179" y="114"/>
                  </a:lnTo>
                  <a:lnTo>
                    <a:pt x="1179" y="33"/>
                  </a:lnTo>
                  <a:lnTo>
                    <a:pt x="1192" y="33"/>
                  </a:lnTo>
                  <a:lnTo>
                    <a:pt x="1194" y="44"/>
                  </a:lnTo>
                  <a:lnTo>
                    <a:pt x="1195" y="44"/>
                  </a:lnTo>
                  <a:cubicBezTo>
                    <a:pt x="1198" y="40"/>
                    <a:pt x="1201" y="37"/>
                    <a:pt x="1205" y="35"/>
                  </a:cubicBezTo>
                  <a:cubicBezTo>
                    <a:pt x="1210" y="33"/>
                    <a:pt x="1215" y="31"/>
                    <a:pt x="1220" y="31"/>
                  </a:cubicBezTo>
                  <a:cubicBezTo>
                    <a:pt x="1239" y="31"/>
                    <a:pt x="1249" y="41"/>
                    <a:pt x="1249" y="61"/>
                  </a:cubicBezTo>
                  <a:lnTo>
                    <a:pt x="1249" y="114"/>
                  </a:lnTo>
                  <a:close/>
                  <a:moveTo>
                    <a:pt x="1340" y="33"/>
                  </a:moveTo>
                  <a:lnTo>
                    <a:pt x="1340" y="42"/>
                  </a:lnTo>
                  <a:lnTo>
                    <a:pt x="1326" y="45"/>
                  </a:lnTo>
                  <a:cubicBezTo>
                    <a:pt x="1327" y="47"/>
                    <a:pt x="1328" y="49"/>
                    <a:pt x="1329" y="51"/>
                  </a:cubicBezTo>
                  <a:cubicBezTo>
                    <a:pt x="1330" y="54"/>
                    <a:pt x="1330" y="56"/>
                    <a:pt x="1330" y="59"/>
                  </a:cubicBezTo>
                  <a:cubicBezTo>
                    <a:pt x="1330" y="68"/>
                    <a:pt x="1328" y="74"/>
                    <a:pt x="1322" y="79"/>
                  </a:cubicBezTo>
                  <a:cubicBezTo>
                    <a:pt x="1316" y="84"/>
                    <a:pt x="1308" y="86"/>
                    <a:pt x="1298" y="86"/>
                  </a:cubicBezTo>
                  <a:cubicBezTo>
                    <a:pt x="1296" y="86"/>
                    <a:pt x="1294" y="86"/>
                    <a:pt x="1292" y="85"/>
                  </a:cubicBezTo>
                  <a:cubicBezTo>
                    <a:pt x="1288" y="88"/>
                    <a:pt x="1286" y="90"/>
                    <a:pt x="1286" y="94"/>
                  </a:cubicBezTo>
                  <a:cubicBezTo>
                    <a:pt x="1286" y="95"/>
                    <a:pt x="1287" y="97"/>
                    <a:pt x="1289" y="98"/>
                  </a:cubicBezTo>
                  <a:cubicBezTo>
                    <a:pt x="1290" y="99"/>
                    <a:pt x="1293" y="99"/>
                    <a:pt x="1298" y="99"/>
                  </a:cubicBezTo>
                  <a:lnTo>
                    <a:pt x="1312" y="99"/>
                  </a:lnTo>
                  <a:cubicBezTo>
                    <a:pt x="1321" y="99"/>
                    <a:pt x="1327" y="101"/>
                    <a:pt x="1332" y="105"/>
                  </a:cubicBezTo>
                  <a:cubicBezTo>
                    <a:pt x="1337" y="109"/>
                    <a:pt x="1339" y="114"/>
                    <a:pt x="1339" y="121"/>
                  </a:cubicBezTo>
                  <a:cubicBezTo>
                    <a:pt x="1339" y="130"/>
                    <a:pt x="1335" y="138"/>
                    <a:pt x="1328" y="143"/>
                  </a:cubicBezTo>
                  <a:cubicBezTo>
                    <a:pt x="1320" y="148"/>
                    <a:pt x="1309" y="150"/>
                    <a:pt x="1295" y="150"/>
                  </a:cubicBezTo>
                  <a:cubicBezTo>
                    <a:pt x="1285" y="150"/>
                    <a:pt x="1276" y="148"/>
                    <a:pt x="1271" y="144"/>
                  </a:cubicBezTo>
                  <a:cubicBezTo>
                    <a:pt x="1265" y="140"/>
                    <a:pt x="1262" y="135"/>
                    <a:pt x="1262" y="127"/>
                  </a:cubicBezTo>
                  <a:cubicBezTo>
                    <a:pt x="1262" y="122"/>
                    <a:pt x="1263" y="118"/>
                    <a:pt x="1267" y="115"/>
                  </a:cubicBezTo>
                  <a:cubicBezTo>
                    <a:pt x="1270" y="111"/>
                    <a:pt x="1274" y="109"/>
                    <a:pt x="1280" y="108"/>
                  </a:cubicBezTo>
                  <a:cubicBezTo>
                    <a:pt x="1277" y="107"/>
                    <a:pt x="1275" y="105"/>
                    <a:pt x="1274" y="103"/>
                  </a:cubicBezTo>
                  <a:cubicBezTo>
                    <a:pt x="1273" y="101"/>
                    <a:pt x="1272" y="99"/>
                    <a:pt x="1272" y="96"/>
                  </a:cubicBezTo>
                  <a:cubicBezTo>
                    <a:pt x="1272" y="93"/>
                    <a:pt x="1273" y="91"/>
                    <a:pt x="1274" y="89"/>
                  </a:cubicBezTo>
                  <a:cubicBezTo>
                    <a:pt x="1276" y="86"/>
                    <a:pt x="1279" y="84"/>
                    <a:pt x="1282" y="82"/>
                  </a:cubicBezTo>
                  <a:cubicBezTo>
                    <a:pt x="1278" y="81"/>
                    <a:pt x="1274" y="78"/>
                    <a:pt x="1272" y="73"/>
                  </a:cubicBezTo>
                  <a:cubicBezTo>
                    <a:pt x="1269" y="69"/>
                    <a:pt x="1268" y="65"/>
                    <a:pt x="1268" y="59"/>
                  </a:cubicBezTo>
                  <a:cubicBezTo>
                    <a:pt x="1268" y="50"/>
                    <a:pt x="1271" y="44"/>
                    <a:pt x="1276" y="39"/>
                  </a:cubicBezTo>
                  <a:cubicBezTo>
                    <a:pt x="1282" y="34"/>
                    <a:pt x="1289" y="31"/>
                    <a:pt x="1299" y="31"/>
                  </a:cubicBezTo>
                  <a:cubicBezTo>
                    <a:pt x="1302" y="31"/>
                    <a:pt x="1304" y="32"/>
                    <a:pt x="1307" y="32"/>
                  </a:cubicBezTo>
                  <a:cubicBezTo>
                    <a:pt x="1309" y="32"/>
                    <a:pt x="1311" y="33"/>
                    <a:pt x="1312" y="33"/>
                  </a:cubicBezTo>
                  <a:lnTo>
                    <a:pt x="1340" y="33"/>
                  </a:lnTo>
                  <a:close/>
                  <a:moveTo>
                    <a:pt x="1277" y="127"/>
                  </a:moveTo>
                  <a:cubicBezTo>
                    <a:pt x="1277" y="130"/>
                    <a:pt x="1279" y="133"/>
                    <a:pt x="1282" y="135"/>
                  </a:cubicBezTo>
                  <a:cubicBezTo>
                    <a:pt x="1285" y="137"/>
                    <a:pt x="1290" y="138"/>
                    <a:pt x="1296" y="138"/>
                  </a:cubicBezTo>
                  <a:cubicBezTo>
                    <a:pt x="1305" y="138"/>
                    <a:pt x="1312" y="137"/>
                    <a:pt x="1317" y="134"/>
                  </a:cubicBezTo>
                  <a:cubicBezTo>
                    <a:pt x="1321" y="131"/>
                    <a:pt x="1323" y="128"/>
                    <a:pt x="1323" y="123"/>
                  </a:cubicBezTo>
                  <a:cubicBezTo>
                    <a:pt x="1323" y="120"/>
                    <a:pt x="1322" y="117"/>
                    <a:pt x="1320" y="116"/>
                  </a:cubicBezTo>
                  <a:cubicBezTo>
                    <a:pt x="1317" y="114"/>
                    <a:pt x="1313" y="114"/>
                    <a:pt x="1306" y="114"/>
                  </a:cubicBezTo>
                  <a:lnTo>
                    <a:pt x="1293" y="114"/>
                  </a:lnTo>
                  <a:cubicBezTo>
                    <a:pt x="1288" y="114"/>
                    <a:pt x="1284" y="115"/>
                    <a:pt x="1281" y="117"/>
                  </a:cubicBezTo>
                  <a:cubicBezTo>
                    <a:pt x="1278" y="119"/>
                    <a:pt x="1277" y="123"/>
                    <a:pt x="1277" y="127"/>
                  </a:cubicBezTo>
                  <a:close/>
                  <a:moveTo>
                    <a:pt x="1284" y="59"/>
                  </a:moveTo>
                  <a:cubicBezTo>
                    <a:pt x="1284" y="64"/>
                    <a:pt x="1286" y="68"/>
                    <a:pt x="1288" y="71"/>
                  </a:cubicBezTo>
                  <a:cubicBezTo>
                    <a:pt x="1291" y="74"/>
                    <a:pt x="1294" y="75"/>
                    <a:pt x="1299" y="75"/>
                  </a:cubicBezTo>
                  <a:cubicBezTo>
                    <a:pt x="1309" y="75"/>
                    <a:pt x="1314" y="70"/>
                    <a:pt x="1314" y="59"/>
                  </a:cubicBezTo>
                  <a:cubicBezTo>
                    <a:pt x="1314" y="54"/>
                    <a:pt x="1313" y="50"/>
                    <a:pt x="1310" y="47"/>
                  </a:cubicBezTo>
                  <a:cubicBezTo>
                    <a:pt x="1308" y="44"/>
                    <a:pt x="1304" y="43"/>
                    <a:pt x="1299" y="43"/>
                  </a:cubicBezTo>
                  <a:cubicBezTo>
                    <a:pt x="1294" y="43"/>
                    <a:pt x="1291" y="44"/>
                    <a:pt x="1288" y="47"/>
                  </a:cubicBezTo>
                  <a:cubicBezTo>
                    <a:pt x="1286" y="50"/>
                    <a:pt x="1284" y="54"/>
                    <a:pt x="1284" y="59"/>
                  </a:cubicBezTo>
                  <a:close/>
                  <a:moveTo>
                    <a:pt x="1443" y="114"/>
                  </a:moveTo>
                  <a:lnTo>
                    <a:pt x="1439" y="103"/>
                  </a:lnTo>
                  <a:lnTo>
                    <a:pt x="1439" y="103"/>
                  </a:lnTo>
                  <a:cubicBezTo>
                    <a:pt x="1435" y="108"/>
                    <a:pt x="1431" y="111"/>
                    <a:pt x="1427" y="113"/>
                  </a:cubicBezTo>
                  <a:cubicBezTo>
                    <a:pt x="1423" y="115"/>
                    <a:pt x="1418" y="115"/>
                    <a:pt x="1412" y="115"/>
                  </a:cubicBezTo>
                  <a:cubicBezTo>
                    <a:pt x="1404" y="115"/>
                    <a:pt x="1398" y="113"/>
                    <a:pt x="1394" y="109"/>
                  </a:cubicBezTo>
                  <a:cubicBezTo>
                    <a:pt x="1389" y="105"/>
                    <a:pt x="1387" y="99"/>
                    <a:pt x="1387" y="91"/>
                  </a:cubicBezTo>
                  <a:cubicBezTo>
                    <a:pt x="1387" y="82"/>
                    <a:pt x="1390" y="76"/>
                    <a:pt x="1396" y="72"/>
                  </a:cubicBezTo>
                  <a:cubicBezTo>
                    <a:pt x="1403" y="68"/>
                    <a:pt x="1412" y="65"/>
                    <a:pt x="1424" y="65"/>
                  </a:cubicBezTo>
                  <a:lnTo>
                    <a:pt x="1438" y="64"/>
                  </a:lnTo>
                  <a:lnTo>
                    <a:pt x="1438" y="60"/>
                  </a:lnTo>
                  <a:cubicBezTo>
                    <a:pt x="1438" y="55"/>
                    <a:pt x="1437" y="51"/>
                    <a:pt x="1435" y="49"/>
                  </a:cubicBezTo>
                  <a:cubicBezTo>
                    <a:pt x="1432" y="46"/>
                    <a:pt x="1429" y="45"/>
                    <a:pt x="1424" y="45"/>
                  </a:cubicBezTo>
                  <a:cubicBezTo>
                    <a:pt x="1419" y="45"/>
                    <a:pt x="1415" y="45"/>
                    <a:pt x="1412" y="47"/>
                  </a:cubicBezTo>
                  <a:cubicBezTo>
                    <a:pt x="1408" y="48"/>
                    <a:pt x="1404" y="49"/>
                    <a:pt x="1401" y="51"/>
                  </a:cubicBezTo>
                  <a:lnTo>
                    <a:pt x="1395" y="39"/>
                  </a:lnTo>
                  <a:cubicBezTo>
                    <a:pt x="1400" y="36"/>
                    <a:pt x="1405" y="34"/>
                    <a:pt x="1410" y="33"/>
                  </a:cubicBezTo>
                  <a:cubicBezTo>
                    <a:pt x="1415" y="32"/>
                    <a:pt x="1420" y="31"/>
                    <a:pt x="1424" y="31"/>
                  </a:cubicBezTo>
                  <a:cubicBezTo>
                    <a:pt x="1434" y="31"/>
                    <a:pt x="1442" y="34"/>
                    <a:pt x="1447" y="38"/>
                  </a:cubicBezTo>
                  <a:cubicBezTo>
                    <a:pt x="1452" y="43"/>
                    <a:pt x="1455" y="50"/>
                    <a:pt x="1455" y="59"/>
                  </a:cubicBezTo>
                  <a:lnTo>
                    <a:pt x="1455" y="114"/>
                  </a:lnTo>
                  <a:lnTo>
                    <a:pt x="1443" y="114"/>
                  </a:lnTo>
                  <a:close/>
                  <a:moveTo>
                    <a:pt x="1418" y="102"/>
                  </a:moveTo>
                  <a:cubicBezTo>
                    <a:pt x="1424" y="102"/>
                    <a:pt x="1429" y="101"/>
                    <a:pt x="1432" y="97"/>
                  </a:cubicBezTo>
                  <a:cubicBezTo>
                    <a:pt x="1436" y="94"/>
                    <a:pt x="1438" y="89"/>
                    <a:pt x="1438" y="82"/>
                  </a:cubicBezTo>
                  <a:lnTo>
                    <a:pt x="1438" y="75"/>
                  </a:lnTo>
                  <a:lnTo>
                    <a:pt x="1428" y="76"/>
                  </a:lnTo>
                  <a:cubicBezTo>
                    <a:pt x="1420" y="76"/>
                    <a:pt x="1414" y="77"/>
                    <a:pt x="1410" y="80"/>
                  </a:cubicBezTo>
                  <a:cubicBezTo>
                    <a:pt x="1407" y="82"/>
                    <a:pt x="1405" y="86"/>
                    <a:pt x="1405" y="91"/>
                  </a:cubicBezTo>
                  <a:cubicBezTo>
                    <a:pt x="1405" y="95"/>
                    <a:pt x="1406" y="97"/>
                    <a:pt x="1408" y="99"/>
                  </a:cubicBezTo>
                  <a:cubicBezTo>
                    <a:pt x="1410" y="101"/>
                    <a:pt x="1413" y="102"/>
                    <a:pt x="1418" y="102"/>
                  </a:cubicBezTo>
                  <a:close/>
                  <a:moveTo>
                    <a:pt x="1549" y="114"/>
                  </a:moveTo>
                  <a:lnTo>
                    <a:pt x="1532" y="114"/>
                  </a:lnTo>
                  <a:lnTo>
                    <a:pt x="1532" y="64"/>
                  </a:lnTo>
                  <a:cubicBezTo>
                    <a:pt x="1532" y="58"/>
                    <a:pt x="1531" y="53"/>
                    <a:pt x="1528" y="50"/>
                  </a:cubicBezTo>
                  <a:cubicBezTo>
                    <a:pt x="1526" y="47"/>
                    <a:pt x="1522" y="46"/>
                    <a:pt x="1516" y="46"/>
                  </a:cubicBezTo>
                  <a:cubicBezTo>
                    <a:pt x="1509" y="46"/>
                    <a:pt x="1504" y="48"/>
                    <a:pt x="1501" y="52"/>
                  </a:cubicBezTo>
                  <a:cubicBezTo>
                    <a:pt x="1497" y="56"/>
                    <a:pt x="1496" y="64"/>
                    <a:pt x="1496" y="74"/>
                  </a:cubicBezTo>
                  <a:lnTo>
                    <a:pt x="1496" y="114"/>
                  </a:lnTo>
                  <a:lnTo>
                    <a:pt x="1479" y="114"/>
                  </a:lnTo>
                  <a:lnTo>
                    <a:pt x="1479" y="33"/>
                  </a:lnTo>
                  <a:lnTo>
                    <a:pt x="1492" y="33"/>
                  </a:lnTo>
                  <a:lnTo>
                    <a:pt x="1494" y="44"/>
                  </a:lnTo>
                  <a:lnTo>
                    <a:pt x="1495" y="44"/>
                  </a:lnTo>
                  <a:cubicBezTo>
                    <a:pt x="1498" y="40"/>
                    <a:pt x="1501" y="37"/>
                    <a:pt x="1505" y="35"/>
                  </a:cubicBezTo>
                  <a:cubicBezTo>
                    <a:pt x="1510" y="33"/>
                    <a:pt x="1515" y="31"/>
                    <a:pt x="1520" y="31"/>
                  </a:cubicBezTo>
                  <a:cubicBezTo>
                    <a:pt x="1539" y="31"/>
                    <a:pt x="1549" y="41"/>
                    <a:pt x="1549" y="61"/>
                  </a:cubicBezTo>
                  <a:lnTo>
                    <a:pt x="1549" y="114"/>
                  </a:lnTo>
                  <a:close/>
                  <a:moveTo>
                    <a:pt x="1599" y="115"/>
                  </a:moveTo>
                  <a:cubicBezTo>
                    <a:pt x="1589" y="115"/>
                    <a:pt x="1582" y="112"/>
                    <a:pt x="1576" y="104"/>
                  </a:cubicBezTo>
                  <a:cubicBezTo>
                    <a:pt x="1570" y="97"/>
                    <a:pt x="1568" y="87"/>
                    <a:pt x="1568" y="74"/>
                  </a:cubicBezTo>
                  <a:cubicBezTo>
                    <a:pt x="1568" y="60"/>
                    <a:pt x="1570" y="50"/>
                    <a:pt x="1576" y="43"/>
                  </a:cubicBezTo>
                  <a:cubicBezTo>
                    <a:pt x="1582" y="35"/>
                    <a:pt x="1590" y="31"/>
                    <a:pt x="1600" y="31"/>
                  </a:cubicBezTo>
                  <a:cubicBezTo>
                    <a:pt x="1610" y="31"/>
                    <a:pt x="1618" y="35"/>
                    <a:pt x="1624" y="43"/>
                  </a:cubicBezTo>
                  <a:lnTo>
                    <a:pt x="1624" y="43"/>
                  </a:lnTo>
                  <a:cubicBezTo>
                    <a:pt x="1624" y="37"/>
                    <a:pt x="1623" y="33"/>
                    <a:pt x="1623" y="30"/>
                  </a:cubicBezTo>
                  <a:lnTo>
                    <a:pt x="1623" y="0"/>
                  </a:lnTo>
                  <a:lnTo>
                    <a:pt x="1640" y="0"/>
                  </a:lnTo>
                  <a:lnTo>
                    <a:pt x="1640" y="114"/>
                  </a:lnTo>
                  <a:lnTo>
                    <a:pt x="1627" y="114"/>
                  </a:lnTo>
                  <a:lnTo>
                    <a:pt x="1624" y="103"/>
                  </a:lnTo>
                  <a:lnTo>
                    <a:pt x="1623" y="103"/>
                  </a:lnTo>
                  <a:cubicBezTo>
                    <a:pt x="1618" y="111"/>
                    <a:pt x="1610" y="115"/>
                    <a:pt x="1599" y="115"/>
                  </a:cubicBezTo>
                  <a:close/>
                  <a:moveTo>
                    <a:pt x="1604" y="102"/>
                  </a:moveTo>
                  <a:cubicBezTo>
                    <a:pt x="1611" y="102"/>
                    <a:pt x="1616" y="100"/>
                    <a:pt x="1619" y="96"/>
                  </a:cubicBezTo>
                  <a:cubicBezTo>
                    <a:pt x="1622" y="92"/>
                    <a:pt x="1624" y="85"/>
                    <a:pt x="1624" y="76"/>
                  </a:cubicBezTo>
                  <a:lnTo>
                    <a:pt x="1624" y="74"/>
                  </a:lnTo>
                  <a:cubicBezTo>
                    <a:pt x="1624" y="64"/>
                    <a:pt x="1622" y="56"/>
                    <a:pt x="1619" y="52"/>
                  </a:cubicBezTo>
                  <a:cubicBezTo>
                    <a:pt x="1616" y="48"/>
                    <a:pt x="1611" y="46"/>
                    <a:pt x="1604" y="46"/>
                  </a:cubicBezTo>
                  <a:cubicBezTo>
                    <a:pt x="1598" y="46"/>
                    <a:pt x="1593" y="48"/>
                    <a:pt x="1590" y="53"/>
                  </a:cubicBezTo>
                  <a:cubicBezTo>
                    <a:pt x="1587" y="58"/>
                    <a:pt x="1585" y="65"/>
                    <a:pt x="1585" y="74"/>
                  </a:cubicBezTo>
                  <a:cubicBezTo>
                    <a:pt x="1585" y="83"/>
                    <a:pt x="1587" y="90"/>
                    <a:pt x="1590" y="94"/>
                  </a:cubicBezTo>
                  <a:cubicBezTo>
                    <a:pt x="1593" y="99"/>
                    <a:pt x="1598" y="102"/>
                    <a:pt x="1604" y="102"/>
                  </a:cubicBezTo>
                  <a:close/>
                  <a:moveTo>
                    <a:pt x="1756" y="91"/>
                  </a:moveTo>
                  <a:cubicBezTo>
                    <a:pt x="1756" y="99"/>
                    <a:pt x="1754" y="105"/>
                    <a:pt x="1748" y="109"/>
                  </a:cubicBezTo>
                  <a:cubicBezTo>
                    <a:pt x="1742" y="113"/>
                    <a:pt x="1734" y="115"/>
                    <a:pt x="1724" y="115"/>
                  </a:cubicBezTo>
                  <a:cubicBezTo>
                    <a:pt x="1713" y="115"/>
                    <a:pt x="1704" y="114"/>
                    <a:pt x="1698" y="111"/>
                  </a:cubicBezTo>
                  <a:lnTo>
                    <a:pt x="1698" y="96"/>
                  </a:lnTo>
                  <a:cubicBezTo>
                    <a:pt x="1707" y="100"/>
                    <a:pt x="1716" y="102"/>
                    <a:pt x="1724" y="102"/>
                  </a:cubicBezTo>
                  <a:cubicBezTo>
                    <a:pt x="1735" y="102"/>
                    <a:pt x="1740" y="99"/>
                    <a:pt x="1740" y="93"/>
                  </a:cubicBezTo>
                  <a:cubicBezTo>
                    <a:pt x="1740" y="91"/>
                    <a:pt x="1739" y="89"/>
                    <a:pt x="1738" y="88"/>
                  </a:cubicBezTo>
                  <a:cubicBezTo>
                    <a:pt x="1737" y="86"/>
                    <a:pt x="1735" y="85"/>
                    <a:pt x="1732" y="83"/>
                  </a:cubicBezTo>
                  <a:cubicBezTo>
                    <a:pt x="1730" y="82"/>
                    <a:pt x="1726" y="80"/>
                    <a:pt x="1721" y="78"/>
                  </a:cubicBezTo>
                  <a:cubicBezTo>
                    <a:pt x="1712" y="75"/>
                    <a:pt x="1706" y="71"/>
                    <a:pt x="1703" y="67"/>
                  </a:cubicBezTo>
                  <a:cubicBezTo>
                    <a:pt x="1699" y="64"/>
                    <a:pt x="1698" y="59"/>
                    <a:pt x="1698" y="53"/>
                  </a:cubicBezTo>
                  <a:cubicBezTo>
                    <a:pt x="1698" y="46"/>
                    <a:pt x="1701" y="41"/>
                    <a:pt x="1706" y="37"/>
                  </a:cubicBezTo>
                  <a:cubicBezTo>
                    <a:pt x="1712" y="33"/>
                    <a:pt x="1719" y="31"/>
                    <a:pt x="1728" y="31"/>
                  </a:cubicBezTo>
                  <a:cubicBezTo>
                    <a:pt x="1738" y="31"/>
                    <a:pt x="1747" y="33"/>
                    <a:pt x="1755" y="37"/>
                  </a:cubicBezTo>
                  <a:lnTo>
                    <a:pt x="1750" y="50"/>
                  </a:lnTo>
                  <a:cubicBezTo>
                    <a:pt x="1741" y="47"/>
                    <a:pt x="1734" y="45"/>
                    <a:pt x="1728" y="45"/>
                  </a:cubicBezTo>
                  <a:cubicBezTo>
                    <a:pt x="1719" y="45"/>
                    <a:pt x="1714" y="47"/>
                    <a:pt x="1714" y="53"/>
                  </a:cubicBezTo>
                  <a:cubicBezTo>
                    <a:pt x="1714" y="55"/>
                    <a:pt x="1716" y="57"/>
                    <a:pt x="1718" y="59"/>
                  </a:cubicBezTo>
                  <a:cubicBezTo>
                    <a:pt x="1720" y="61"/>
                    <a:pt x="1725" y="63"/>
                    <a:pt x="1733" y="66"/>
                  </a:cubicBezTo>
                  <a:cubicBezTo>
                    <a:pt x="1740" y="69"/>
                    <a:pt x="1745" y="71"/>
                    <a:pt x="1748" y="73"/>
                  </a:cubicBezTo>
                  <a:cubicBezTo>
                    <a:pt x="1751" y="76"/>
                    <a:pt x="1753" y="78"/>
                    <a:pt x="1754" y="81"/>
                  </a:cubicBezTo>
                  <a:cubicBezTo>
                    <a:pt x="1756" y="84"/>
                    <a:pt x="1756" y="87"/>
                    <a:pt x="1756" y="91"/>
                  </a:cubicBezTo>
                  <a:close/>
                  <a:moveTo>
                    <a:pt x="1804" y="102"/>
                  </a:moveTo>
                  <a:cubicBezTo>
                    <a:pt x="1809" y="102"/>
                    <a:pt x="1813" y="101"/>
                    <a:pt x="1817" y="100"/>
                  </a:cubicBezTo>
                  <a:lnTo>
                    <a:pt x="1817" y="113"/>
                  </a:lnTo>
                  <a:cubicBezTo>
                    <a:pt x="1815" y="113"/>
                    <a:pt x="1813" y="114"/>
                    <a:pt x="1810" y="115"/>
                  </a:cubicBezTo>
                  <a:cubicBezTo>
                    <a:pt x="1807" y="115"/>
                    <a:pt x="1804" y="115"/>
                    <a:pt x="1800" y="115"/>
                  </a:cubicBezTo>
                  <a:cubicBezTo>
                    <a:pt x="1784" y="115"/>
                    <a:pt x="1776" y="107"/>
                    <a:pt x="1776" y="90"/>
                  </a:cubicBezTo>
                  <a:lnTo>
                    <a:pt x="1776" y="46"/>
                  </a:lnTo>
                  <a:lnTo>
                    <a:pt x="1765" y="46"/>
                  </a:lnTo>
                  <a:lnTo>
                    <a:pt x="1765" y="38"/>
                  </a:lnTo>
                  <a:lnTo>
                    <a:pt x="1777" y="32"/>
                  </a:lnTo>
                  <a:lnTo>
                    <a:pt x="1783" y="15"/>
                  </a:lnTo>
                  <a:lnTo>
                    <a:pt x="1793" y="15"/>
                  </a:lnTo>
                  <a:lnTo>
                    <a:pt x="1793" y="33"/>
                  </a:lnTo>
                  <a:lnTo>
                    <a:pt x="1816" y="33"/>
                  </a:lnTo>
                  <a:lnTo>
                    <a:pt x="1816" y="46"/>
                  </a:lnTo>
                  <a:lnTo>
                    <a:pt x="1793" y="46"/>
                  </a:lnTo>
                  <a:lnTo>
                    <a:pt x="1793" y="89"/>
                  </a:lnTo>
                  <a:cubicBezTo>
                    <a:pt x="1793" y="94"/>
                    <a:pt x="1794" y="97"/>
                    <a:pt x="1796" y="99"/>
                  </a:cubicBezTo>
                  <a:cubicBezTo>
                    <a:pt x="1798" y="101"/>
                    <a:pt x="1801" y="102"/>
                    <a:pt x="1804" y="102"/>
                  </a:cubicBezTo>
                  <a:close/>
                  <a:moveTo>
                    <a:pt x="1904" y="73"/>
                  </a:moveTo>
                  <a:cubicBezTo>
                    <a:pt x="1904" y="87"/>
                    <a:pt x="1900" y="97"/>
                    <a:pt x="1894" y="104"/>
                  </a:cubicBezTo>
                  <a:cubicBezTo>
                    <a:pt x="1887" y="112"/>
                    <a:pt x="1878" y="115"/>
                    <a:pt x="1866" y="115"/>
                  </a:cubicBezTo>
                  <a:cubicBezTo>
                    <a:pt x="1858" y="115"/>
                    <a:pt x="1852" y="114"/>
                    <a:pt x="1846" y="110"/>
                  </a:cubicBezTo>
                  <a:cubicBezTo>
                    <a:pt x="1840" y="107"/>
                    <a:pt x="1836" y="102"/>
                    <a:pt x="1833" y="96"/>
                  </a:cubicBezTo>
                  <a:cubicBezTo>
                    <a:pt x="1830" y="89"/>
                    <a:pt x="1828" y="82"/>
                    <a:pt x="1828" y="73"/>
                  </a:cubicBezTo>
                  <a:cubicBezTo>
                    <a:pt x="1828" y="60"/>
                    <a:pt x="1831" y="50"/>
                    <a:pt x="1838" y="43"/>
                  </a:cubicBezTo>
                  <a:cubicBezTo>
                    <a:pt x="1845" y="35"/>
                    <a:pt x="1854" y="31"/>
                    <a:pt x="1866" y="31"/>
                  </a:cubicBezTo>
                  <a:cubicBezTo>
                    <a:pt x="1878" y="31"/>
                    <a:pt x="1887" y="35"/>
                    <a:pt x="1893" y="43"/>
                  </a:cubicBezTo>
                  <a:cubicBezTo>
                    <a:pt x="1900" y="50"/>
                    <a:pt x="1904" y="61"/>
                    <a:pt x="1904" y="73"/>
                  </a:cubicBezTo>
                  <a:close/>
                  <a:moveTo>
                    <a:pt x="1845" y="73"/>
                  </a:moveTo>
                  <a:cubicBezTo>
                    <a:pt x="1845" y="92"/>
                    <a:pt x="1852" y="101"/>
                    <a:pt x="1866" y="101"/>
                  </a:cubicBezTo>
                  <a:cubicBezTo>
                    <a:pt x="1879" y="101"/>
                    <a:pt x="1886" y="92"/>
                    <a:pt x="1886" y="73"/>
                  </a:cubicBezTo>
                  <a:cubicBezTo>
                    <a:pt x="1886" y="55"/>
                    <a:pt x="1879" y="46"/>
                    <a:pt x="1866" y="46"/>
                  </a:cubicBezTo>
                  <a:cubicBezTo>
                    <a:pt x="1859" y="46"/>
                    <a:pt x="1853" y="48"/>
                    <a:pt x="1850" y="53"/>
                  </a:cubicBezTo>
                  <a:cubicBezTo>
                    <a:pt x="1847" y="58"/>
                    <a:pt x="1845" y="64"/>
                    <a:pt x="1845" y="73"/>
                  </a:cubicBezTo>
                  <a:close/>
                  <a:moveTo>
                    <a:pt x="1963" y="31"/>
                  </a:moveTo>
                  <a:cubicBezTo>
                    <a:pt x="1967" y="31"/>
                    <a:pt x="1970" y="32"/>
                    <a:pt x="1972" y="32"/>
                  </a:cubicBezTo>
                  <a:lnTo>
                    <a:pt x="1970" y="48"/>
                  </a:lnTo>
                  <a:cubicBezTo>
                    <a:pt x="1968" y="48"/>
                    <a:pt x="1965" y="47"/>
                    <a:pt x="1963" y="47"/>
                  </a:cubicBezTo>
                  <a:cubicBezTo>
                    <a:pt x="1956" y="47"/>
                    <a:pt x="1951" y="50"/>
                    <a:pt x="1946" y="54"/>
                  </a:cubicBezTo>
                  <a:cubicBezTo>
                    <a:pt x="1942" y="59"/>
                    <a:pt x="1940" y="64"/>
                    <a:pt x="1940" y="72"/>
                  </a:cubicBezTo>
                  <a:lnTo>
                    <a:pt x="1940" y="114"/>
                  </a:lnTo>
                  <a:lnTo>
                    <a:pt x="1923" y="114"/>
                  </a:lnTo>
                  <a:lnTo>
                    <a:pt x="1923" y="33"/>
                  </a:lnTo>
                  <a:lnTo>
                    <a:pt x="1936" y="33"/>
                  </a:lnTo>
                  <a:lnTo>
                    <a:pt x="1939" y="47"/>
                  </a:lnTo>
                  <a:lnTo>
                    <a:pt x="1939" y="47"/>
                  </a:lnTo>
                  <a:cubicBezTo>
                    <a:pt x="1942" y="42"/>
                    <a:pt x="1946" y="39"/>
                    <a:pt x="1950" y="36"/>
                  </a:cubicBezTo>
                  <a:cubicBezTo>
                    <a:pt x="1954" y="33"/>
                    <a:pt x="1959" y="31"/>
                    <a:pt x="1963" y="31"/>
                  </a:cubicBezTo>
                  <a:close/>
                  <a:moveTo>
                    <a:pt x="2034" y="114"/>
                  </a:moveTo>
                  <a:lnTo>
                    <a:pt x="2030" y="103"/>
                  </a:lnTo>
                  <a:lnTo>
                    <a:pt x="2030" y="103"/>
                  </a:lnTo>
                  <a:cubicBezTo>
                    <a:pt x="2026" y="108"/>
                    <a:pt x="2022" y="111"/>
                    <a:pt x="2018" y="113"/>
                  </a:cubicBezTo>
                  <a:cubicBezTo>
                    <a:pt x="2014" y="115"/>
                    <a:pt x="2009" y="115"/>
                    <a:pt x="2003" y="115"/>
                  </a:cubicBezTo>
                  <a:cubicBezTo>
                    <a:pt x="1995" y="115"/>
                    <a:pt x="1989" y="113"/>
                    <a:pt x="1985" y="109"/>
                  </a:cubicBezTo>
                  <a:cubicBezTo>
                    <a:pt x="1980" y="105"/>
                    <a:pt x="1978" y="99"/>
                    <a:pt x="1978" y="91"/>
                  </a:cubicBezTo>
                  <a:cubicBezTo>
                    <a:pt x="1978" y="82"/>
                    <a:pt x="1981" y="76"/>
                    <a:pt x="1987" y="72"/>
                  </a:cubicBezTo>
                  <a:cubicBezTo>
                    <a:pt x="1993" y="68"/>
                    <a:pt x="2003" y="65"/>
                    <a:pt x="2015" y="65"/>
                  </a:cubicBezTo>
                  <a:lnTo>
                    <a:pt x="2029" y="64"/>
                  </a:lnTo>
                  <a:lnTo>
                    <a:pt x="2029" y="60"/>
                  </a:lnTo>
                  <a:cubicBezTo>
                    <a:pt x="2029" y="55"/>
                    <a:pt x="2028" y="51"/>
                    <a:pt x="2025" y="49"/>
                  </a:cubicBezTo>
                  <a:cubicBezTo>
                    <a:pt x="2023" y="46"/>
                    <a:pt x="2019" y="45"/>
                    <a:pt x="2014" y="45"/>
                  </a:cubicBezTo>
                  <a:cubicBezTo>
                    <a:pt x="2010" y="45"/>
                    <a:pt x="2006" y="45"/>
                    <a:pt x="2003" y="47"/>
                  </a:cubicBezTo>
                  <a:cubicBezTo>
                    <a:pt x="1999" y="48"/>
                    <a:pt x="1995" y="49"/>
                    <a:pt x="1992" y="51"/>
                  </a:cubicBezTo>
                  <a:lnTo>
                    <a:pt x="1986" y="39"/>
                  </a:lnTo>
                  <a:cubicBezTo>
                    <a:pt x="1991" y="36"/>
                    <a:pt x="1995" y="34"/>
                    <a:pt x="2001" y="33"/>
                  </a:cubicBezTo>
                  <a:cubicBezTo>
                    <a:pt x="2006" y="32"/>
                    <a:pt x="2011" y="31"/>
                    <a:pt x="2015" y="31"/>
                  </a:cubicBezTo>
                  <a:cubicBezTo>
                    <a:pt x="2025" y="31"/>
                    <a:pt x="2033" y="34"/>
                    <a:pt x="2038" y="38"/>
                  </a:cubicBezTo>
                  <a:cubicBezTo>
                    <a:pt x="2043" y="43"/>
                    <a:pt x="2046" y="50"/>
                    <a:pt x="2046" y="59"/>
                  </a:cubicBezTo>
                  <a:lnTo>
                    <a:pt x="2046" y="114"/>
                  </a:lnTo>
                  <a:lnTo>
                    <a:pt x="2034" y="114"/>
                  </a:lnTo>
                  <a:close/>
                  <a:moveTo>
                    <a:pt x="2008" y="102"/>
                  </a:moveTo>
                  <a:cubicBezTo>
                    <a:pt x="2015" y="102"/>
                    <a:pt x="2020" y="101"/>
                    <a:pt x="2023" y="97"/>
                  </a:cubicBezTo>
                  <a:cubicBezTo>
                    <a:pt x="2027" y="94"/>
                    <a:pt x="2029" y="89"/>
                    <a:pt x="2029" y="82"/>
                  </a:cubicBezTo>
                  <a:lnTo>
                    <a:pt x="2029" y="75"/>
                  </a:lnTo>
                  <a:lnTo>
                    <a:pt x="2019" y="76"/>
                  </a:lnTo>
                  <a:cubicBezTo>
                    <a:pt x="2011" y="76"/>
                    <a:pt x="2005" y="77"/>
                    <a:pt x="2001" y="80"/>
                  </a:cubicBezTo>
                  <a:cubicBezTo>
                    <a:pt x="1998" y="82"/>
                    <a:pt x="1996" y="86"/>
                    <a:pt x="1996" y="91"/>
                  </a:cubicBezTo>
                  <a:cubicBezTo>
                    <a:pt x="1996" y="95"/>
                    <a:pt x="1997" y="97"/>
                    <a:pt x="1999" y="99"/>
                  </a:cubicBezTo>
                  <a:cubicBezTo>
                    <a:pt x="2001" y="101"/>
                    <a:pt x="2004" y="102"/>
                    <a:pt x="2008" y="102"/>
                  </a:cubicBezTo>
                  <a:close/>
                  <a:moveTo>
                    <a:pt x="2137" y="33"/>
                  </a:moveTo>
                  <a:lnTo>
                    <a:pt x="2137" y="42"/>
                  </a:lnTo>
                  <a:lnTo>
                    <a:pt x="2123" y="45"/>
                  </a:lnTo>
                  <a:cubicBezTo>
                    <a:pt x="2124" y="47"/>
                    <a:pt x="2125" y="49"/>
                    <a:pt x="2126" y="51"/>
                  </a:cubicBezTo>
                  <a:cubicBezTo>
                    <a:pt x="2127" y="54"/>
                    <a:pt x="2128" y="56"/>
                    <a:pt x="2128" y="59"/>
                  </a:cubicBezTo>
                  <a:cubicBezTo>
                    <a:pt x="2128" y="68"/>
                    <a:pt x="2125" y="74"/>
                    <a:pt x="2119" y="79"/>
                  </a:cubicBezTo>
                  <a:cubicBezTo>
                    <a:pt x="2113" y="84"/>
                    <a:pt x="2106" y="86"/>
                    <a:pt x="2096" y="86"/>
                  </a:cubicBezTo>
                  <a:cubicBezTo>
                    <a:pt x="2093" y="86"/>
                    <a:pt x="2091" y="86"/>
                    <a:pt x="2089" y="85"/>
                  </a:cubicBezTo>
                  <a:cubicBezTo>
                    <a:pt x="2085" y="88"/>
                    <a:pt x="2083" y="90"/>
                    <a:pt x="2083" y="94"/>
                  </a:cubicBezTo>
                  <a:cubicBezTo>
                    <a:pt x="2083" y="95"/>
                    <a:pt x="2084" y="97"/>
                    <a:pt x="2086" y="98"/>
                  </a:cubicBezTo>
                  <a:cubicBezTo>
                    <a:pt x="2087" y="99"/>
                    <a:pt x="2091" y="99"/>
                    <a:pt x="2095" y="99"/>
                  </a:cubicBezTo>
                  <a:lnTo>
                    <a:pt x="2109" y="99"/>
                  </a:lnTo>
                  <a:cubicBezTo>
                    <a:pt x="2118" y="99"/>
                    <a:pt x="2125" y="101"/>
                    <a:pt x="2129" y="105"/>
                  </a:cubicBezTo>
                  <a:cubicBezTo>
                    <a:pt x="2134" y="109"/>
                    <a:pt x="2136" y="114"/>
                    <a:pt x="2136" y="121"/>
                  </a:cubicBezTo>
                  <a:cubicBezTo>
                    <a:pt x="2136" y="130"/>
                    <a:pt x="2132" y="138"/>
                    <a:pt x="2125" y="143"/>
                  </a:cubicBezTo>
                  <a:cubicBezTo>
                    <a:pt x="2117" y="148"/>
                    <a:pt x="2107" y="150"/>
                    <a:pt x="2092" y="150"/>
                  </a:cubicBezTo>
                  <a:cubicBezTo>
                    <a:pt x="2082" y="150"/>
                    <a:pt x="2073" y="148"/>
                    <a:pt x="2068" y="144"/>
                  </a:cubicBezTo>
                  <a:cubicBezTo>
                    <a:pt x="2062" y="140"/>
                    <a:pt x="2059" y="135"/>
                    <a:pt x="2059" y="127"/>
                  </a:cubicBezTo>
                  <a:cubicBezTo>
                    <a:pt x="2059" y="122"/>
                    <a:pt x="2061" y="118"/>
                    <a:pt x="2064" y="115"/>
                  </a:cubicBezTo>
                  <a:cubicBezTo>
                    <a:pt x="2067" y="111"/>
                    <a:pt x="2071" y="109"/>
                    <a:pt x="2077" y="108"/>
                  </a:cubicBezTo>
                  <a:cubicBezTo>
                    <a:pt x="2074" y="107"/>
                    <a:pt x="2073" y="105"/>
                    <a:pt x="2071" y="103"/>
                  </a:cubicBezTo>
                  <a:cubicBezTo>
                    <a:pt x="2070" y="101"/>
                    <a:pt x="2069" y="99"/>
                    <a:pt x="2069" y="96"/>
                  </a:cubicBezTo>
                  <a:cubicBezTo>
                    <a:pt x="2069" y="93"/>
                    <a:pt x="2070" y="91"/>
                    <a:pt x="2071" y="89"/>
                  </a:cubicBezTo>
                  <a:cubicBezTo>
                    <a:pt x="2073" y="86"/>
                    <a:pt x="2076" y="84"/>
                    <a:pt x="2079" y="82"/>
                  </a:cubicBezTo>
                  <a:cubicBezTo>
                    <a:pt x="2075" y="81"/>
                    <a:pt x="2071" y="78"/>
                    <a:pt x="2069" y="73"/>
                  </a:cubicBezTo>
                  <a:cubicBezTo>
                    <a:pt x="2066" y="69"/>
                    <a:pt x="2065" y="65"/>
                    <a:pt x="2065" y="59"/>
                  </a:cubicBezTo>
                  <a:cubicBezTo>
                    <a:pt x="2065" y="50"/>
                    <a:pt x="2068" y="44"/>
                    <a:pt x="2073" y="39"/>
                  </a:cubicBezTo>
                  <a:cubicBezTo>
                    <a:pt x="2079" y="34"/>
                    <a:pt x="2086" y="31"/>
                    <a:pt x="2097" y="31"/>
                  </a:cubicBezTo>
                  <a:cubicBezTo>
                    <a:pt x="2099" y="31"/>
                    <a:pt x="2101" y="32"/>
                    <a:pt x="2104" y="32"/>
                  </a:cubicBezTo>
                  <a:cubicBezTo>
                    <a:pt x="2106" y="32"/>
                    <a:pt x="2108" y="33"/>
                    <a:pt x="2109" y="33"/>
                  </a:cubicBezTo>
                  <a:lnTo>
                    <a:pt x="2137" y="33"/>
                  </a:lnTo>
                  <a:close/>
                  <a:moveTo>
                    <a:pt x="2074" y="127"/>
                  </a:moveTo>
                  <a:cubicBezTo>
                    <a:pt x="2074" y="130"/>
                    <a:pt x="2076" y="133"/>
                    <a:pt x="2079" y="135"/>
                  </a:cubicBezTo>
                  <a:cubicBezTo>
                    <a:pt x="2082" y="137"/>
                    <a:pt x="2087" y="138"/>
                    <a:pt x="2093" y="138"/>
                  </a:cubicBezTo>
                  <a:cubicBezTo>
                    <a:pt x="2102" y="138"/>
                    <a:pt x="2109" y="137"/>
                    <a:pt x="2114" y="134"/>
                  </a:cubicBezTo>
                  <a:cubicBezTo>
                    <a:pt x="2118" y="131"/>
                    <a:pt x="2120" y="128"/>
                    <a:pt x="2120" y="123"/>
                  </a:cubicBezTo>
                  <a:cubicBezTo>
                    <a:pt x="2120" y="120"/>
                    <a:pt x="2119" y="117"/>
                    <a:pt x="2117" y="116"/>
                  </a:cubicBezTo>
                  <a:cubicBezTo>
                    <a:pt x="2114" y="114"/>
                    <a:pt x="2110" y="114"/>
                    <a:pt x="2103" y="114"/>
                  </a:cubicBezTo>
                  <a:lnTo>
                    <a:pt x="2090" y="114"/>
                  </a:lnTo>
                  <a:cubicBezTo>
                    <a:pt x="2085" y="114"/>
                    <a:pt x="2081" y="115"/>
                    <a:pt x="2078" y="117"/>
                  </a:cubicBezTo>
                  <a:cubicBezTo>
                    <a:pt x="2076" y="119"/>
                    <a:pt x="2074" y="123"/>
                    <a:pt x="2074" y="127"/>
                  </a:cubicBezTo>
                  <a:close/>
                  <a:moveTo>
                    <a:pt x="2081" y="59"/>
                  </a:moveTo>
                  <a:cubicBezTo>
                    <a:pt x="2081" y="64"/>
                    <a:pt x="2083" y="68"/>
                    <a:pt x="2085" y="71"/>
                  </a:cubicBezTo>
                  <a:cubicBezTo>
                    <a:pt x="2088" y="74"/>
                    <a:pt x="2092" y="75"/>
                    <a:pt x="2096" y="75"/>
                  </a:cubicBezTo>
                  <a:cubicBezTo>
                    <a:pt x="2106" y="75"/>
                    <a:pt x="2111" y="70"/>
                    <a:pt x="2111" y="59"/>
                  </a:cubicBezTo>
                  <a:cubicBezTo>
                    <a:pt x="2111" y="54"/>
                    <a:pt x="2110" y="50"/>
                    <a:pt x="2107" y="47"/>
                  </a:cubicBezTo>
                  <a:cubicBezTo>
                    <a:pt x="2105" y="44"/>
                    <a:pt x="2101" y="43"/>
                    <a:pt x="2096" y="43"/>
                  </a:cubicBezTo>
                  <a:cubicBezTo>
                    <a:pt x="2091" y="43"/>
                    <a:pt x="2088" y="44"/>
                    <a:pt x="2085" y="47"/>
                  </a:cubicBezTo>
                  <a:cubicBezTo>
                    <a:pt x="2083" y="50"/>
                    <a:pt x="2081" y="54"/>
                    <a:pt x="2081" y="59"/>
                  </a:cubicBezTo>
                  <a:close/>
                  <a:moveTo>
                    <a:pt x="2186" y="115"/>
                  </a:moveTo>
                  <a:cubicBezTo>
                    <a:pt x="2174" y="115"/>
                    <a:pt x="2164" y="112"/>
                    <a:pt x="2157" y="104"/>
                  </a:cubicBezTo>
                  <a:cubicBezTo>
                    <a:pt x="2150" y="97"/>
                    <a:pt x="2147" y="87"/>
                    <a:pt x="2147" y="74"/>
                  </a:cubicBezTo>
                  <a:cubicBezTo>
                    <a:pt x="2147" y="61"/>
                    <a:pt x="2150" y="50"/>
                    <a:pt x="2157" y="43"/>
                  </a:cubicBezTo>
                  <a:cubicBezTo>
                    <a:pt x="2163" y="35"/>
                    <a:pt x="2172" y="31"/>
                    <a:pt x="2183" y="31"/>
                  </a:cubicBezTo>
                  <a:cubicBezTo>
                    <a:pt x="2194" y="31"/>
                    <a:pt x="2202" y="35"/>
                    <a:pt x="2208" y="41"/>
                  </a:cubicBezTo>
                  <a:cubicBezTo>
                    <a:pt x="2214" y="48"/>
                    <a:pt x="2217" y="57"/>
                    <a:pt x="2217" y="68"/>
                  </a:cubicBezTo>
                  <a:lnTo>
                    <a:pt x="2217" y="77"/>
                  </a:lnTo>
                  <a:lnTo>
                    <a:pt x="2164" y="77"/>
                  </a:lnTo>
                  <a:cubicBezTo>
                    <a:pt x="2165" y="85"/>
                    <a:pt x="2167" y="91"/>
                    <a:pt x="2171" y="95"/>
                  </a:cubicBezTo>
                  <a:cubicBezTo>
                    <a:pt x="2175" y="100"/>
                    <a:pt x="2180" y="102"/>
                    <a:pt x="2187" y="102"/>
                  </a:cubicBezTo>
                  <a:cubicBezTo>
                    <a:pt x="2192" y="102"/>
                    <a:pt x="2196" y="101"/>
                    <a:pt x="2200" y="100"/>
                  </a:cubicBezTo>
                  <a:cubicBezTo>
                    <a:pt x="2204" y="100"/>
                    <a:pt x="2209" y="98"/>
                    <a:pt x="2214" y="96"/>
                  </a:cubicBezTo>
                  <a:lnTo>
                    <a:pt x="2214" y="110"/>
                  </a:lnTo>
                  <a:cubicBezTo>
                    <a:pt x="2209" y="112"/>
                    <a:pt x="2205" y="113"/>
                    <a:pt x="2201" y="114"/>
                  </a:cubicBezTo>
                  <a:cubicBezTo>
                    <a:pt x="2197" y="115"/>
                    <a:pt x="2192" y="115"/>
                    <a:pt x="2186" y="115"/>
                  </a:cubicBezTo>
                  <a:close/>
                  <a:moveTo>
                    <a:pt x="2183" y="45"/>
                  </a:moveTo>
                  <a:cubicBezTo>
                    <a:pt x="2178" y="45"/>
                    <a:pt x="2174" y="46"/>
                    <a:pt x="2170" y="50"/>
                  </a:cubicBezTo>
                  <a:cubicBezTo>
                    <a:pt x="2167" y="53"/>
                    <a:pt x="2165" y="58"/>
                    <a:pt x="2165" y="65"/>
                  </a:cubicBezTo>
                  <a:lnTo>
                    <a:pt x="2201" y="65"/>
                  </a:lnTo>
                  <a:cubicBezTo>
                    <a:pt x="2201" y="58"/>
                    <a:pt x="2199" y="53"/>
                    <a:pt x="2196" y="50"/>
                  </a:cubicBezTo>
                  <a:cubicBezTo>
                    <a:pt x="2193" y="46"/>
                    <a:pt x="2189" y="45"/>
                    <a:pt x="2183" y="45"/>
                  </a:cubicBezTo>
                  <a:close/>
                  <a:moveTo>
                    <a:pt x="2316" y="31"/>
                  </a:moveTo>
                  <a:cubicBezTo>
                    <a:pt x="2319" y="31"/>
                    <a:pt x="2322" y="32"/>
                    <a:pt x="2324" y="32"/>
                  </a:cubicBezTo>
                  <a:lnTo>
                    <a:pt x="2322" y="48"/>
                  </a:lnTo>
                  <a:cubicBezTo>
                    <a:pt x="2320" y="48"/>
                    <a:pt x="2317" y="47"/>
                    <a:pt x="2315" y="47"/>
                  </a:cubicBezTo>
                  <a:cubicBezTo>
                    <a:pt x="2308" y="47"/>
                    <a:pt x="2303" y="50"/>
                    <a:pt x="2298" y="54"/>
                  </a:cubicBezTo>
                  <a:cubicBezTo>
                    <a:pt x="2294" y="59"/>
                    <a:pt x="2292" y="64"/>
                    <a:pt x="2292" y="72"/>
                  </a:cubicBezTo>
                  <a:lnTo>
                    <a:pt x="2292" y="114"/>
                  </a:lnTo>
                  <a:lnTo>
                    <a:pt x="2275" y="114"/>
                  </a:lnTo>
                  <a:lnTo>
                    <a:pt x="2275" y="33"/>
                  </a:lnTo>
                  <a:lnTo>
                    <a:pt x="2288" y="33"/>
                  </a:lnTo>
                  <a:lnTo>
                    <a:pt x="2291" y="47"/>
                  </a:lnTo>
                  <a:lnTo>
                    <a:pt x="2291" y="47"/>
                  </a:lnTo>
                  <a:cubicBezTo>
                    <a:pt x="2294" y="42"/>
                    <a:pt x="2298" y="39"/>
                    <a:pt x="2302" y="36"/>
                  </a:cubicBezTo>
                  <a:cubicBezTo>
                    <a:pt x="2306" y="33"/>
                    <a:pt x="2311" y="31"/>
                    <a:pt x="2316" y="31"/>
                  </a:cubicBezTo>
                  <a:close/>
                  <a:moveTo>
                    <a:pt x="2371" y="115"/>
                  </a:moveTo>
                  <a:cubicBezTo>
                    <a:pt x="2358" y="115"/>
                    <a:pt x="2349" y="112"/>
                    <a:pt x="2342" y="104"/>
                  </a:cubicBezTo>
                  <a:cubicBezTo>
                    <a:pt x="2335" y="97"/>
                    <a:pt x="2331" y="87"/>
                    <a:pt x="2331" y="74"/>
                  </a:cubicBezTo>
                  <a:cubicBezTo>
                    <a:pt x="2331" y="61"/>
                    <a:pt x="2334" y="50"/>
                    <a:pt x="2341" y="43"/>
                  </a:cubicBezTo>
                  <a:cubicBezTo>
                    <a:pt x="2347" y="35"/>
                    <a:pt x="2356" y="31"/>
                    <a:pt x="2368" y="31"/>
                  </a:cubicBezTo>
                  <a:cubicBezTo>
                    <a:pt x="2378" y="31"/>
                    <a:pt x="2386" y="35"/>
                    <a:pt x="2393" y="41"/>
                  </a:cubicBezTo>
                  <a:cubicBezTo>
                    <a:pt x="2399" y="48"/>
                    <a:pt x="2402" y="57"/>
                    <a:pt x="2402" y="68"/>
                  </a:cubicBezTo>
                  <a:lnTo>
                    <a:pt x="2402" y="77"/>
                  </a:lnTo>
                  <a:lnTo>
                    <a:pt x="2349" y="77"/>
                  </a:lnTo>
                  <a:cubicBezTo>
                    <a:pt x="2349" y="85"/>
                    <a:pt x="2351" y="91"/>
                    <a:pt x="2355" y="95"/>
                  </a:cubicBezTo>
                  <a:cubicBezTo>
                    <a:pt x="2359" y="100"/>
                    <a:pt x="2364" y="102"/>
                    <a:pt x="2371" y="102"/>
                  </a:cubicBezTo>
                  <a:cubicBezTo>
                    <a:pt x="2376" y="102"/>
                    <a:pt x="2381" y="101"/>
                    <a:pt x="2385" y="100"/>
                  </a:cubicBezTo>
                  <a:cubicBezTo>
                    <a:pt x="2389" y="100"/>
                    <a:pt x="2393" y="98"/>
                    <a:pt x="2398" y="96"/>
                  </a:cubicBezTo>
                  <a:lnTo>
                    <a:pt x="2398" y="110"/>
                  </a:lnTo>
                  <a:cubicBezTo>
                    <a:pt x="2394" y="112"/>
                    <a:pt x="2389" y="113"/>
                    <a:pt x="2385" y="114"/>
                  </a:cubicBezTo>
                  <a:cubicBezTo>
                    <a:pt x="2381" y="115"/>
                    <a:pt x="2376" y="115"/>
                    <a:pt x="2371" y="115"/>
                  </a:cubicBezTo>
                  <a:close/>
                  <a:moveTo>
                    <a:pt x="2368" y="45"/>
                  </a:moveTo>
                  <a:cubicBezTo>
                    <a:pt x="2362" y="45"/>
                    <a:pt x="2358" y="46"/>
                    <a:pt x="2355" y="50"/>
                  </a:cubicBezTo>
                  <a:cubicBezTo>
                    <a:pt x="2351" y="53"/>
                    <a:pt x="2349" y="58"/>
                    <a:pt x="2349" y="65"/>
                  </a:cubicBezTo>
                  <a:lnTo>
                    <a:pt x="2385" y="65"/>
                  </a:lnTo>
                  <a:cubicBezTo>
                    <a:pt x="2385" y="58"/>
                    <a:pt x="2383" y="53"/>
                    <a:pt x="2380" y="50"/>
                  </a:cubicBezTo>
                  <a:cubicBezTo>
                    <a:pt x="2377" y="46"/>
                    <a:pt x="2373" y="45"/>
                    <a:pt x="2368" y="45"/>
                  </a:cubicBezTo>
                  <a:close/>
                  <a:moveTo>
                    <a:pt x="2475" y="91"/>
                  </a:moveTo>
                  <a:cubicBezTo>
                    <a:pt x="2475" y="99"/>
                    <a:pt x="2472" y="105"/>
                    <a:pt x="2466" y="109"/>
                  </a:cubicBezTo>
                  <a:cubicBezTo>
                    <a:pt x="2460" y="113"/>
                    <a:pt x="2452" y="115"/>
                    <a:pt x="2442" y="115"/>
                  </a:cubicBezTo>
                  <a:cubicBezTo>
                    <a:pt x="2431" y="115"/>
                    <a:pt x="2423" y="114"/>
                    <a:pt x="2416" y="111"/>
                  </a:cubicBezTo>
                  <a:lnTo>
                    <a:pt x="2416" y="96"/>
                  </a:lnTo>
                  <a:cubicBezTo>
                    <a:pt x="2425" y="100"/>
                    <a:pt x="2434" y="102"/>
                    <a:pt x="2442" y="102"/>
                  </a:cubicBezTo>
                  <a:cubicBezTo>
                    <a:pt x="2453" y="102"/>
                    <a:pt x="2458" y="99"/>
                    <a:pt x="2458" y="93"/>
                  </a:cubicBezTo>
                  <a:cubicBezTo>
                    <a:pt x="2458" y="91"/>
                    <a:pt x="2457" y="89"/>
                    <a:pt x="2456" y="88"/>
                  </a:cubicBezTo>
                  <a:cubicBezTo>
                    <a:pt x="2455" y="86"/>
                    <a:pt x="2453" y="85"/>
                    <a:pt x="2450" y="83"/>
                  </a:cubicBezTo>
                  <a:cubicBezTo>
                    <a:pt x="2448" y="82"/>
                    <a:pt x="2444" y="80"/>
                    <a:pt x="2439" y="78"/>
                  </a:cubicBezTo>
                  <a:cubicBezTo>
                    <a:pt x="2430" y="75"/>
                    <a:pt x="2424" y="71"/>
                    <a:pt x="2421" y="67"/>
                  </a:cubicBezTo>
                  <a:cubicBezTo>
                    <a:pt x="2418" y="64"/>
                    <a:pt x="2416" y="59"/>
                    <a:pt x="2416" y="53"/>
                  </a:cubicBezTo>
                  <a:cubicBezTo>
                    <a:pt x="2416" y="46"/>
                    <a:pt x="2419" y="41"/>
                    <a:pt x="2424" y="37"/>
                  </a:cubicBezTo>
                  <a:cubicBezTo>
                    <a:pt x="2430" y="33"/>
                    <a:pt x="2437" y="31"/>
                    <a:pt x="2447" y="31"/>
                  </a:cubicBezTo>
                  <a:cubicBezTo>
                    <a:pt x="2456" y="31"/>
                    <a:pt x="2465" y="33"/>
                    <a:pt x="2473" y="37"/>
                  </a:cubicBezTo>
                  <a:lnTo>
                    <a:pt x="2468" y="50"/>
                  </a:lnTo>
                  <a:cubicBezTo>
                    <a:pt x="2459" y="47"/>
                    <a:pt x="2452" y="45"/>
                    <a:pt x="2446" y="45"/>
                  </a:cubicBezTo>
                  <a:cubicBezTo>
                    <a:pt x="2437" y="45"/>
                    <a:pt x="2433" y="47"/>
                    <a:pt x="2433" y="53"/>
                  </a:cubicBezTo>
                  <a:cubicBezTo>
                    <a:pt x="2433" y="55"/>
                    <a:pt x="2434" y="57"/>
                    <a:pt x="2436" y="59"/>
                  </a:cubicBezTo>
                  <a:cubicBezTo>
                    <a:pt x="2438" y="61"/>
                    <a:pt x="2444" y="63"/>
                    <a:pt x="2451" y="66"/>
                  </a:cubicBezTo>
                  <a:cubicBezTo>
                    <a:pt x="2458" y="69"/>
                    <a:pt x="2463" y="71"/>
                    <a:pt x="2466" y="73"/>
                  </a:cubicBezTo>
                  <a:cubicBezTo>
                    <a:pt x="2469" y="76"/>
                    <a:pt x="2471" y="78"/>
                    <a:pt x="2472" y="81"/>
                  </a:cubicBezTo>
                  <a:cubicBezTo>
                    <a:pt x="2474" y="84"/>
                    <a:pt x="2475" y="87"/>
                    <a:pt x="2475" y="91"/>
                  </a:cubicBezTo>
                  <a:close/>
                  <a:moveTo>
                    <a:pt x="2564" y="73"/>
                  </a:moveTo>
                  <a:cubicBezTo>
                    <a:pt x="2564" y="87"/>
                    <a:pt x="2560" y="97"/>
                    <a:pt x="2554" y="104"/>
                  </a:cubicBezTo>
                  <a:cubicBezTo>
                    <a:pt x="2547" y="112"/>
                    <a:pt x="2538" y="115"/>
                    <a:pt x="2526" y="115"/>
                  </a:cubicBezTo>
                  <a:cubicBezTo>
                    <a:pt x="2518" y="115"/>
                    <a:pt x="2512" y="114"/>
                    <a:pt x="2506" y="110"/>
                  </a:cubicBezTo>
                  <a:cubicBezTo>
                    <a:pt x="2500" y="107"/>
                    <a:pt x="2496" y="102"/>
                    <a:pt x="2493" y="96"/>
                  </a:cubicBezTo>
                  <a:cubicBezTo>
                    <a:pt x="2490" y="89"/>
                    <a:pt x="2488" y="82"/>
                    <a:pt x="2488" y="73"/>
                  </a:cubicBezTo>
                  <a:cubicBezTo>
                    <a:pt x="2488" y="60"/>
                    <a:pt x="2491" y="50"/>
                    <a:pt x="2498" y="43"/>
                  </a:cubicBezTo>
                  <a:cubicBezTo>
                    <a:pt x="2505" y="35"/>
                    <a:pt x="2514" y="31"/>
                    <a:pt x="2526" y="31"/>
                  </a:cubicBezTo>
                  <a:cubicBezTo>
                    <a:pt x="2538" y="31"/>
                    <a:pt x="2547" y="35"/>
                    <a:pt x="2554" y="43"/>
                  </a:cubicBezTo>
                  <a:cubicBezTo>
                    <a:pt x="2560" y="50"/>
                    <a:pt x="2564" y="61"/>
                    <a:pt x="2564" y="73"/>
                  </a:cubicBezTo>
                  <a:close/>
                  <a:moveTo>
                    <a:pt x="2506" y="73"/>
                  </a:moveTo>
                  <a:cubicBezTo>
                    <a:pt x="2506" y="92"/>
                    <a:pt x="2512" y="101"/>
                    <a:pt x="2526" y="101"/>
                  </a:cubicBezTo>
                  <a:cubicBezTo>
                    <a:pt x="2539" y="101"/>
                    <a:pt x="2546" y="92"/>
                    <a:pt x="2546" y="73"/>
                  </a:cubicBezTo>
                  <a:cubicBezTo>
                    <a:pt x="2546" y="55"/>
                    <a:pt x="2539" y="46"/>
                    <a:pt x="2526" y="46"/>
                  </a:cubicBezTo>
                  <a:cubicBezTo>
                    <a:pt x="2519" y="46"/>
                    <a:pt x="2514" y="48"/>
                    <a:pt x="2510" y="53"/>
                  </a:cubicBezTo>
                  <a:cubicBezTo>
                    <a:pt x="2507" y="58"/>
                    <a:pt x="2506" y="64"/>
                    <a:pt x="2506" y="73"/>
                  </a:cubicBezTo>
                  <a:close/>
                  <a:moveTo>
                    <a:pt x="2639" y="114"/>
                  </a:moveTo>
                  <a:lnTo>
                    <a:pt x="2637" y="103"/>
                  </a:lnTo>
                  <a:lnTo>
                    <a:pt x="2636" y="103"/>
                  </a:lnTo>
                  <a:cubicBezTo>
                    <a:pt x="2634" y="107"/>
                    <a:pt x="2630" y="110"/>
                    <a:pt x="2626" y="112"/>
                  </a:cubicBezTo>
                  <a:cubicBezTo>
                    <a:pt x="2622" y="114"/>
                    <a:pt x="2617" y="115"/>
                    <a:pt x="2611" y="115"/>
                  </a:cubicBezTo>
                  <a:cubicBezTo>
                    <a:pt x="2602" y="115"/>
                    <a:pt x="2594" y="113"/>
                    <a:pt x="2590" y="108"/>
                  </a:cubicBezTo>
                  <a:cubicBezTo>
                    <a:pt x="2585" y="103"/>
                    <a:pt x="2582" y="96"/>
                    <a:pt x="2582" y="86"/>
                  </a:cubicBezTo>
                  <a:lnTo>
                    <a:pt x="2582" y="33"/>
                  </a:lnTo>
                  <a:lnTo>
                    <a:pt x="2600" y="33"/>
                  </a:lnTo>
                  <a:lnTo>
                    <a:pt x="2600" y="83"/>
                  </a:lnTo>
                  <a:cubicBezTo>
                    <a:pt x="2600" y="89"/>
                    <a:pt x="2601" y="94"/>
                    <a:pt x="2603" y="97"/>
                  </a:cubicBezTo>
                  <a:cubicBezTo>
                    <a:pt x="2606" y="100"/>
                    <a:pt x="2610" y="102"/>
                    <a:pt x="2615" y="102"/>
                  </a:cubicBezTo>
                  <a:cubicBezTo>
                    <a:pt x="2622" y="102"/>
                    <a:pt x="2627" y="99"/>
                    <a:pt x="2631" y="95"/>
                  </a:cubicBezTo>
                  <a:cubicBezTo>
                    <a:pt x="2634" y="91"/>
                    <a:pt x="2636" y="83"/>
                    <a:pt x="2636" y="73"/>
                  </a:cubicBezTo>
                  <a:lnTo>
                    <a:pt x="2636" y="33"/>
                  </a:lnTo>
                  <a:lnTo>
                    <a:pt x="2653" y="33"/>
                  </a:lnTo>
                  <a:lnTo>
                    <a:pt x="2653" y="114"/>
                  </a:lnTo>
                  <a:lnTo>
                    <a:pt x="2639" y="114"/>
                  </a:lnTo>
                  <a:close/>
                  <a:moveTo>
                    <a:pt x="2717" y="31"/>
                  </a:moveTo>
                  <a:cubicBezTo>
                    <a:pt x="2721" y="31"/>
                    <a:pt x="2724" y="32"/>
                    <a:pt x="2726" y="32"/>
                  </a:cubicBezTo>
                  <a:lnTo>
                    <a:pt x="2724" y="48"/>
                  </a:lnTo>
                  <a:cubicBezTo>
                    <a:pt x="2722" y="48"/>
                    <a:pt x="2719" y="47"/>
                    <a:pt x="2717" y="47"/>
                  </a:cubicBezTo>
                  <a:cubicBezTo>
                    <a:pt x="2710" y="47"/>
                    <a:pt x="2704" y="50"/>
                    <a:pt x="2700" y="54"/>
                  </a:cubicBezTo>
                  <a:cubicBezTo>
                    <a:pt x="2696" y="59"/>
                    <a:pt x="2694" y="64"/>
                    <a:pt x="2694" y="72"/>
                  </a:cubicBezTo>
                  <a:lnTo>
                    <a:pt x="2694" y="114"/>
                  </a:lnTo>
                  <a:lnTo>
                    <a:pt x="2677" y="114"/>
                  </a:lnTo>
                  <a:lnTo>
                    <a:pt x="2677" y="33"/>
                  </a:lnTo>
                  <a:lnTo>
                    <a:pt x="2690" y="33"/>
                  </a:lnTo>
                  <a:lnTo>
                    <a:pt x="2692" y="47"/>
                  </a:lnTo>
                  <a:lnTo>
                    <a:pt x="2693" y="47"/>
                  </a:lnTo>
                  <a:cubicBezTo>
                    <a:pt x="2696" y="42"/>
                    <a:pt x="2699" y="39"/>
                    <a:pt x="2704" y="36"/>
                  </a:cubicBezTo>
                  <a:cubicBezTo>
                    <a:pt x="2708" y="33"/>
                    <a:pt x="2712" y="31"/>
                    <a:pt x="2717" y="31"/>
                  </a:cubicBezTo>
                  <a:close/>
                  <a:moveTo>
                    <a:pt x="2770" y="115"/>
                  </a:moveTo>
                  <a:cubicBezTo>
                    <a:pt x="2758" y="115"/>
                    <a:pt x="2749" y="112"/>
                    <a:pt x="2742" y="105"/>
                  </a:cubicBezTo>
                  <a:cubicBezTo>
                    <a:pt x="2736" y="98"/>
                    <a:pt x="2733" y="87"/>
                    <a:pt x="2733" y="74"/>
                  </a:cubicBezTo>
                  <a:cubicBezTo>
                    <a:pt x="2733" y="60"/>
                    <a:pt x="2736" y="50"/>
                    <a:pt x="2743" y="42"/>
                  </a:cubicBezTo>
                  <a:cubicBezTo>
                    <a:pt x="2749" y="35"/>
                    <a:pt x="2759" y="31"/>
                    <a:pt x="2771" y="31"/>
                  </a:cubicBezTo>
                  <a:cubicBezTo>
                    <a:pt x="2780" y="31"/>
                    <a:pt x="2787" y="33"/>
                    <a:pt x="2794" y="36"/>
                  </a:cubicBezTo>
                  <a:lnTo>
                    <a:pt x="2789" y="50"/>
                  </a:lnTo>
                  <a:cubicBezTo>
                    <a:pt x="2782" y="47"/>
                    <a:pt x="2776" y="46"/>
                    <a:pt x="2771" y="46"/>
                  </a:cubicBezTo>
                  <a:cubicBezTo>
                    <a:pt x="2757" y="46"/>
                    <a:pt x="2750" y="55"/>
                    <a:pt x="2750" y="74"/>
                  </a:cubicBezTo>
                  <a:cubicBezTo>
                    <a:pt x="2750" y="83"/>
                    <a:pt x="2752" y="90"/>
                    <a:pt x="2755" y="94"/>
                  </a:cubicBezTo>
                  <a:cubicBezTo>
                    <a:pt x="2759" y="99"/>
                    <a:pt x="2764" y="101"/>
                    <a:pt x="2771" y="101"/>
                  </a:cubicBezTo>
                  <a:cubicBezTo>
                    <a:pt x="2778" y="101"/>
                    <a:pt x="2785" y="99"/>
                    <a:pt x="2792" y="95"/>
                  </a:cubicBezTo>
                  <a:lnTo>
                    <a:pt x="2792" y="110"/>
                  </a:lnTo>
                  <a:cubicBezTo>
                    <a:pt x="2789" y="112"/>
                    <a:pt x="2786" y="113"/>
                    <a:pt x="2782" y="114"/>
                  </a:cubicBezTo>
                  <a:cubicBezTo>
                    <a:pt x="2779" y="115"/>
                    <a:pt x="2775" y="115"/>
                    <a:pt x="2770" y="115"/>
                  </a:cubicBezTo>
                  <a:close/>
                  <a:moveTo>
                    <a:pt x="2846" y="115"/>
                  </a:moveTo>
                  <a:cubicBezTo>
                    <a:pt x="2833" y="115"/>
                    <a:pt x="2824" y="112"/>
                    <a:pt x="2817" y="104"/>
                  </a:cubicBezTo>
                  <a:cubicBezTo>
                    <a:pt x="2810" y="97"/>
                    <a:pt x="2806" y="87"/>
                    <a:pt x="2806" y="74"/>
                  </a:cubicBezTo>
                  <a:cubicBezTo>
                    <a:pt x="2806" y="61"/>
                    <a:pt x="2809" y="50"/>
                    <a:pt x="2816" y="43"/>
                  </a:cubicBezTo>
                  <a:cubicBezTo>
                    <a:pt x="2822" y="35"/>
                    <a:pt x="2831" y="31"/>
                    <a:pt x="2843" y="31"/>
                  </a:cubicBezTo>
                  <a:cubicBezTo>
                    <a:pt x="2853" y="31"/>
                    <a:pt x="2861" y="35"/>
                    <a:pt x="2867" y="41"/>
                  </a:cubicBezTo>
                  <a:cubicBezTo>
                    <a:pt x="2874" y="48"/>
                    <a:pt x="2877" y="57"/>
                    <a:pt x="2877" y="68"/>
                  </a:cubicBezTo>
                  <a:lnTo>
                    <a:pt x="2877" y="77"/>
                  </a:lnTo>
                  <a:lnTo>
                    <a:pt x="2823" y="77"/>
                  </a:lnTo>
                  <a:cubicBezTo>
                    <a:pt x="2824" y="85"/>
                    <a:pt x="2826" y="91"/>
                    <a:pt x="2830" y="95"/>
                  </a:cubicBezTo>
                  <a:cubicBezTo>
                    <a:pt x="2834" y="100"/>
                    <a:pt x="2839" y="102"/>
                    <a:pt x="2846" y="102"/>
                  </a:cubicBezTo>
                  <a:cubicBezTo>
                    <a:pt x="2851" y="102"/>
                    <a:pt x="2856" y="101"/>
                    <a:pt x="2860" y="100"/>
                  </a:cubicBezTo>
                  <a:cubicBezTo>
                    <a:pt x="2864" y="100"/>
                    <a:pt x="2868" y="98"/>
                    <a:pt x="2873" y="96"/>
                  </a:cubicBezTo>
                  <a:lnTo>
                    <a:pt x="2873" y="110"/>
                  </a:lnTo>
                  <a:cubicBezTo>
                    <a:pt x="2869" y="112"/>
                    <a:pt x="2864" y="113"/>
                    <a:pt x="2860" y="114"/>
                  </a:cubicBezTo>
                  <a:cubicBezTo>
                    <a:pt x="2856" y="115"/>
                    <a:pt x="2851" y="115"/>
                    <a:pt x="2846" y="115"/>
                  </a:cubicBezTo>
                  <a:close/>
                  <a:moveTo>
                    <a:pt x="2843" y="45"/>
                  </a:moveTo>
                  <a:cubicBezTo>
                    <a:pt x="2837" y="45"/>
                    <a:pt x="2833" y="46"/>
                    <a:pt x="2830" y="50"/>
                  </a:cubicBezTo>
                  <a:cubicBezTo>
                    <a:pt x="2826" y="53"/>
                    <a:pt x="2824" y="58"/>
                    <a:pt x="2824" y="65"/>
                  </a:cubicBezTo>
                  <a:lnTo>
                    <a:pt x="2860" y="65"/>
                  </a:lnTo>
                  <a:cubicBezTo>
                    <a:pt x="2860" y="58"/>
                    <a:pt x="2858" y="53"/>
                    <a:pt x="2855" y="50"/>
                  </a:cubicBezTo>
                  <a:cubicBezTo>
                    <a:pt x="2852" y="46"/>
                    <a:pt x="2848" y="45"/>
                    <a:pt x="2843" y="45"/>
                  </a:cubicBezTo>
                  <a:close/>
                  <a:moveTo>
                    <a:pt x="2950" y="91"/>
                  </a:moveTo>
                  <a:cubicBezTo>
                    <a:pt x="2950" y="99"/>
                    <a:pt x="2947" y="105"/>
                    <a:pt x="2941" y="109"/>
                  </a:cubicBezTo>
                  <a:cubicBezTo>
                    <a:pt x="2935" y="113"/>
                    <a:pt x="2927" y="115"/>
                    <a:pt x="2917" y="115"/>
                  </a:cubicBezTo>
                  <a:cubicBezTo>
                    <a:pt x="2906" y="115"/>
                    <a:pt x="2897" y="114"/>
                    <a:pt x="2891" y="111"/>
                  </a:cubicBezTo>
                  <a:lnTo>
                    <a:pt x="2891" y="96"/>
                  </a:lnTo>
                  <a:cubicBezTo>
                    <a:pt x="2900" y="100"/>
                    <a:pt x="2909" y="102"/>
                    <a:pt x="2917" y="102"/>
                  </a:cubicBezTo>
                  <a:cubicBezTo>
                    <a:pt x="2928" y="102"/>
                    <a:pt x="2933" y="99"/>
                    <a:pt x="2933" y="93"/>
                  </a:cubicBezTo>
                  <a:cubicBezTo>
                    <a:pt x="2933" y="91"/>
                    <a:pt x="2932" y="89"/>
                    <a:pt x="2931" y="88"/>
                  </a:cubicBezTo>
                  <a:cubicBezTo>
                    <a:pt x="2930" y="86"/>
                    <a:pt x="2928" y="85"/>
                    <a:pt x="2925" y="83"/>
                  </a:cubicBezTo>
                  <a:cubicBezTo>
                    <a:pt x="2923" y="82"/>
                    <a:pt x="2919" y="80"/>
                    <a:pt x="2914" y="78"/>
                  </a:cubicBezTo>
                  <a:cubicBezTo>
                    <a:pt x="2905" y="75"/>
                    <a:pt x="2899" y="71"/>
                    <a:pt x="2896" y="67"/>
                  </a:cubicBezTo>
                  <a:cubicBezTo>
                    <a:pt x="2892" y="64"/>
                    <a:pt x="2891" y="59"/>
                    <a:pt x="2891" y="53"/>
                  </a:cubicBezTo>
                  <a:cubicBezTo>
                    <a:pt x="2891" y="46"/>
                    <a:pt x="2894" y="41"/>
                    <a:pt x="2899" y="37"/>
                  </a:cubicBezTo>
                  <a:cubicBezTo>
                    <a:pt x="2905" y="33"/>
                    <a:pt x="2912" y="31"/>
                    <a:pt x="2922" y="31"/>
                  </a:cubicBezTo>
                  <a:cubicBezTo>
                    <a:pt x="2931" y="31"/>
                    <a:pt x="2940" y="33"/>
                    <a:pt x="2948" y="37"/>
                  </a:cubicBezTo>
                  <a:lnTo>
                    <a:pt x="2943" y="50"/>
                  </a:lnTo>
                  <a:cubicBezTo>
                    <a:pt x="2934" y="47"/>
                    <a:pt x="2927" y="45"/>
                    <a:pt x="2921" y="45"/>
                  </a:cubicBezTo>
                  <a:cubicBezTo>
                    <a:pt x="2912" y="45"/>
                    <a:pt x="2908" y="47"/>
                    <a:pt x="2908" y="53"/>
                  </a:cubicBezTo>
                  <a:cubicBezTo>
                    <a:pt x="2908" y="55"/>
                    <a:pt x="2909" y="57"/>
                    <a:pt x="2911" y="59"/>
                  </a:cubicBezTo>
                  <a:cubicBezTo>
                    <a:pt x="2913" y="61"/>
                    <a:pt x="2919" y="63"/>
                    <a:pt x="2926" y="66"/>
                  </a:cubicBezTo>
                  <a:cubicBezTo>
                    <a:pt x="2933" y="69"/>
                    <a:pt x="2938" y="71"/>
                    <a:pt x="2941" y="73"/>
                  </a:cubicBezTo>
                  <a:cubicBezTo>
                    <a:pt x="2944" y="76"/>
                    <a:pt x="2946" y="78"/>
                    <a:pt x="2947" y="81"/>
                  </a:cubicBezTo>
                  <a:cubicBezTo>
                    <a:pt x="2949" y="84"/>
                    <a:pt x="2950" y="87"/>
                    <a:pt x="2950" y="9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4" name="Line 192">
              <a:extLst>
                <a:ext uri="{FF2B5EF4-FFF2-40B4-BE49-F238E27FC236}">
                  <a16:creationId xmlns:a16="http://schemas.microsoft.com/office/drawing/2014/main" id="{BA3C9E6C-003A-42BB-9404-0A39B051F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62048" y="4089041"/>
              <a:ext cx="0" cy="121126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5" name="Line 193">
              <a:extLst>
                <a:ext uri="{FF2B5EF4-FFF2-40B4-BE49-F238E27FC236}">
                  <a16:creationId xmlns:a16="http://schemas.microsoft.com/office/drawing/2014/main" id="{FDF92D9A-5130-4D51-B75E-B3FD396EBB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67710" y="4089041"/>
              <a:ext cx="0" cy="121126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6" name="Line 194">
              <a:extLst>
                <a:ext uri="{FF2B5EF4-FFF2-40B4-BE49-F238E27FC236}">
                  <a16:creationId xmlns:a16="http://schemas.microsoft.com/office/drawing/2014/main" id="{CA831738-5F50-4C36-B8A4-CFBE97613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23250" y="4089041"/>
              <a:ext cx="0" cy="121126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7" name="Rectangle 195">
              <a:extLst>
                <a:ext uri="{FF2B5EF4-FFF2-40B4-BE49-F238E27FC236}">
                  <a16:creationId xmlns:a16="http://schemas.microsoft.com/office/drawing/2014/main" id="{D3113464-D62C-4D67-BEA7-CF8B13E3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826" y="3576038"/>
              <a:ext cx="894192" cy="268971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8" name="Oval 196">
              <a:extLst>
                <a:ext uri="{FF2B5EF4-FFF2-40B4-BE49-F238E27FC236}">
                  <a16:creationId xmlns:a16="http://schemas.microsoft.com/office/drawing/2014/main" id="{354AE983-4274-4EF7-8B05-8483763A1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14" y="3638382"/>
              <a:ext cx="49875" cy="49875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9" name="Line 203">
              <a:extLst>
                <a:ext uri="{FF2B5EF4-FFF2-40B4-BE49-F238E27FC236}">
                  <a16:creationId xmlns:a16="http://schemas.microsoft.com/office/drawing/2014/main" id="{95F58EF0-9422-4640-BAE4-D060EF930C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9109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0" name="Line 204">
              <a:extLst>
                <a:ext uri="{FF2B5EF4-FFF2-40B4-BE49-F238E27FC236}">
                  <a16:creationId xmlns:a16="http://schemas.microsoft.com/office/drawing/2014/main" id="{342F6F52-ADE0-41FF-AC68-F23B150978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1452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1" name="Line 205">
              <a:extLst>
                <a:ext uri="{FF2B5EF4-FFF2-40B4-BE49-F238E27FC236}">
                  <a16:creationId xmlns:a16="http://schemas.microsoft.com/office/drawing/2014/main" id="{B52C1970-8E1C-44E8-9F9A-A5E32BF272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6265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2" name="Line 206">
              <a:extLst>
                <a:ext uri="{FF2B5EF4-FFF2-40B4-BE49-F238E27FC236}">
                  <a16:creationId xmlns:a16="http://schemas.microsoft.com/office/drawing/2014/main" id="{2D54490C-3CFA-46C7-8411-5681A74AD8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391" y="3649070"/>
              <a:ext cx="154970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3" name="Line 207">
              <a:extLst>
                <a:ext uri="{FF2B5EF4-FFF2-40B4-BE49-F238E27FC236}">
                  <a16:creationId xmlns:a16="http://schemas.microsoft.com/office/drawing/2014/main" id="{4855D7B0-4205-4CCA-98B1-EA1861AE76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2735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4" name="Line 208">
              <a:extLst>
                <a:ext uri="{FF2B5EF4-FFF2-40B4-BE49-F238E27FC236}">
                  <a16:creationId xmlns:a16="http://schemas.microsoft.com/office/drawing/2014/main" id="{202AD467-17C9-4AC0-A001-460926880C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5766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5" name="Line 209">
              <a:extLst>
                <a:ext uri="{FF2B5EF4-FFF2-40B4-BE49-F238E27FC236}">
                  <a16:creationId xmlns:a16="http://schemas.microsoft.com/office/drawing/2014/main" id="{9AC41995-24ED-429F-9251-33513CC48D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9892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6" name="Line 210">
              <a:extLst>
                <a:ext uri="{FF2B5EF4-FFF2-40B4-BE49-F238E27FC236}">
                  <a16:creationId xmlns:a16="http://schemas.microsoft.com/office/drawing/2014/main" id="{14599015-A4FE-46E3-A866-275A84384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017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7" name="Line 211">
              <a:extLst>
                <a:ext uri="{FF2B5EF4-FFF2-40B4-BE49-F238E27FC236}">
                  <a16:creationId xmlns:a16="http://schemas.microsoft.com/office/drawing/2014/main" id="{FCF84AF3-AC47-4710-A516-239435586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47049" y="3649070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8" name="Line 215">
              <a:extLst>
                <a:ext uri="{FF2B5EF4-FFF2-40B4-BE49-F238E27FC236}">
                  <a16:creationId xmlns:a16="http://schemas.microsoft.com/office/drawing/2014/main" id="{9E27FCF1-8919-4855-AABB-56A09179B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8421" y="3627695"/>
              <a:ext cx="0" cy="163876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29" name="Rectangle 216">
              <a:extLst>
                <a:ext uri="{FF2B5EF4-FFF2-40B4-BE49-F238E27FC236}">
                  <a16:creationId xmlns:a16="http://schemas.microsoft.com/office/drawing/2014/main" id="{4E91FC23-FF84-46A4-AF1F-D5C911123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826" y="3038097"/>
              <a:ext cx="894192" cy="270751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0" name="Oval 217">
              <a:extLst>
                <a:ext uri="{FF2B5EF4-FFF2-40B4-BE49-F238E27FC236}">
                  <a16:creationId xmlns:a16="http://schemas.microsoft.com/office/drawing/2014/main" id="{00A6AFBE-08AA-425E-A7E2-B24429BDE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14" y="3100442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1" name="Line 224">
              <a:extLst>
                <a:ext uri="{FF2B5EF4-FFF2-40B4-BE49-F238E27FC236}">
                  <a16:creationId xmlns:a16="http://schemas.microsoft.com/office/drawing/2014/main" id="{C8AE348E-8602-4825-9938-145C6558A0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9109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2" name="Line 225">
              <a:extLst>
                <a:ext uri="{FF2B5EF4-FFF2-40B4-BE49-F238E27FC236}">
                  <a16:creationId xmlns:a16="http://schemas.microsoft.com/office/drawing/2014/main" id="{6A59839D-16A0-44DA-A9B8-4B2DB18F9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1452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3" name="Line 226">
              <a:extLst>
                <a:ext uri="{FF2B5EF4-FFF2-40B4-BE49-F238E27FC236}">
                  <a16:creationId xmlns:a16="http://schemas.microsoft.com/office/drawing/2014/main" id="{96B60F1C-7E23-46F8-949D-38DF691187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6265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4" name="Line 227">
              <a:extLst>
                <a:ext uri="{FF2B5EF4-FFF2-40B4-BE49-F238E27FC236}">
                  <a16:creationId xmlns:a16="http://schemas.microsoft.com/office/drawing/2014/main" id="{5FA58DD9-890D-4595-8128-902EAB877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391" y="3111130"/>
              <a:ext cx="154970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5" name="Line 228">
              <a:extLst>
                <a:ext uri="{FF2B5EF4-FFF2-40B4-BE49-F238E27FC236}">
                  <a16:creationId xmlns:a16="http://schemas.microsoft.com/office/drawing/2014/main" id="{2455F1D1-E4B1-4EF4-8A79-0D8C0B184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2735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6" name="Line 229">
              <a:extLst>
                <a:ext uri="{FF2B5EF4-FFF2-40B4-BE49-F238E27FC236}">
                  <a16:creationId xmlns:a16="http://schemas.microsoft.com/office/drawing/2014/main" id="{53FD92E0-C278-4E90-9D60-2FAC81BBB6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5766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7" name="Line 230">
              <a:extLst>
                <a:ext uri="{FF2B5EF4-FFF2-40B4-BE49-F238E27FC236}">
                  <a16:creationId xmlns:a16="http://schemas.microsoft.com/office/drawing/2014/main" id="{ECECE333-1A55-45A9-A595-7CF161F67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9892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8" name="Line 231">
              <a:extLst>
                <a:ext uri="{FF2B5EF4-FFF2-40B4-BE49-F238E27FC236}">
                  <a16:creationId xmlns:a16="http://schemas.microsoft.com/office/drawing/2014/main" id="{1092F59C-343A-42A7-B58D-F6191929E3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017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39" name="Line 232">
              <a:extLst>
                <a:ext uri="{FF2B5EF4-FFF2-40B4-BE49-F238E27FC236}">
                  <a16:creationId xmlns:a16="http://schemas.microsoft.com/office/drawing/2014/main" id="{26CFD94D-AA86-437E-894D-F3330FE898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47049" y="3111130"/>
              <a:ext cx="156751" cy="156751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0" name="Line 236">
              <a:extLst>
                <a:ext uri="{FF2B5EF4-FFF2-40B4-BE49-F238E27FC236}">
                  <a16:creationId xmlns:a16="http://schemas.microsoft.com/office/drawing/2014/main" id="{D04D6610-FD18-4E59-9420-2F0040F3FF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8421" y="3100442"/>
              <a:ext cx="0" cy="162095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1" name="Rectangle 237">
              <a:extLst>
                <a:ext uri="{FF2B5EF4-FFF2-40B4-BE49-F238E27FC236}">
                  <a16:creationId xmlns:a16="http://schemas.microsoft.com/office/drawing/2014/main" id="{C558DEC0-0F3B-46EC-9C50-7217EFD54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7826" y="3301724"/>
              <a:ext cx="894192" cy="270751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2" name="Oval 238">
              <a:extLst>
                <a:ext uri="{FF2B5EF4-FFF2-40B4-BE49-F238E27FC236}">
                  <a16:creationId xmlns:a16="http://schemas.microsoft.com/office/drawing/2014/main" id="{F6CF0548-368F-47BB-9341-04392C0B7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4014" y="3374756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3" name="Line 245">
              <a:extLst>
                <a:ext uri="{FF2B5EF4-FFF2-40B4-BE49-F238E27FC236}">
                  <a16:creationId xmlns:a16="http://schemas.microsoft.com/office/drawing/2014/main" id="{39BADEE9-8B56-4FEE-99F4-C4DBBC70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9109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4" name="Line 246">
              <a:extLst>
                <a:ext uri="{FF2B5EF4-FFF2-40B4-BE49-F238E27FC236}">
                  <a16:creationId xmlns:a16="http://schemas.microsoft.com/office/drawing/2014/main" id="{6116D126-A40A-4077-AC25-B7C1634204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1452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5" name="Line 247">
              <a:extLst>
                <a:ext uri="{FF2B5EF4-FFF2-40B4-BE49-F238E27FC236}">
                  <a16:creationId xmlns:a16="http://schemas.microsoft.com/office/drawing/2014/main" id="{F35BD64B-8FAB-4984-8E1E-E80402516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46265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6" name="Line 248">
              <a:extLst>
                <a:ext uri="{FF2B5EF4-FFF2-40B4-BE49-F238E27FC236}">
                  <a16:creationId xmlns:a16="http://schemas.microsoft.com/office/drawing/2014/main" id="{4ADB779C-6CE9-4854-A391-1A01888C1B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10391" y="3374756"/>
              <a:ext cx="154970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7" name="Line 249">
              <a:extLst>
                <a:ext uri="{FF2B5EF4-FFF2-40B4-BE49-F238E27FC236}">
                  <a16:creationId xmlns:a16="http://schemas.microsoft.com/office/drawing/2014/main" id="{22E1C7E6-946A-40B1-818A-4ADADA2A25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72735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8" name="Line 250">
              <a:extLst>
                <a:ext uri="{FF2B5EF4-FFF2-40B4-BE49-F238E27FC236}">
                  <a16:creationId xmlns:a16="http://schemas.microsoft.com/office/drawing/2014/main" id="{CB5E7751-91A4-4278-9EB4-1369267C6F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45766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49" name="Line 251">
              <a:extLst>
                <a:ext uri="{FF2B5EF4-FFF2-40B4-BE49-F238E27FC236}">
                  <a16:creationId xmlns:a16="http://schemas.microsoft.com/office/drawing/2014/main" id="{B7CEBD0F-06CC-477E-802C-1BB49FCCCF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09892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0" name="Line 252">
              <a:extLst>
                <a:ext uri="{FF2B5EF4-FFF2-40B4-BE49-F238E27FC236}">
                  <a16:creationId xmlns:a16="http://schemas.microsoft.com/office/drawing/2014/main" id="{91DE9E11-DAE5-4558-9C55-A9407ED299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4017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1" name="Line 253">
              <a:extLst>
                <a:ext uri="{FF2B5EF4-FFF2-40B4-BE49-F238E27FC236}">
                  <a16:creationId xmlns:a16="http://schemas.microsoft.com/office/drawing/2014/main" id="{28E7CC14-0C2E-4251-9B7E-C359BFAF5D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47049" y="3374756"/>
              <a:ext cx="156751" cy="15497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2" name="Line 257">
              <a:extLst>
                <a:ext uri="{FF2B5EF4-FFF2-40B4-BE49-F238E27FC236}">
                  <a16:creationId xmlns:a16="http://schemas.microsoft.com/office/drawing/2014/main" id="{FE7E8F20-2A41-483A-917A-C41FC4344B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8421" y="3364068"/>
              <a:ext cx="0" cy="162095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3" name="Freeform 258">
              <a:extLst>
                <a:ext uri="{FF2B5EF4-FFF2-40B4-BE49-F238E27FC236}">
                  <a16:creationId xmlns:a16="http://schemas.microsoft.com/office/drawing/2014/main" id="{1C3F0541-2665-4D1A-B782-60137654D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9706" y="4887045"/>
              <a:ext cx="286783" cy="90845"/>
            </a:xfrm>
            <a:custGeom>
              <a:avLst/>
              <a:gdLst>
                <a:gd name="T0" fmla="*/ 305 w 336"/>
                <a:gd name="T1" fmla="*/ 0 h 106"/>
                <a:gd name="T2" fmla="*/ 32 w 336"/>
                <a:gd name="T3" fmla="*/ 0 h 106"/>
                <a:gd name="T4" fmla="*/ 0 w 336"/>
                <a:gd name="T5" fmla="*/ 32 h 106"/>
                <a:gd name="T6" fmla="*/ 0 w 336"/>
                <a:gd name="T7" fmla="*/ 106 h 106"/>
                <a:gd name="T8" fmla="*/ 76 w 336"/>
                <a:gd name="T9" fmla="*/ 106 h 106"/>
                <a:gd name="T10" fmla="*/ 76 w 336"/>
                <a:gd name="T11" fmla="*/ 94 h 106"/>
                <a:gd name="T12" fmla="*/ 93 w 336"/>
                <a:gd name="T13" fmla="*/ 77 h 106"/>
                <a:gd name="T14" fmla="*/ 244 w 336"/>
                <a:gd name="T15" fmla="*/ 77 h 106"/>
                <a:gd name="T16" fmla="*/ 260 w 336"/>
                <a:gd name="T17" fmla="*/ 94 h 106"/>
                <a:gd name="T18" fmla="*/ 260 w 336"/>
                <a:gd name="T19" fmla="*/ 106 h 106"/>
                <a:gd name="T20" fmla="*/ 336 w 336"/>
                <a:gd name="T21" fmla="*/ 106 h 106"/>
                <a:gd name="T22" fmla="*/ 336 w 336"/>
                <a:gd name="T23" fmla="*/ 32 h 106"/>
                <a:gd name="T24" fmla="*/ 305 w 336"/>
                <a:gd name="T25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106">
                  <a:moveTo>
                    <a:pt x="305" y="0"/>
                  </a:moveTo>
                  <a:lnTo>
                    <a:pt x="32" y="0"/>
                  </a:lnTo>
                  <a:cubicBezTo>
                    <a:pt x="15" y="0"/>
                    <a:pt x="0" y="14"/>
                    <a:pt x="0" y="32"/>
                  </a:cubicBezTo>
                  <a:lnTo>
                    <a:pt x="0" y="106"/>
                  </a:lnTo>
                  <a:lnTo>
                    <a:pt x="76" y="106"/>
                  </a:lnTo>
                  <a:lnTo>
                    <a:pt x="76" y="94"/>
                  </a:lnTo>
                  <a:cubicBezTo>
                    <a:pt x="76" y="85"/>
                    <a:pt x="84" y="77"/>
                    <a:pt x="93" y="77"/>
                  </a:cubicBezTo>
                  <a:lnTo>
                    <a:pt x="244" y="77"/>
                  </a:lnTo>
                  <a:cubicBezTo>
                    <a:pt x="253" y="77"/>
                    <a:pt x="260" y="85"/>
                    <a:pt x="260" y="94"/>
                  </a:cubicBezTo>
                  <a:lnTo>
                    <a:pt x="260" y="106"/>
                  </a:lnTo>
                  <a:lnTo>
                    <a:pt x="336" y="106"/>
                  </a:lnTo>
                  <a:lnTo>
                    <a:pt x="336" y="32"/>
                  </a:lnTo>
                  <a:cubicBezTo>
                    <a:pt x="336" y="15"/>
                    <a:pt x="322" y="0"/>
                    <a:pt x="305" y="0"/>
                  </a:cubicBez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4" name="Freeform 259">
              <a:extLst>
                <a:ext uri="{FF2B5EF4-FFF2-40B4-BE49-F238E27FC236}">
                  <a16:creationId xmlns:a16="http://schemas.microsoft.com/office/drawing/2014/main" id="{6FF2A18F-7899-420F-8D78-D2476C95C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71488" y="5081203"/>
              <a:ext cx="286783" cy="90845"/>
            </a:xfrm>
            <a:custGeom>
              <a:avLst/>
              <a:gdLst>
                <a:gd name="T0" fmla="*/ 259 w 336"/>
                <a:gd name="T1" fmla="*/ 12 h 106"/>
                <a:gd name="T2" fmla="*/ 243 w 336"/>
                <a:gd name="T3" fmla="*/ 29 h 106"/>
                <a:gd name="T4" fmla="*/ 92 w 336"/>
                <a:gd name="T5" fmla="*/ 29 h 106"/>
                <a:gd name="T6" fmla="*/ 75 w 336"/>
                <a:gd name="T7" fmla="*/ 12 h 106"/>
                <a:gd name="T8" fmla="*/ 75 w 336"/>
                <a:gd name="T9" fmla="*/ 0 h 106"/>
                <a:gd name="T10" fmla="*/ 0 w 336"/>
                <a:gd name="T11" fmla="*/ 0 h 106"/>
                <a:gd name="T12" fmla="*/ 0 w 336"/>
                <a:gd name="T13" fmla="*/ 75 h 106"/>
                <a:gd name="T14" fmla="*/ 31 w 336"/>
                <a:gd name="T15" fmla="*/ 106 h 106"/>
                <a:gd name="T16" fmla="*/ 304 w 336"/>
                <a:gd name="T17" fmla="*/ 106 h 106"/>
                <a:gd name="T18" fmla="*/ 336 w 336"/>
                <a:gd name="T19" fmla="*/ 75 h 106"/>
                <a:gd name="T20" fmla="*/ 336 w 336"/>
                <a:gd name="T21" fmla="*/ 0 h 106"/>
                <a:gd name="T22" fmla="*/ 259 w 336"/>
                <a:gd name="T23" fmla="*/ 0 h 106"/>
                <a:gd name="T24" fmla="*/ 259 w 336"/>
                <a:gd name="T25" fmla="*/ 1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106">
                  <a:moveTo>
                    <a:pt x="259" y="12"/>
                  </a:moveTo>
                  <a:cubicBezTo>
                    <a:pt x="259" y="21"/>
                    <a:pt x="252" y="29"/>
                    <a:pt x="243" y="29"/>
                  </a:cubicBezTo>
                  <a:lnTo>
                    <a:pt x="92" y="29"/>
                  </a:lnTo>
                  <a:cubicBezTo>
                    <a:pt x="83" y="29"/>
                    <a:pt x="75" y="21"/>
                    <a:pt x="75" y="12"/>
                  </a:cubicBezTo>
                  <a:lnTo>
                    <a:pt x="75" y="0"/>
                  </a:lnTo>
                  <a:lnTo>
                    <a:pt x="0" y="0"/>
                  </a:lnTo>
                  <a:lnTo>
                    <a:pt x="0" y="75"/>
                  </a:lnTo>
                  <a:cubicBezTo>
                    <a:pt x="0" y="92"/>
                    <a:pt x="13" y="106"/>
                    <a:pt x="31" y="106"/>
                  </a:cubicBezTo>
                  <a:lnTo>
                    <a:pt x="304" y="106"/>
                  </a:lnTo>
                  <a:cubicBezTo>
                    <a:pt x="321" y="106"/>
                    <a:pt x="336" y="92"/>
                    <a:pt x="336" y="75"/>
                  </a:cubicBezTo>
                  <a:lnTo>
                    <a:pt x="336" y="0"/>
                  </a:lnTo>
                  <a:lnTo>
                    <a:pt x="259" y="0"/>
                  </a:lnTo>
                  <a:lnTo>
                    <a:pt x="259" y="12"/>
                  </a:lnTo>
                  <a:close/>
                </a:path>
              </a:pathLst>
            </a:cu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5" name="Rectangle 260">
              <a:extLst>
                <a:ext uri="{FF2B5EF4-FFF2-40B4-BE49-F238E27FC236}">
                  <a16:creationId xmlns:a16="http://schemas.microsoft.com/office/drawing/2014/main" id="{B9C7A3EB-299E-48DE-9A86-757770D483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1488" y="4995702"/>
              <a:ext cx="64125" cy="65907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6" name="Rectangle 261">
              <a:extLst>
                <a:ext uri="{FF2B5EF4-FFF2-40B4-BE49-F238E27FC236}">
                  <a16:creationId xmlns:a16="http://schemas.microsoft.com/office/drawing/2014/main" id="{FC06ABA7-EFC9-4B2F-B3A8-D66D6FA6E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92364" y="4995702"/>
              <a:ext cx="64125" cy="65907"/>
            </a:xfrm>
            <a:prstGeom prst="rect">
              <a:avLst/>
            </a:prstGeom>
            <a:solidFill>
              <a:srgbClr val="EC1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7" name="Freeform 262">
              <a:extLst>
                <a:ext uri="{FF2B5EF4-FFF2-40B4-BE49-F238E27FC236}">
                  <a16:creationId xmlns:a16="http://schemas.microsoft.com/office/drawing/2014/main" id="{FE4797A1-9226-4E1A-A109-D65DD0DE7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15839" y="5065171"/>
              <a:ext cx="35625" cy="37407"/>
            </a:xfrm>
            <a:custGeom>
              <a:avLst/>
              <a:gdLst>
                <a:gd name="T0" fmla="*/ 21 w 42"/>
                <a:gd name="T1" fmla="*/ 39 h 44"/>
                <a:gd name="T2" fmla="*/ 5 w 42"/>
                <a:gd name="T3" fmla="*/ 22 h 44"/>
                <a:gd name="T4" fmla="*/ 21 w 42"/>
                <a:gd name="T5" fmla="*/ 6 h 44"/>
                <a:gd name="T6" fmla="*/ 37 w 42"/>
                <a:gd name="T7" fmla="*/ 22 h 44"/>
                <a:gd name="T8" fmla="*/ 21 w 42"/>
                <a:gd name="T9" fmla="*/ 39 h 44"/>
                <a:gd name="T10" fmla="*/ 42 w 42"/>
                <a:gd name="T11" fmla="*/ 22 h 44"/>
                <a:gd name="T12" fmla="*/ 21 w 42"/>
                <a:gd name="T13" fmla="*/ 0 h 44"/>
                <a:gd name="T14" fmla="*/ 0 w 42"/>
                <a:gd name="T15" fmla="*/ 22 h 44"/>
                <a:gd name="T16" fmla="*/ 21 w 42"/>
                <a:gd name="T17" fmla="*/ 44 h 44"/>
                <a:gd name="T18" fmla="*/ 42 w 42"/>
                <a:gd name="T19" fmla="*/ 22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" h="44">
                  <a:moveTo>
                    <a:pt x="21" y="39"/>
                  </a:moveTo>
                  <a:cubicBezTo>
                    <a:pt x="12" y="39"/>
                    <a:pt x="5" y="31"/>
                    <a:pt x="5" y="22"/>
                  </a:cubicBezTo>
                  <a:cubicBezTo>
                    <a:pt x="5" y="13"/>
                    <a:pt x="12" y="6"/>
                    <a:pt x="21" y="6"/>
                  </a:cubicBezTo>
                  <a:cubicBezTo>
                    <a:pt x="30" y="6"/>
                    <a:pt x="37" y="13"/>
                    <a:pt x="37" y="22"/>
                  </a:cubicBezTo>
                  <a:cubicBezTo>
                    <a:pt x="37" y="31"/>
                    <a:pt x="30" y="39"/>
                    <a:pt x="21" y="39"/>
                  </a:cubicBezTo>
                  <a:close/>
                  <a:moveTo>
                    <a:pt x="42" y="22"/>
                  </a:moveTo>
                  <a:cubicBezTo>
                    <a:pt x="42" y="10"/>
                    <a:pt x="33" y="0"/>
                    <a:pt x="21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4"/>
                    <a:pt x="9" y="44"/>
                    <a:pt x="21" y="44"/>
                  </a:cubicBezTo>
                  <a:cubicBezTo>
                    <a:pt x="33" y="44"/>
                    <a:pt x="42" y="34"/>
                    <a:pt x="42" y="22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8" name="Freeform 263">
              <a:extLst>
                <a:ext uri="{FF2B5EF4-FFF2-40B4-BE49-F238E27FC236}">
                  <a16:creationId xmlns:a16="http://schemas.microsoft.com/office/drawing/2014/main" id="{DD3B575A-0849-42B8-8D56-61EF12332A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28309" y="5075858"/>
              <a:ext cx="14250" cy="17813"/>
            </a:xfrm>
            <a:custGeom>
              <a:avLst/>
              <a:gdLst>
                <a:gd name="T0" fmla="*/ 11 w 16"/>
                <a:gd name="T1" fmla="*/ 6 h 21"/>
                <a:gd name="T2" fmla="*/ 7 w 16"/>
                <a:gd name="T3" fmla="*/ 10 h 21"/>
                <a:gd name="T4" fmla="*/ 4 w 16"/>
                <a:gd name="T5" fmla="*/ 10 h 21"/>
                <a:gd name="T6" fmla="*/ 4 w 16"/>
                <a:gd name="T7" fmla="*/ 3 h 21"/>
                <a:gd name="T8" fmla="*/ 7 w 16"/>
                <a:gd name="T9" fmla="*/ 3 h 21"/>
                <a:gd name="T10" fmla="*/ 11 w 16"/>
                <a:gd name="T11" fmla="*/ 6 h 21"/>
                <a:gd name="T12" fmla="*/ 15 w 16"/>
                <a:gd name="T13" fmla="*/ 6 h 21"/>
                <a:gd name="T14" fmla="*/ 14 w 16"/>
                <a:gd name="T15" fmla="*/ 2 h 21"/>
                <a:gd name="T16" fmla="*/ 8 w 16"/>
                <a:gd name="T17" fmla="*/ 0 h 21"/>
                <a:gd name="T18" fmla="*/ 0 w 16"/>
                <a:gd name="T19" fmla="*/ 0 h 21"/>
                <a:gd name="T20" fmla="*/ 0 w 16"/>
                <a:gd name="T21" fmla="*/ 21 h 21"/>
                <a:gd name="T22" fmla="*/ 5 w 16"/>
                <a:gd name="T23" fmla="*/ 21 h 21"/>
                <a:gd name="T24" fmla="*/ 5 w 16"/>
                <a:gd name="T25" fmla="*/ 14 h 21"/>
                <a:gd name="T26" fmla="*/ 7 w 16"/>
                <a:gd name="T27" fmla="*/ 14 h 21"/>
                <a:gd name="T28" fmla="*/ 11 w 16"/>
                <a:gd name="T29" fmla="*/ 21 h 21"/>
                <a:gd name="T30" fmla="*/ 16 w 16"/>
                <a:gd name="T31" fmla="*/ 21 h 21"/>
                <a:gd name="T32" fmla="*/ 12 w 16"/>
                <a:gd name="T33" fmla="*/ 13 h 21"/>
                <a:gd name="T34" fmla="*/ 15 w 16"/>
                <a:gd name="T35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" h="21">
                  <a:moveTo>
                    <a:pt x="11" y="6"/>
                  </a:moveTo>
                  <a:cubicBezTo>
                    <a:pt x="11" y="8"/>
                    <a:pt x="10" y="10"/>
                    <a:pt x="7" y="10"/>
                  </a:cubicBezTo>
                  <a:lnTo>
                    <a:pt x="4" y="10"/>
                  </a:lnTo>
                  <a:lnTo>
                    <a:pt x="4" y="3"/>
                  </a:lnTo>
                  <a:lnTo>
                    <a:pt x="7" y="3"/>
                  </a:lnTo>
                  <a:cubicBezTo>
                    <a:pt x="9" y="3"/>
                    <a:pt x="11" y="4"/>
                    <a:pt x="11" y="6"/>
                  </a:cubicBezTo>
                  <a:close/>
                  <a:moveTo>
                    <a:pt x="15" y="6"/>
                  </a:moveTo>
                  <a:cubicBezTo>
                    <a:pt x="15" y="4"/>
                    <a:pt x="15" y="2"/>
                    <a:pt x="14" y="2"/>
                  </a:cubicBezTo>
                  <a:cubicBezTo>
                    <a:pt x="13" y="0"/>
                    <a:pt x="11" y="0"/>
                    <a:pt x="8" y="0"/>
                  </a:cubicBezTo>
                  <a:lnTo>
                    <a:pt x="0" y="0"/>
                  </a:lnTo>
                  <a:lnTo>
                    <a:pt x="0" y="21"/>
                  </a:lnTo>
                  <a:lnTo>
                    <a:pt x="5" y="21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1" y="21"/>
                  </a:lnTo>
                  <a:lnTo>
                    <a:pt x="16" y="21"/>
                  </a:lnTo>
                  <a:lnTo>
                    <a:pt x="12" y="13"/>
                  </a:lnTo>
                  <a:cubicBezTo>
                    <a:pt x="14" y="12"/>
                    <a:pt x="15" y="10"/>
                    <a:pt x="15" y="6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59" name="Freeform 264">
              <a:extLst>
                <a:ext uri="{FF2B5EF4-FFF2-40B4-BE49-F238E27FC236}">
                  <a16:creationId xmlns:a16="http://schemas.microsoft.com/office/drawing/2014/main" id="{ED7B3E71-8B02-424E-863B-B6B4DEE959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22395" y="4952952"/>
              <a:ext cx="133595" cy="153188"/>
            </a:xfrm>
            <a:custGeom>
              <a:avLst/>
              <a:gdLst>
                <a:gd name="T0" fmla="*/ 37 w 157"/>
                <a:gd name="T1" fmla="*/ 90 h 180"/>
                <a:gd name="T2" fmla="*/ 37 w 157"/>
                <a:gd name="T3" fmla="*/ 88 h 180"/>
                <a:gd name="T4" fmla="*/ 78 w 157"/>
                <a:gd name="T5" fmla="*/ 33 h 180"/>
                <a:gd name="T6" fmla="*/ 121 w 157"/>
                <a:gd name="T7" fmla="*/ 89 h 180"/>
                <a:gd name="T8" fmla="*/ 121 w 157"/>
                <a:gd name="T9" fmla="*/ 91 h 180"/>
                <a:gd name="T10" fmla="*/ 79 w 157"/>
                <a:gd name="T11" fmla="*/ 147 h 180"/>
                <a:gd name="T12" fmla="*/ 37 w 157"/>
                <a:gd name="T13" fmla="*/ 90 h 180"/>
                <a:gd name="T14" fmla="*/ 157 w 157"/>
                <a:gd name="T15" fmla="*/ 91 h 180"/>
                <a:gd name="T16" fmla="*/ 157 w 157"/>
                <a:gd name="T17" fmla="*/ 88 h 180"/>
                <a:gd name="T18" fmla="*/ 79 w 157"/>
                <a:gd name="T19" fmla="*/ 0 h 180"/>
                <a:gd name="T20" fmla="*/ 0 w 157"/>
                <a:gd name="T21" fmla="*/ 89 h 180"/>
                <a:gd name="T22" fmla="*/ 0 w 157"/>
                <a:gd name="T23" fmla="*/ 92 h 180"/>
                <a:gd name="T24" fmla="*/ 78 w 157"/>
                <a:gd name="T25" fmla="*/ 180 h 180"/>
                <a:gd name="T26" fmla="*/ 157 w 157"/>
                <a:gd name="T27" fmla="*/ 9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7" h="180">
                  <a:moveTo>
                    <a:pt x="37" y="90"/>
                  </a:moveTo>
                  <a:lnTo>
                    <a:pt x="37" y="88"/>
                  </a:lnTo>
                  <a:cubicBezTo>
                    <a:pt x="37" y="56"/>
                    <a:pt x="53" y="33"/>
                    <a:pt x="78" y="33"/>
                  </a:cubicBezTo>
                  <a:cubicBezTo>
                    <a:pt x="103" y="33"/>
                    <a:pt x="121" y="57"/>
                    <a:pt x="121" y="89"/>
                  </a:cubicBezTo>
                  <a:lnTo>
                    <a:pt x="121" y="91"/>
                  </a:lnTo>
                  <a:cubicBezTo>
                    <a:pt x="121" y="123"/>
                    <a:pt x="105" y="147"/>
                    <a:pt x="79" y="147"/>
                  </a:cubicBezTo>
                  <a:cubicBezTo>
                    <a:pt x="54" y="147"/>
                    <a:pt x="37" y="123"/>
                    <a:pt x="37" y="90"/>
                  </a:cubicBezTo>
                  <a:close/>
                  <a:moveTo>
                    <a:pt x="157" y="91"/>
                  </a:moveTo>
                  <a:lnTo>
                    <a:pt x="157" y="88"/>
                  </a:lnTo>
                  <a:cubicBezTo>
                    <a:pt x="157" y="37"/>
                    <a:pt x="124" y="0"/>
                    <a:pt x="79" y="0"/>
                  </a:cubicBezTo>
                  <a:cubicBezTo>
                    <a:pt x="33" y="0"/>
                    <a:pt x="0" y="38"/>
                    <a:pt x="0" y="89"/>
                  </a:cubicBezTo>
                  <a:lnTo>
                    <a:pt x="0" y="92"/>
                  </a:lnTo>
                  <a:cubicBezTo>
                    <a:pt x="0" y="143"/>
                    <a:pt x="33" y="180"/>
                    <a:pt x="78" y="180"/>
                  </a:cubicBezTo>
                  <a:cubicBezTo>
                    <a:pt x="124" y="179"/>
                    <a:pt x="157" y="142"/>
                    <a:pt x="157" y="91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0" name="Freeform 265">
              <a:extLst>
                <a:ext uri="{FF2B5EF4-FFF2-40B4-BE49-F238E27FC236}">
                  <a16:creationId xmlns:a16="http://schemas.microsoft.com/office/drawing/2014/main" id="{B35D6B3E-A61D-439F-9B90-27B8AB123C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73803" y="4952952"/>
              <a:ext cx="130033" cy="192376"/>
            </a:xfrm>
            <a:custGeom>
              <a:avLst/>
              <a:gdLst>
                <a:gd name="T0" fmla="*/ 35 w 152"/>
                <a:gd name="T1" fmla="*/ 91 h 225"/>
                <a:gd name="T2" fmla="*/ 35 w 152"/>
                <a:gd name="T3" fmla="*/ 88 h 225"/>
                <a:gd name="T4" fmla="*/ 76 w 152"/>
                <a:gd name="T5" fmla="*/ 33 h 225"/>
                <a:gd name="T6" fmla="*/ 116 w 152"/>
                <a:gd name="T7" fmla="*/ 88 h 225"/>
                <a:gd name="T8" fmla="*/ 116 w 152"/>
                <a:gd name="T9" fmla="*/ 91 h 225"/>
                <a:gd name="T10" fmla="*/ 76 w 152"/>
                <a:gd name="T11" fmla="*/ 146 h 225"/>
                <a:gd name="T12" fmla="*/ 35 w 152"/>
                <a:gd name="T13" fmla="*/ 91 h 225"/>
                <a:gd name="T14" fmla="*/ 152 w 152"/>
                <a:gd name="T15" fmla="*/ 92 h 225"/>
                <a:gd name="T16" fmla="*/ 152 w 152"/>
                <a:gd name="T17" fmla="*/ 87 h 225"/>
                <a:gd name="T18" fmla="*/ 86 w 152"/>
                <a:gd name="T19" fmla="*/ 0 h 225"/>
                <a:gd name="T20" fmla="*/ 36 w 152"/>
                <a:gd name="T21" fmla="*/ 31 h 225"/>
                <a:gd name="T22" fmla="*/ 36 w 152"/>
                <a:gd name="T23" fmla="*/ 3 h 225"/>
                <a:gd name="T24" fmla="*/ 0 w 152"/>
                <a:gd name="T25" fmla="*/ 3 h 225"/>
                <a:gd name="T26" fmla="*/ 0 w 152"/>
                <a:gd name="T27" fmla="*/ 225 h 225"/>
                <a:gd name="T28" fmla="*/ 36 w 152"/>
                <a:gd name="T29" fmla="*/ 225 h 225"/>
                <a:gd name="T30" fmla="*/ 36 w 152"/>
                <a:gd name="T31" fmla="*/ 150 h 225"/>
                <a:gd name="T32" fmla="*/ 86 w 152"/>
                <a:gd name="T33" fmla="*/ 179 h 225"/>
                <a:gd name="T34" fmla="*/ 152 w 152"/>
                <a:gd name="T35" fmla="*/ 9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52" h="225">
                  <a:moveTo>
                    <a:pt x="35" y="91"/>
                  </a:moveTo>
                  <a:lnTo>
                    <a:pt x="35" y="88"/>
                  </a:lnTo>
                  <a:cubicBezTo>
                    <a:pt x="35" y="54"/>
                    <a:pt x="54" y="33"/>
                    <a:pt x="76" y="33"/>
                  </a:cubicBezTo>
                  <a:cubicBezTo>
                    <a:pt x="98" y="33"/>
                    <a:pt x="116" y="54"/>
                    <a:pt x="116" y="88"/>
                  </a:cubicBezTo>
                  <a:lnTo>
                    <a:pt x="116" y="91"/>
                  </a:lnTo>
                  <a:cubicBezTo>
                    <a:pt x="116" y="126"/>
                    <a:pt x="98" y="146"/>
                    <a:pt x="76" y="146"/>
                  </a:cubicBezTo>
                  <a:cubicBezTo>
                    <a:pt x="54" y="146"/>
                    <a:pt x="35" y="125"/>
                    <a:pt x="35" y="91"/>
                  </a:cubicBezTo>
                  <a:close/>
                  <a:moveTo>
                    <a:pt x="152" y="92"/>
                  </a:moveTo>
                  <a:lnTo>
                    <a:pt x="152" y="87"/>
                  </a:lnTo>
                  <a:cubicBezTo>
                    <a:pt x="152" y="29"/>
                    <a:pt x="120" y="0"/>
                    <a:pt x="86" y="0"/>
                  </a:cubicBezTo>
                  <a:cubicBezTo>
                    <a:pt x="61" y="0"/>
                    <a:pt x="47" y="14"/>
                    <a:pt x="36" y="31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225"/>
                  </a:lnTo>
                  <a:lnTo>
                    <a:pt x="36" y="225"/>
                  </a:lnTo>
                  <a:lnTo>
                    <a:pt x="36" y="150"/>
                  </a:lnTo>
                  <a:cubicBezTo>
                    <a:pt x="47" y="165"/>
                    <a:pt x="61" y="179"/>
                    <a:pt x="86" y="179"/>
                  </a:cubicBezTo>
                  <a:cubicBezTo>
                    <a:pt x="120" y="179"/>
                    <a:pt x="152" y="150"/>
                    <a:pt x="152" y="92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1" name="Freeform 266">
              <a:extLst>
                <a:ext uri="{FF2B5EF4-FFF2-40B4-BE49-F238E27FC236}">
                  <a16:creationId xmlns:a16="http://schemas.microsoft.com/office/drawing/2014/main" id="{EDD53311-08BE-4886-ABC4-B14AD3DB68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21647" y="4951170"/>
              <a:ext cx="122907" cy="154970"/>
            </a:xfrm>
            <a:custGeom>
              <a:avLst/>
              <a:gdLst>
                <a:gd name="T0" fmla="*/ 72 w 143"/>
                <a:gd name="T1" fmla="*/ 32 h 180"/>
                <a:gd name="T2" fmla="*/ 108 w 143"/>
                <a:gd name="T3" fmla="*/ 79 h 180"/>
                <a:gd name="T4" fmla="*/ 36 w 143"/>
                <a:gd name="T5" fmla="*/ 79 h 180"/>
                <a:gd name="T6" fmla="*/ 72 w 143"/>
                <a:gd name="T7" fmla="*/ 32 h 180"/>
                <a:gd name="T8" fmla="*/ 137 w 143"/>
                <a:gd name="T9" fmla="*/ 154 h 180"/>
                <a:gd name="T10" fmla="*/ 118 w 143"/>
                <a:gd name="T11" fmla="*/ 131 h 180"/>
                <a:gd name="T12" fmla="*/ 79 w 143"/>
                <a:gd name="T13" fmla="*/ 149 h 180"/>
                <a:gd name="T14" fmla="*/ 36 w 143"/>
                <a:gd name="T15" fmla="*/ 104 h 180"/>
                <a:gd name="T16" fmla="*/ 143 w 143"/>
                <a:gd name="T17" fmla="*/ 104 h 180"/>
                <a:gd name="T18" fmla="*/ 143 w 143"/>
                <a:gd name="T19" fmla="*/ 91 h 180"/>
                <a:gd name="T20" fmla="*/ 73 w 143"/>
                <a:gd name="T21" fmla="*/ 0 h 180"/>
                <a:gd name="T22" fmla="*/ 0 w 143"/>
                <a:gd name="T23" fmla="*/ 89 h 180"/>
                <a:gd name="T24" fmla="*/ 0 w 143"/>
                <a:gd name="T25" fmla="*/ 92 h 180"/>
                <a:gd name="T26" fmla="*/ 78 w 143"/>
                <a:gd name="T27" fmla="*/ 180 h 180"/>
                <a:gd name="T28" fmla="*/ 137 w 143"/>
                <a:gd name="T29" fmla="*/ 154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180">
                  <a:moveTo>
                    <a:pt x="72" y="32"/>
                  </a:moveTo>
                  <a:cubicBezTo>
                    <a:pt x="93" y="32"/>
                    <a:pt x="106" y="52"/>
                    <a:pt x="108" y="79"/>
                  </a:cubicBezTo>
                  <a:lnTo>
                    <a:pt x="36" y="79"/>
                  </a:lnTo>
                  <a:cubicBezTo>
                    <a:pt x="39" y="50"/>
                    <a:pt x="52" y="32"/>
                    <a:pt x="72" y="32"/>
                  </a:cubicBezTo>
                  <a:close/>
                  <a:moveTo>
                    <a:pt x="137" y="154"/>
                  </a:moveTo>
                  <a:lnTo>
                    <a:pt x="118" y="131"/>
                  </a:lnTo>
                  <a:cubicBezTo>
                    <a:pt x="107" y="142"/>
                    <a:pt x="95" y="149"/>
                    <a:pt x="79" y="149"/>
                  </a:cubicBezTo>
                  <a:cubicBezTo>
                    <a:pt x="57" y="149"/>
                    <a:pt x="39" y="133"/>
                    <a:pt x="36" y="104"/>
                  </a:cubicBezTo>
                  <a:lnTo>
                    <a:pt x="143" y="104"/>
                  </a:lnTo>
                  <a:cubicBezTo>
                    <a:pt x="143" y="99"/>
                    <a:pt x="143" y="94"/>
                    <a:pt x="143" y="91"/>
                  </a:cubicBezTo>
                  <a:cubicBezTo>
                    <a:pt x="143" y="40"/>
                    <a:pt x="119" y="0"/>
                    <a:pt x="73" y="0"/>
                  </a:cubicBezTo>
                  <a:cubicBezTo>
                    <a:pt x="31" y="0"/>
                    <a:pt x="0" y="38"/>
                    <a:pt x="0" y="89"/>
                  </a:cubicBezTo>
                  <a:lnTo>
                    <a:pt x="0" y="92"/>
                  </a:lnTo>
                  <a:cubicBezTo>
                    <a:pt x="0" y="146"/>
                    <a:pt x="34" y="180"/>
                    <a:pt x="78" y="180"/>
                  </a:cubicBezTo>
                  <a:cubicBezTo>
                    <a:pt x="103" y="180"/>
                    <a:pt x="122" y="170"/>
                    <a:pt x="137" y="154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2" name="Freeform 267">
              <a:extLst>
                <a:ext uri="{FF2B5EF4-FFF2-40B4-BE49-F238E27FC236}">
                  <a16:creationId xmlns:a16="http://schemas.microsoft.com/office/drawing/2014/main" id="{2B6D6F56-1F63-4653-B005-AFFB8532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148" y="4952952"/>
              <a:ext cx="115782" cy="149626"/>
            </a:xfrm>
            <a:custGeom>
              <a:avLst/>
              <a:gdLst>
                <a:gd name="T0" fmla="*/ 83 w 135"/>
                <a:gd name="T1" fmla="*/ 0 h 176"/>
                <a:gd name="T2" fmla="*/ 36 w 135"/>
                <a:gd name="T3" fmla="*/ 28 h 176"/>
                <a:gd name="T4" fmla="*/ 36 w 135"/>
                <a:gd name="T5" fmla="*/ 3 h 176"/>
                <a:gd name="T6" fmla="*/ 0 w 135"/>
                <a:gd name="T7" fmla="*/ 3 h 176"/>
                <a:gd name="T8" fmla="*/ 0 w 135"/>
                <a:gd name="T9" fmla="*/ 176 h 176"/>
                <a:gd name="T10" fmla="*/ 36 w 135"/>
                <a:gd name="T11" fmla="*/ 176 h 176"/>
                <a:gd name="T12" fmla="*/ 36 w 135"/>
                <a:gd name="T13" fmla="*/ 71 h 176"/>
                <a:gd name="T14" fmla="*/ 69 w 135"/>
                <a:gd name="T15" fmla="*/ 33 h 176"/>
                <a:gd name="T16" fmla="*/ 99 w 135"/>
                <a:gd name="T17" fmla="*/ 70 h 176"/>
                <a:gd name="T18" fmla="*/ 99 w 135"/>
                <a:gd name="T19" fmla="*/ 175 h 176"/>
                <a:gd name="T20" fmla="*/ 135 w 135"/>
                <a:gd name="T21" fmla="*/ 175 h 176"/>
                <a:gd name="T22" fmla="*/ 135 w 135"/>
                <a:gd name="T23" fmla="*/ 60 h 176"/>
                <a:gd name="T24" fmla="*/ 83 w 135"/>
                <a:gd name="T25" fmla="*/ 0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5" h="176">
                  <a:moveTo>
                    <a:pt x="83" y="0"/>
                  </a:moveTo>
                  <a:cubicBezTo>
                    <a:pt x="60" y="0"/>
                    <a:pt x="46" y="13"/>
                    <a:pt x="36" y="28"/>
                  </a:cubicBezTo>
                  <a:lnTo>
                    <a:pt x="36" y="3"/>
                  </a:lnTo>
                  <a:lnTo>
                    <a:pt x="0" y="3"/>
                  </a:lnTo>
                  <a:lnTo>
                    <a:pt x="0" y="176"/>
                  </a:lnTo>
                  <a:lnTo>
                    <a:pt x="36" y="176"/>
                  </a:lnTo>
                  <a:lnTo>
                    <a:pt x="36" y="71"/>
                  </a:lnTo>
                  <a:cubicBezTo>
                    <a:pt x="36" y="47"/>
                    <a:pt x="50" y="33"/>
                    <a:pt x="69" y="33"/>
                  </a:cubicBezTo>
                  <a:cubicBezTo>
                    <a:pt x="88" y="33"/>
                    <a:pt x="99" y="46"/>
                    <a:pt x="99" y="70"/>
                  </a:cubicBezTo>
                  <a:lnTo>
                    <a:pt x="99" y="175"/>
                  </a:lnTo>
                  <a:lnTo>
                    <a:pt x="135" y="175"/>
                  </a:lnTo>
                  <a:lnTo>
                    <a:pt x="135" y="60"/>
                  </a:lnTo>
                  <a:cubicBezTo>
                    <a:pt x="135" y="23"/>
                    <a:pt x="116" y="0"/>
                    <a:pt x="83" y="0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3" name="Freeform 268">
              <a:extLst>
                <a:ext uri="{FF2B5EF4-FFF2-40B4-BE49-F238E27FC236}">
                  <a16:creationId xmlns:a16="http://schemas.microsoft.com/office/drawing/2014/main" id="{39510F9C-CEED-4736-B1F0-23CC6A3CF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305" y="4952952"/>
              <a:ext cx="103313" cy="153188"/>
            </a:xfrm>
            <a:custGeom>
              <a:avLst/>
              <a:gdLst>
                <a:gd name="T0" fmla="*/ 122 w 122"/>
                <a:gd name="T1" fmla="*/ 127 h 179"/>
                <a:gd name="T2" fmla="*/ 75 w 122"/>
                <a:gd name="T3" fmla="*/ 75 h 179"/>
                <a:gd name="T4" fmla="*/ 42 w 122"/>
                <a:gd name="T5" fmla="*/ 48 h 179"/>
                <a:gd name="T6" fmla="*/ 42 w 122"/>
                <a:gd name="T7" fmla="*/ 47 h 179"/>
                <a:gd name="T8" fmla="*/ 64 w 122"/>
                <a:gd name="T9" fmla="*/ 30 h 179"/>
                <a:gd name="T10" fmla="*/ 104 w 122"/>
                <a:gd name="T11" fmla="*/ 46 h 179"/>
                <a:gd name="T12" fmla="*/ 120 w 122"/>
                <a:gd name="T13" fmla="*/ 19 h 179"/>
                <a:gd name="T14" fmla="*/ 64 w 122"/>
                <a:gd name="T15" fmla="*/ 0 h 179"/>
                <a:gd name="T16" fmla="*/ 8 w 122"/>
                <a:gd name="T17" fmla="*/ 51 h 179"/>
                <a:gd name="T18" fmla="*/ 8 w 122"/>
                <a:gd name="T19" fmla="*/ 51 h 179"/>
                <a:gd name="T20" fmla="*/ 54 w 122"/>
                <a:gd name="T21" fmla="*/ 103 h 179"/>
                <a:gd name="T22" fmla="*/ 88 w 122"/>
                <a:gd name="T23" fmla="*/ 129 h 179"/>
                <a:gd name="T24" fmla="*/ 88 w 122"/>
                <a:gd name="T25" fmla="*/ 130 h 179"/>
                <a:gd name="T26" fmla="*/ 64 w 122"/>
                <a:gd name="T27" fmla="*/ 148 h 179"/>
                <a:gd name="T28" fmla="*/ 17 w 122"/>
                <a:gd name="T29" fmla="*/ 128 h 179"/>
                <a:gd name="T30" fmla="*/ 0 w 122"/>
                <a:gd name="T31" fmla="*/ 155 h 179"/>
                <a:gd name="T32" fmla="*/ 63 w 122"/>
                <a:gd name="T33" fmla="*/ 179 h 179"/>
                <a:gd name="T34" fmla="*/ 122 w 122"/>
                <a:gd name="T35" fmla="*/ 127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2" h="179">
                  <a:moveTo>
                    <a:pt x="122" y="127"/>
                  </a:moveTo>
                  <a:cubicBezTo>
                    <a:pt x="122" y="99"/>
                    <a:pt x="102" y="87"/>
                    <a:pt x="75" y="75"/>
                  </a:cubicBezTo>
                  <a:cubicBezTo>
                    <a:pt x="56" y="66"/>
                    <a:pt x="42" y="60"/>
                    <a:pt x="42" y="48"/>
                  </a:cubicBezTo>
                  <a:lnTo>
                    <a:pt x="42" y="47"/>
                  </a:lnTo>
                  <a:cubicBezTo>
                    <a:pt x="42" y="38"/>
                    <a:pt x="50" y="30"/>
                    <a:pt x="64" y="30"/>
                  </a:cubicBezTo>
                  <a:cubicBezTo>
                    <a:pt x="77" y="30"/>
                    <a:pt x="91" y="37"/>
                    <a:pt x="104" y="46"/>
                  </a:cubicBezTo>
                  <a:lnTo>
                    <a:pt x="120" y="19"/>
                  </a:lnTo>
                  <a:cubicBezTo>
                    <a:pt x="104" y="7"/>
                    <a:pt x="83" y="0"/>
                    <a:pt x="64" y="0"/>
                  </a:cubicBezTo>
                  <a:cubicBezTo>
                    <a:pt x="33" y="0"/>
                    <a:pt x="8" y="20"/>
                    <a:pt x="8" y="51"/>
                  </a:cubicBezTo>
                  <a:lnTo>
                    <a:pt x="8" y="51"/>
                  </a:lnTo>
                  <a:cubicBezTo>
                    <a:pt x="8" y="80"/>
                    <a:pt x="29" y="92"/>
                    <a:pt x="54" y="103"/>
                  </a:cubicBezTo>
                  <a:cubicBezTo>
                    <a:pt x="75" y="111"/>
                    <a:pt x="88" y="117"/>
                    <a:pt x="88" y="129"/>
                  </a:cubicBezTo>
                  <a:lnTo>
                    <a:pt x="88" y="130"/>
                  </a:lnTo>
                  <a:cubicBezTo>
                    <a:pt x="88" y="140"/>
                    <a:pt x="79" y="148"/>
                    <a:pt x="64" y="148"/>
                  </a:cubicBezTo>
                  <a:cubicBezTo>
                    <a:pt x="49" y="148"/>
                    <a:pt x="33" y="141"/>
                    <a:pt x="17" y="128"/>
                  </a:cubicBezTo>
                  <a:lnTo>
                    <a:pt x="0" y="155"/>
                  </a:lnTo>
                  <a:cubicBezTo>
                    <a:pt x="19" y="171"/>
                    <a:pt x="43" y="179"/>
                    <a:pt x="63" y="179"/>
                  </a:cubicBezTo>
                  <a:cubicBezTo>
                    <a:pt x="97" y="179"/>
                    <a:pt x="122" y="161"/>
                    <a:pt x="122" y="127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4" name="Freeform 269">
              <a:extLst>
                <a:ext uri="{FF2B5EF4-FFF2-40B4-BE49-F238E27FC236}">
                  <a16:creationId xmlns:a16="http://schemas.microsoft.com/office/drawing/2014/main" id="{680BF8A5-72D3-4C61-BC67-A90F59469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2431" y="4915545"/>
              <a:ext cx="80157" cy="190595"/>
            </a:xfrm>
            <a:custGeom>
              <a:avLst/>
              <a:gdLst>
                <a:gd name="T0" fmla="*/ 92 w 93"/>
                <a:gd name="T1" fmla="*/ 215 h 223"/>
                <a:gd name="T2" fmla="*/ 92 w 93"/>
                <a:gd name="T3" fmla="*/ 185 h 223"/>
                <a:gd name="T4" fmla="*/ 73 w 93"/>
                <a:gd name="T5" fmla="*/ 190 h 223"/>
                <a:gd name="T6" fmla="*/ 55 w 93"/>
                <a:gd name="T7" fmla="*/ 171 h 223"/>
                <a:gd name="T8" fmla="*/ 55 w 93"/>
                <a:gd name="T9" fmla="*/ 79 h 223"/>
                <a:gd name="T10" fmla="*/ 93 w 93"/>
                <a:gd name="T11" fmla="*/ 79 h 223"/>
                <a:gd name="T12" fmla="*/ 93 w 93"/>
                <a:gd name="T13" fmla="*/ 47 h 223"/>
                <a:gd name="T14" fmla="*/ 55 w 93"/>
                <a:gd name="T15" fmla="*/ 47 h 223"/>
                <a:gd name="T16" fmla="*/ 55 w 93"/>
                <a:gd name="T17" fmla="*/ 0 h 223"/>
                <a:gd name="T18" fmla="*/ 18 w 93"/>
                <a:gd name="T19" fmla="*/ 0 h 223"/>
                <a:gd name="T20" fmla="*/ 18 w 93"/>
                <a:gd name="T21" fmla="*/ 47 h 223"/>
                <a:gd name="T22" fmla="*/ 0 w 93"/>
                <a:gd name="T23" fmla="*/ 47 h 223"/>
                <a:gd name="T24" fmla="*/ 6 w 93"/>
                <a:gd name="T25" fmla="*/ 79 h 223"/>
                <a:gd name="T26" fmla="*/ 18 w 93"/>
                <a:gd name="T27" fmla="*/ 79 h 223"/>
                <a:gd name="T28" fmla="*/ 18 w 93"/>
                <a:gd name="T29" fmla="*/ 178 h 223"/>
                <a:gd name="T30" fmla="*/ 63 w 93"/>
                <a:gd name="T31" fmla="*/ 222 h 223"/>
                <a:gd name="T32" fmla="*/ 92 w 93"/>
                <a:gd name="T33" fmla="*/ 215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3" h="223">
                  <a:moveTo>
                    <a:pt x="92" y="215"/>
                  </a:moveTo>
                  <a:lnTo>
                    <a:pt x="92" y="185"/>
                  </a:lnTo>
                  <a:cubicBezTo>
                    <a:pt x="86" y="188"/>
                    <a:pt x="80" y="190"/>
                    <a:pt x="73" y="190"/>
                  </a:cubicBezTo>
                  <a:cubicBezTo>
                    <a:pt x="61" y="190"/>
                    <a:pt x="55" y="184"/>
                    <a:pt x="55" y="171"/>
                  </a:cubicBezTo>
                  <a:lnTo>
                    <a:pt x="55" y="79"/>
                  </a:lnTo>
                  <a:lnTo>
                    <a:pt x="93" y="79"/>
                  </a:lnTo>
                  <a:lnTo>
                    <a:pt x="93" y="47"/>
                  </a:lnTo>
                  <a:lnTo>
                    <a:pt x="55" y="47"/>
                  </a:lnTo>
                  <a:lnTo>
                    <a:pt x="55" y="0"/>
                  </a:lnTo>
                  <a:lnTo>
                    <a:pt x="18" y="0"/>
                  </a:lnTo>
                  <a:lnTo>
                    <a:pt x="18" y="47"/>
                  </a:lnTo>
                  <a:lnTo>
                    <a:pt x="0" y="47"/>
                  </a:lnTo>
                  <a:lnTo>
                    <a:pt x="6" y="79"/>
                  </a:lnTo>
                  <a:lnTo>
                    <a:pt x="18" y="79"/>
                  </a:lnTo>
                  <a:lnTo>
                    <a:pt x="18" y="178"/>
                  </a:lnTo>
                  <a:cubicBezTo>
                    <a:pt x="18" y="211"/>
                    <a:pt x="38" y="222"/>
                    <a:pt x="63" y="222"/>
                  </a:cubicBezTo>
                  <a:cubicBezTo>
                    <a:pt x="74" y="223"/>
                    <a:pt x="84" y="219"/>
                    <a:pt x="92" y="215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5" name="Freeform 270">
              <a:extLst>
                <a:ext uri="{FF2B5EF4-FFF2-40B4-BE49-F238E27FC236}">
                  <a16:creationId xmlns:a16="http://schemas.microsoft.com/office/drawing/2014/main" id="{899BDBFB-9AF6-47B9-B610-C3D77D1377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118619" y="4952952"/>
              <a:ext cx="115782" cy="153188"/>
            </a:xfrm>
            <a:custGeom>
              <a:avLst/>
              <a:gdLst>
                <a:gd name="T0" fmla="*/ 101 w 135"/>
                <a:gd name="T1" fmla="*/ 117 h 178"/>
                <a:gd name="T2" fmla="*/ 64 w 135"/>
                <a:gd name="T3" fmla="*/ 150 h 178"/>
                <a:gd name="T4" fmla="*/ 36 w 135"/>
                <a:gd name="T5" fmla="*/ 123 h 178"/>
                <a:gd name="T6" fmla="*/ 36 w 135"/>
                <a:gd name="T7" fmla="*/ 122 h 178"/>
                <a:gd name="T8" fmla="*/ 69 w 135"/>
                <a:gd name="T9" fmla="*/ 93 h 178"/>
                <a:gd name="T10" fmla="*/ 100 w 135"/>
                <a:gd name="T11" fmla="*/ 99 h 178"/>
                <a:gd name="T12" fmla="*/ 100 w 135"/>
                <a:gd name="T13" fmla="*/ 117 h 178"/>
                <a:gd name="T14" fmla="*/ 101 w 135"/>
                <a:gd name="T15" fmla="*/ 117 h 178"/>
                <a:gd name="T16" fmla="*/ 118 w 135"/>
                <a:gd name="T17" fmla="*/ 18 h 178"/>
                <a:gd name="T18" fmla="*/ 68 w 135"/>
                <a:gd name="T19" fmla="*/ 0 h 178"/>
                <a:gd name="T20" fmla="*/ 12 w 135"/>
                <a:gd name="T21" fmla="*/ 14 h 178"/>
                <a:gd name="T22" fmla="*/ 22 w 135"/>
                <a:gd name="T23" fmla="*/ 43 h 178"/>
                <a:gd name="T24" fmla="*/ 64 w 135"/>
                <a:gd name="T25" fmla="*/ 33 h 178"/>
                <a:gd name="T26" fmla="*/ 100 w 135"/>
                <a:gd name="T27" fmla="*/ 68 h 178"/>
                <a:gd name="T28" fmla="*/ 100 w 135"/>
                <a:gd name="T29" fmla="*/ 75 h 178"/>
                <a:gd name="T30" fmla="*/ 61 w 135"/>
                <a:gd name="T31" fmla="*/ 68 h 178"/>
                <a:gd name="T32" fmla="*/ 0 w 135"/>
                <a:gd name="T33" fmla="*/ 124 h 178"/>
                <a:gd name="T34" fmla="*/ 0 w 135"/>
                <a:gd name="T35" fmla="*/ 125 h 178"/>
                <a:gd name="T36" fmla="*/ 52 w 135"/>
                <a:gd name="T37" fmla="*/ 178 h 178"/>
                <a:gd name="T38" fmla="*/ 100 w 135"/>
                <a:gd name="T39" fmla="*/ 154 h 178"/>
                <a:gd name="T40" fmla="*/ 100 w 135"/>
                <a:gd name="T41" fmla="*/ 175 h 178"/>
                <a:gd name="T42" fmla="*/ 135 w 135"/>
                <a:gd name="T43" fmla="*/ 175 h 178"/>
                <a:gd name="T44" fmla="*/ 135 w 135"/>
                <a:gd name="T45" fmla="*/ 68 h 178"/>
                <a:gd name="T46" fmla="*/ 118 w 135"/>
                <a:gd name="T47" fmla="*/ 1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135" h="178">
                  <a:moveTo>
                    <a:pt x="101" y="117"/>
                  </a:moveTo>
                  <a:cubicBezTo>
                    <a:pt x="101" y="137"/>
                    <a:pt x="85" y="151"/>
                    <a:pt x="64" y="150"/>
                  </a:cubicBezTo>
                  <a:cubicBezTo>
                    <a:pt x="48" y="150"/>
                    <a:pt x="36" y="140"/>
                    <a:pt x="36" y="123"/>
                  </a:cubicBezTo>
                  <a:lnTo>
                    <a:pt x="36" y="122"/>
                  </a:lnTo>
                  <a:cubicBezTo>
                    <a:pt x="36" y="104"/>
                    <a:pt x="48" y="93"/>
                    <a:pt x="69" y="93"/>
                  </a:cubicBezTo>
                  <a:cubicBezTo>
                    <a:pt x="81" y="93"/>
                    <a:pt x="92" y="96"/>
                    <a:pt x="100" y="99"/>
                  </a:cubicBezTo>
                  <a:lnTo>
                    <a:pt x="100" y="117"/>
                  </a:lnTo>
                  <a:lnTo>
                    <a:pt x="101" y="117"/>
                  </a:lnTo>
                  <a:close/>
                  <a:moveTo>
                    <a:pt x="118" y="18"/>
                  </a:moveTo>
                  <a:cubicBezTo>
                    <a:pt x="107" y="7"/>
                    <a:pt x="91" y="0"/>
                    <a:pt x="68" y="0"/>
                  </a:cubicBezTo>
                  <a:cubicBezTo>
                    <a:pt x="46" y="0"/>
                    <a:pt x="29" y="6"/>
                    <a:pt x="12" y="14"/>
                  </a:cubicBezTo>
                  <a:lnTo>
                    <a:pt x="22" y="43"/>
                  </a:lnTo>
                  <a:cubicBezTo>
                    <a:pt x="33" y="38"/>
                    <a:pt x="47" y="33"/>
                    <a:pt x="64" y="33"/>
                  </a:cubicBezTo>
                  <a:cubicBezTo>
                    <a:pt x="87" y="33"/>
                    <a:pt x="100" y="45"/>
                    <a:pt x="100" y="68"/>
                  </a:cubicBezTo>
                  <a:lnTo>
                    <a:pt x="100" y="75"/>
                  </a:lnTo>
                  <a:cubicBezTo>
                    <a:pt x="89" y="71"/>
                    <a:pt x="77" y="68"/>
                    <a:pt x="61" y="68"/>
                  </a:cubicBezTo>
                  <a:cubicBezTo>
                    <a:pt x="25" y="68"/>
                    <a:pt x="0" y="86"/>
                    <a:pt x="0" y="124"/>
                  </a:cubicBezTo>
                  <a:lnTo>
                    <a:pt x="0" y="125"/>
                  </a:lnTo>
                  <a:cubicBezTo>
                    <a:pt x="0" y="159"/>
                    <a:pt x="24" y="178"/>
                    <a:pt x="52" y="178"/>
                  </a:cubicBezTo>
                  <a:cubicBezTo>
                    <a:pt x="75" y="178"/>
                    <a:pt x="90" y="168"/>
                    <a:pt x="100" y="154"/>
                  </a:cubicBezTo>
                  <a:lnTo>
                    <a:pt x="100" y="175"/>
                  </a:lnTo>
                  <a:lnTo>
                    <a:pt x="135" y="175"/>
                  </a:lnTo>
                  <a:lnTo>
                    <a:pt x="135" y="68"/>
                  </a:lnTo>
                  <a:cubicBezTo>
                    <a:pt x="135" y="46"/>
                    <a:pt x="130" y="29"/>
                    <a:pt x="118" y="18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6" name="Freeform 271">
              <a:extLst>
                <a:ext uri="{FF2B5EF4-FFF2-40B4-BE49-F238E27FC236}">
                  <a16:creationId xmlns:a16="http://schemas.microsoft.com/office/drawing/2014/main" id="{0588236F-F82C-4582-8DA1-9656A1962F14}"/>
                </a:ext>
              </a:extLst>
            </p:cNvPr>
            <p:cNvSpPr>
              <a:spLocks/>
            </p:cNvSpPr>
            <p:nvPr/>
          </p:nvSpPr>
          <p:spPr bwMode="auto">
            <a:xfrm>
              <a:off x="9253995" y="4952952"/>
              <a:ext cx="114001" cy="153188"/>
            </a:xfrm>
            <a:custGeom>
              <a:avLst/>
              <a:gdLst>
                <a:gd name="T0" fmla="*/ 133 w 133"/>
                <a:gd name="T1" fmla="*/ 153 h 180"/>
                <a:gd name="T2" fmla="*/ 114 w 133"/>
                <a:gd name="T3" fmla="*/ 129 h 180"/>
                <a:gd name="T4" fmla="*/ 79 w 133"/>
                <a:gd name="T5" fmla="*/ 146 h 180"/>
                <a:gd name="T6" fmla="*/ 37 w 133"/>
                <a:gd name="T7" fmla="*/ 90 h 180"/>
                <a:gd name="T8" fmla="*/ 37 w 133"/>
                <a:gd name="T9" fmla="*/ 89 h 180"/>
                <a:gd name="T10" fmla="*/ 78 w 133"/>
                <a:gd name="T11" fmla="*/ 33 h 180"/>
                <a:gd name="T12" fmla="*/ 113 w 133"/>
                <a:gd name="T13" fmla="*/ 51 h 180"/>
                <a:gd name="T14" fmla="*/ 133 w 133"/>
                <a:gd name="T15" fmla="*/ 24 h 180"/>
                <a:gd name="T16" fmla="*/ 78 w 133"/>
                <a:gd name="T17" fmla="*/ 0 h 180"/>
                <a:gd name="T18" fmla="*/ 0 w 133"/>
                <a:gd name="T19" fmla="*/ 89 h 180"/>
                <a:gd name="T20" fmla="*/ 0 w 133"/>
                <a:gd name="T21" fmla="*/ 92 h 180"/>
                <a:gd name="T22" fmla="*/ 77 w 133"/>
                <a:gd name="T23" fmla="*/ 180 h 180"/>
                <a:gd name="T24" fmla="*/ 133 w 133"/>
                <a:gd name="T25" fmla="*/ 153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3" h="180">
                  <a:moveTo>
                    <a:pt x="133" y="153"/>
                  </a:moveTo>
                  <a:lnTo>
                    <a:pt x="114" y="129"/>
                  </a:lnTo>
                  <a:cubicBezTo>
                    <a:pt x="104" y="139"/>
                    <a:pt x="94" y="146"/>
                    <a:pt x="79" y="146"/>
                  </a:cubicBezTo>
                  <a:cubicBezTo>
                    <a:pt x="54" y="146"/>
                    <a:pt x="37" y="124"/>
                    <a:pt x="37" y="90"/>
                  </a:cubicBezTo>
                  <a:lnTo>
                    <a:pt x="37" y="89"/>
                  </a:lnTo>
                  <a:cubicBezTo>
                    <a:pt x="37" y="56"/>
                    <a:pt x="54" y="33"/>
                    <a:pt x="78" y="33"/>
                  </a:cubicBezTo>
                  <a:cubicBezTo>
                    <a:pt x="94" y="33"/>
                    <a:pt x="104" y="41"/>
                    <a:pt x="113" y="51"/>
                  </a:cubicBezTo>
                  <a:lnTo>
                    <a:pt x="133" y="24"/>
                  </a:lnTo>
                  <a:cubicBezTo>
                    <a:pt x="119" y="9"/>
                    <a:pt x="103" y="0"/>
                    <a:pt x="78" y="0"/>
                  </a:cubicBezTo>
                  <a:cubicBezTo>
                    <a:pt x="34" y="0"/>
                    <a:pt x="0" y="37"/>
                    <a:pt x="0" y="89"/>
                  </a:cubicBezTo>
                  <a:lnTo>
                    <a:pt x="0" y="92"/>
                  </a:lnTo>
                  <a:cubicBezTo>
                    <a:pt x="0" y="144"/>
                    <a:pt x="32" y="180"/>
                    <a:pt x="77" y="180"/>
                  </a:cubicBezTo>
                  <a:cubicBezTo>
                    <a:pt x="102" y="179"/>
                    <a:pt x="119" y="169"/>
                    <a:pt x="133" y="153"/>
                  </a:cubicBez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7" name="Freeform 272">
              <a:extLst>
                <a:ext uri="{FF2B5EF4-FFF2-40B4-BE49-F238E27FC236}">
                  <a16:creationId xmlns:a16="http://schemas.microsoft.com/office/drawing/2014/main" id="{ABA04C4F-1CC5-41AA-9070-70FF9E9CC8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1027" y="5025983"/>
              <a:ext cx="64125" cy="76595"/>
            </a:xfrm>
            <a:custGeom>
              <a:avLst/>
              <a:gdLst>
                <a:gd name="T0" fmla="*/ 25 w 76"/>
                <a:gd name="T1" fmla="*/ 0 h 90"/>
                <a:gd name="T2" fmla="*/ 0 w 76"/>
                <a:gd name="T3" fmla="*/ 28 h 90"/>
                <a:gd name="T4" fmla="*/ 34 w 76"/>
                <a:gd name="T5" fmla="*/ 90 h 90"/>
                <a:gd name="T6" fmla="*/ 76 w 76"/>
                <a:gd name="T7" fmla="*/ 90 h 90"/>
                <a:gd name="T8" fmla="*/ 25 w 76"/>
                <a:gd name="T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0">
                  <a:moveTo>
                    <a:pt x="25" y="0"/>
                  </a:moveTo>
                  <a:lnTo>
                    <a:pt x="0" y="28"/>
                  </a:lnTo>
                  <a:lnTo>
                    <a:pt x="34" y="90"/>
                  </a:lnTo>
                  <a:lnTo>
                    <a:pt x="76" y="9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8" name="Freeform 273">
              <a:extLst>
                <a:ext uri="{FF2B5EF4-FFF2-40B4-BE49-F238E27FC236}">
                  <a16:creationId xmlns:a16="http://schemas.microsoft.com/office/drawing/2014/main" id="{E788B3DC-544A-4AE3-95FB-AA2AED11D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7589" y="4901295"/>
              <a:ext cx="115782" cy="201283"/>
            </a:xfrm>
            <a:custGeom>
              <a:avLst/>
              <a:gdLst>
                <a:gd name="T0" fmla="*/ 94 w 137"/>
                <a:gd name="T1" fmla="*/ 62 h 235"/>
                <a:gd name="T2" fmla="*/ 36 w 137"/>
                <a:gd name="T3" fmla="*/ 138 h 235"/>
                <a:gd name="T4" fmla="*/ 36 w 137"/>
                <a:gd name="T5" fmla="*/ 0 h 235"/>
                <a:gd name="T6" fmla="*/ 0 w 137"/>
                <a:gd name="T7" fmla="*/ 0 h 235"/>
                <a:gd name="T8" fmla="*/ 0 w 137"/>
                <a:gd name="T9" fmla="*/ 235 h 235"/>
                <a:gd name="T10" fmla="*/ 36 w 137"/>
                <a:gd name="T11" fmla="*/ 235 h 235"/>
                <a:gd name="T12" fmla="*/ 36 w 137"/>
                <a:gd name="T13" fmla="*/ 185 h 235"/>
                <a:gd name="T14" fmla="*/ 137 w 137"/>
                <a:gd name="T15" fmla="*/ 62 h 235"/>
                <a:gd name="T16" fmla="*/ 94 w 137"/>
                <a:gd name="T17" fmla="*/ 62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7" h="235">
                  <a:moveTo>
                    <a:pt x="94" y="62"/>
                  </a:moveTo>
                  <a:lnTo>
                    <a:pt x="36" y="138"/>
                  </a:lnTo>
                  <a:lnTo>
                    <a:pt x="36" y="0"/>
                  </a:lnTo>
                  <a:lnTo>
                    <a:pt x="0" y="0"/>
                  </a:lnTo>
                  <a:lnTo>
                    <a:pt x="0" y="235"/>
                  </a:lnTo>
                  <a:lnTo>
                    <a:pt x="36" y="235"/>
                  </a:lnTo>
                  <a:lnTo>
                    <a:pt x="36" y="185"/>
                  </a:lnTo>
                  <a:lnTo>
                    <a:pt x="137" y="62"/>
                  </a:lnTo>
                  <a:lnTo>
                    <a:pt x="94" y="62"/>
                  </a:lnTo>
                  <a:close/>
                </a:path>
              </a:pathLst>
            </a:custGeom>
            <a:solidFill>
              <a:srgbClr val="4E45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9" name="Freeform 274">
              <a:extLst>
                <a:ext uri="{FF2B5EF4-FFF2-40B4-BE49-F238E27FC236}">
                  <a16:creationId xmlns:a16="http://schemas.microsoft.com/office/drawing/2014/main" id="{495D0514-51A0-41F2-9EE4-EF48912B8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6016" y="2546470"/>
              <a:ext cx="2695046" cy="325971"/>
            </a:xfrm>
            <a:custGeom>
              <a:avLst/>
              <a:gdLst>
                <a:gd name="T0" fmla="*/ 0 w 3150"/>
                <a:gd name="T1" fmla="*/ 381 h 381"/>
                <a:gd name="T2" fmla="*/ 0 w 3150"/>
                <a:gd name="T3" fmla="*/ 0 h 381"/>
                <a:gd name="T4" fmla="*/ 799 w 3150"/>
                <a:gd name="T5" fmla="*/ 0 h 381"/>
                <a:gd name="T6" fmla="*/ 3150 w 3150"/>
                <a:gd name="T7" fmla="*/ 0 h 381"/>
                <a:gd name="T8" fmla="*/ 3150 w 3150"/>
                <a:gd name="T9" fmla="*/ 38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50" h="381">
                  <a:moveTo>
                    <a:pt x="0" y="381"/>
                  </a:moveTo>
                  <a:lnTo>
                    <a:pt x="0" y="0"/>
                  </a:lnTo>
                  <a:lnTo>
                    <a:pt x="799" y="0"/>
                  </a:lnTo>
                  <a:lnTo>
                    <a:pt x="3150" y="0"/>
                  </a:lnTo>
                  <a:lnTo>
                    <a:pt x="3150" y="381"/>
                  </a:lnTo>
                </a:path>
              </a:pathLst>
            </a:cu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0" name="Line 275">
              <a:extLst>
                <a:ext uri="{FF2B5EF4-FFF2-40B4-BE49-F238E27FC236}">
                  <a16:creationId xmlns:a16="http://schemas.microsoft.com/office/drawing/2014/main" id="{D0F73758-498E-4AC8-9D2C-473A6ABA5B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07861" y="2058404"/>
              <a:ext cx="0" cy="484503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1" name="Line 276">
              <a:extLst>
                <a:ext uri="{FF2B5EF4-FFF2-40B4-BE49-F238E27FC236}">
                  <a16:creationId xmlns:a16="http://schemas.microsoft.com/office/drawing/2014/main" id="{2958BF45-62E7-402E-A297-D01928872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71273" y="2551814"/>
              <a:ext cx="0" cy="320627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2" name="Freeform 277">
              <a:extLst>
                <a:ext uri="{FF2B5EF4-FFF2-40B4-BE49-F238E27FC236}">
                  <a16:creationId xmlns:a16="http://schemas.microsoft.com/office/drawing/2014/main" id="{4161D7C3-A9F0-4EC0-A377-E5F0AAE47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7243" y="1509777"/>
              <a:ext cx="958318" cy="470253"/>
            </a:xfrm>
            <a:custGeom>
              <a:avLst/>
              <a:gdLst>
                <a:gd name="T0" fmla="*/ 50 w 1121"/>
                <a:gd name="T1" fmla="*/ 0 h 550"/>
                <a:gd name="T2" fmla="*/ 1071 w 1121"/>
                <a:gd name="T3" fmla="*/ 0 h 550"/>
                <a:gd name="T4" fmla="*/ 1121 w 1121"/>
                <a:gd name="T5" fmla="*/ 50 h 550"/>
                <a:gd name="T6" fmla="*/ 1121 w 1121"/>
                <a:gd name="T7" fmla="*/ 500 h 550"/>
                <a:gd name="T8" fmla="*/ 1071 w 1121"/>
                <a:gd name="T9" fmla="*/ 550 h 550"/>
                <a:gd name="T10" fmla="*/ 50 w 1121"/>
                <a:gd name="T11" fmla="*/ 550 h 550"/>
                <a:gd name="T12" fmla="*/ 0 w 1121"/>
                <a:gd name="T13" fmla="*/ 500 h 550"/>
                <a:gd name="T14" fmla="*/ 0 w 1121"/>
                <a:gd name="T15" fmla="*/ 50 h 550"/>
                <a:gd name="T16" fmla="*/ 50 w 1121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550">
                  <a:moveTo>
                    <a:pt x="50" y="0"/>
                  </a:moveTo>
                  <a:lnTo>
                    <a:pt x="1071" y="0"/>
                  </a:lnTo>
                  <a:cubicBezTo>
                    <a:pt x="1099" y="0"/>
                    <a:pt x="1121" y="22"/>
                    <a:pt x="1121" y="50"/>
                  </a:cubicBezTo>
                  <a:lnTo>
                    <a:pt x="1121" y="500"/>
                  </a:lnTo>
                  <a:cubicBezTo>
                    <a:pt x="1121" y="528"/>
                    <a:pt x="1099" y="550"/>
                    <a:pt x="1071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3" name="Oval 278">
              <a:extLst>
                <a:ext uri="{FF2B5EF4-FFF2-40B4-BE49-F238E27FC236}">
                  <a16:creationId xmlns:a16="http://schemas.microsoft.com/office/drawing/2014/main" id="{BEC29616-D51C-486A-9EF3-7CA763F3C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08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4" name="Oval 279">
              <a:extLst>
                <a:ext uri="{FF2B5EF4-FFF2-40B4-BE49-F238E27FC236}">
                  <a16:creationId xmlns:a16="http://schemas.microsoft.com/office/drawing/2014/main" id="{778A4171-54F0-4A76-AA86-6B1C33430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0353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5" name="Line 280">
              <a:extLst>
                <a:ext uri="{FF2B5EF4-FFF2-40B4-BE49-F238E27FC236}">
                  <a16:creationId xmlns:a16="http://schemas.microsoft.com/office/drawing/2014/main" id="{DB2A4FE7-A3E8-46E6-B785-A3476765A8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27243" y="1616652"/>
              <a:ext cx="958318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6" name="Freeform 282">
              <a:extLst>
                <a:ext uri="{FF2B5EF4-FFF2-40B4-BE49-F238E27FC236}">
                  <a16:creationId xmlns:a16="http://schemas.microsoft.com/office/drawing/2014/main" id="{43875861-A2F4-41BA-BDBA-32F095C7DA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91119" y="1692922"/>
              <a:ext cx="630566" cy="89063"/>
            </a:xfrm>
            <a:custGeom>
              <a:avLst/>
              <a:gdLst>
                <a:gd name="T0" fmla="*/ 16 w 737"/>
                <a:gd name="T1" fmla="*/ 67 h 105"/>
                <a:gd name="T2" fmla="*/ 16 w 737"/>
                <a:gd name="T3" fmla="*/ 6 h 105"/>
                <a:gd name="T4" fmla="*/ 73 w 737"/>
                <a:gd name="T5" fmla="*/ 6 h 105"/>
                <a:gd name="T6" fmla="*/ 135 w 737"/>
                <a:gd name="T7" fmla="*/ 94 h 105"/>
                <a:gd name="T8" fmla="*/ 91 w 737"/>
                <a:gd name="T9" fmla="*/ 99 h 105"/>
                <a:gd name="T10" fmla="*/ 100 w 737"/>
                <a:gd name="T11" fmla="*/ 76 h 105"/>
                <a:gd name="T12" fmla="*/ 134 w 737"/>
                <a:gd name="T13" fmla="*/ 67 h 105"/>
                <a:gd name="T14" fmla="*/ 137 w 737"/>
                <a:gd name="T15" fmla="*/ 104 h 105"/>
                <a:gd name="T16" fmla="*/ 230 w 737"/>
                <a:gd name="T17" fmla="*/ 95 h 105"/>
                <a:gd name="T18" fmla="*/ 183 w 737"/>
                <a:gd name="T19" fmla="*/ 104 h 105"/>
                <a:gd name="T20" fmla="*/ 187 w 737"/>
                <a:gd name="T21" fmla="*/ 24 h 105"/>
                <a:gd name="T22" fmla="*/ 209 w 737"/>
                <a:gd name="T23" fmla="*/ 28 h 105"/>
                <a:gd name="T24" fmla="*/ 187 w 737"/>
                <a:gd name="T25" fmla="*/ 67 h 105"/>
                <a:gd name="T26" fmla="*/ 222 w 737"/>
                <a:gd name="T27" fmla="*/ 67 h 105"/>
                <a:gd name="T28" fmla="*/ 252 w 737"/>
                <a:gd name="T29" fmla="*/ 67 h 105"/>
                <a:gd name="T30" fmla="*/ 316 w 737"/>
                <a:gd name="T31" fmla="*/ 62 h 105"/>
                <a:gd name="T32" fmla="*/ 289 w 737"/>
                <a:gd name="T33" fmla="*/ 93 h 105"/>
                <a:gd name="T34" fmla="*/ 301 w 737"/>
                <a:gd name="T35" fmla="*/ 104 h 105"/>
                <a:gd name="T36" fmla="*/ 268 w 737"/>
                <a:gd name="T37" fmla="*/ 59 h 105"/>
                <a:gd name="T38" fmla="*/ 371 w 737"/>
                <a:gd name="T39" fmla="*/ 28 h 105"/>
                <a:gd name="T40" fmla="*/ 355 w 737"/>
                <a:gd name="T41" fmla="*/ 49 h 105"/>
                <a:gd name="T42" fmla="*/ 334 w 737"/>
                <a:gd name="T43" fmla="*/ 30 h 105"/>
                <a:gd name="T44" fmla="*/ 359 w 737"/>
                <a:gd name="T45" fmla="*/ 32 h 105"/>
                <a:gd name="T46" fmla="*/ 441 w 737"/>
                <a:gd name="T47" fmla="*/ 58 h 105"/>
                <a:gd name="T48" fmla="*/ 408 w 737"/>
                <a:gd name="T49" fmla="*/ 67 h 105"/>
                <a:gd name="T50" fmla="*/ 405 w 737"/>
                <a:gd name="T51" fmla="*/ 30 h 105"/>
                <a:gd name="T52" fmla="*/ 431 w 737"/>
                <a:gd name="T53" fmla="*/ 28 h 105"/>
                <a:gd name="T54" fmla="*/ 484 w 737"/>
                <a:gd name="T55" fmla="*/ 95 h 105"/>
                <a:gd name="T56" fmla="*/ 531 w 737"/>
                <a:gd name="T57" fmla="*/ 37 h 105"/>
                <a:gd name="T58" fmla="*/ 496 w 737"/>
                <a:gd name="T59" fmla="*/ 87 h 105"/>
                <a:gd name="T60" fmla="*/ 535 w 737"/>
                <a:gd name="T61" fmla="*/ 100 h 105"/>
                <a:gd name="T62" fmla="*/ 496 w 737"/>
                <a:gd name="T63" fmla="*/ 45 h 105"/>
                <a:gd name="T64" fmla="*/ 508 w 737"/>
                <a:gd name="T65" fmla="*/ 40 h 105"/>
                <a:gd name="T66" fmla="*/ 589 w 737"/>
                <a:gd name="T67" fmla="*/ 105 h 105"/>
                <a:gd name="T68" fmla="*/ 548 w 737"/>
                <a:gd name="T69" fmla="*/ 42 h 105"/>
                <a:gd name="T70" fmla="*/ 574 w 737"/>
                <a:gd name="T71" fmla="*/ 13 h 105"/>
                <a:gd name="T72" fmla="*/ 574 w 737"/>
                <a:gd name="T73" fmla="*/ 42 h 105"/>
                <a:gd name="T74" fmla="*/ 642 w 737"/>
                <a:gd name="T75" fmla="*/ 105 h 105"/>
                <a:gd name="T76" fmla="*/ 639 w 737"/>
                <a:gd name="T77" fmla="*/ 28 h 105"/>
                <a:gd name="T78" fmla="*/ 622 w 737"/>
                <a:gd name="T79" fmla="*/ 70 h 105"/>
                <a:gd name="T80" fmla="*/ 667 w 737"/>
                <a:gd name="T81" fmla="*/ 87 h 105"/>
                <a:gd name="T82" fmla="*/ 639 w 737"/>
                <a:gd name="T83" fmla="*/ 40 h 105"/>
                <a:gd name="T84" fmla="*/ 651 w 737"/>
                <a:gd name="T85" fmla="*/ 45 h 105"/>
                <a:gd name="T86" fmla="*/ 707 w 737"/>
                <a:gd name="T87" fmla="*/ 105 h 105"/>
                <a:gd name="T88" fmla="*/ 722 w 737"/>
                <a:gd name="T89" fmla="*/ 84 h 105"/>
                <a:gd name="T90" fmla="*/ 688 w 737"/>
                <a:gd name="T91" fmla="*/ 61 h 105"/>
                <a:gd name="T92" fmla="*/ 736 w 737"/>
                <a:gd name="T93" fmla="*/ 34 h 105"/>
                <a:gd name="T94" fmla="*/ 702 w 737"/>
                <a:gd name="T95" fmla="*/ 54 h 105"/>
                <a:gd name="T96" fmla="*/ 737 w 737"/>
                <a:gd name="T97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737" h="105">
                  <a:moveTo>
                    <a:pt x="74" y="104"/>
                  </a:moveTo>
                  <a:lnTo>
                    <a:pt x="56" y="104"/>
                  </a:lnTo>
                  <a:lnTo>
                    <a:pt x="26" y="60"/>
                  </a:lnTo>
                  <a:lnTo>
                    <a:pt x="16" y="67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0" y="6"/>
                  </a:lnTo>
                  <a:lnTo>
                    <a:pt x="16" y="6"/>
                  </a:lnTo>
                  <a:lnTo>
                    <a:pt x="16" y="53"/>
                  </a:lnTo>
                  <a:cubicBezTo>
                    <a:pt x="21" y="47"/>
                    <a:pt x="25" y="42"/>
                    <a:pt x="29" y="37"/>
                  </a:cubicBezTo>
                  <a:lnTo>
                    <a:pt x="55" y="6"/>
                  </a:lnTo>
                  <a:lnTo>
                    <a:pt x="73" y="6"/>
                  </a:lnTo>
                  <a:cubicBezTo>
                    <a:pt x="56" y="26"/>
                    <a:pt x="44" y="40"/>
                    <a:pt x="37" y="49"/>
                  </a:cubicBezTo>
                  <a:lnTo>
                    <a:pt x="74" y="104"/>
                  </a:lnTo>
                  <a:close/>
                  <a:moveTo>
                    <a:pt x="137" y="104"/>
                  </a:moveTo>
                  <a:lnTo>
                    <a:pt x="135" y="94"/>
                  </a:lnTo>
                  <a:lnTo>
                    <a:pt x="134" y="94"/>
                  </a:lnTo>
                  <a:cubicBezTo>
                    <a:pt x="132" y="98"/>
                    <a:pt x="129" y="100"/>
                    <a:pt x="125" y="102"/>
                  </a:cubicBezTo>
                  <a:cubicBezTo>
                    <a:pt x="121" y="104"/>
                    <a:pt x="116" y="105"/>
                    <a:pt x="111" y="105"/>
                  </a:cubicBezTo>
                  <a:cubicBezTo>
                    <a:pt x="102" y="105"/>
                    <a:pt x="96" y="103"/>
                    <a:pt x="91" y="99"/>
                  </a:cubicBezTo>
                  <a:cubicBezTo>
                    <a:pt x="87" y="94"/>
                    <a:pt x="85" y="87"/>
                    <a:pt x="85" y="78"/>
                  </a:cubicBezTo>
                  <a:lnTo>
                    <a:pt x="85" y="30"/>
                  </a:lnTo>
                  <a:lnTo>
                    <a:pt x="100" y="30"/>
                  </a:lnTo>
                  <a:lnTo>
                    <a:pt x="100" y="76"/>
                  </a:lnTo>
                  <a:cubicBezTo>
                    <a:pt x="100" y="81"/>
                    <a:pt x="102" y="85"/>
                    <a:pt x="104" y="88"/>
                  </a:cubicBezTo>
                  <a:cubicBezTo>
                    <a:pt x="106" y="91"/>
                    <a:pt x="110" y="93"/>
                    <a:pt x="115" y="93"/>
                  </a:cubicBezTo>
                  <a:cubicBezTo>
                    <a:pt x="121" y="93"/>
                    <a:pt x="126" y="91"/>
                    <a:pt x="129" y="87"/>
                  </a:cubicBezTo>
                  <a:cubicBezTo>
                    <a:pt x="132" y="83"/>
                    <a:pt x="134" y="76"/>
                    <a:pt x="134" y="67"/>
                  </a:cubicBezTo>
                  <a:lnTo>
                    <a:pt x="134" y="30"/>
                  </a:lnTo>
                  <a:lnTo>
                    <a:pt x="149" y="30"/>
                  </a:lnTo>
                  <a:lnTo>
                    <a:pt x="149" y="104"/>
                  </a:lnTo>
                  <a:lnTo>
                    <a:pt x="137" y="104"/>
                  </a:lnTo>
                  <a:close/>
                  <a:moveTo>
                    <a:pt x="209" y="28"/>
                  </a:moveTo>
                  <a:cubicBezTo>
                    <a:pt x="218" y="28"/>
                    <a:pt x="225" y="32"/>
                    <a:pt x="230" y="38"/>
                  </a:cubicBezTo>
                  <a:cubicBezTo>
                    <a:pt x="235" y="45"/>
                    <a:pt x="238" y="55"/>
                    <a:pt x="238" y="67"/>
                  </a:cubicBezTo>
                  <a:cubicBezTo>
                    <a:pt x="238" y="79"/>
                    <a:pt x="235" y="88"/>
                    <a:pt x="230" y="95"/>
                  </a:cubicBezTo>
                  <a:cubicBezTo>
                    <a:pt x="225" y="102"/>
                    <a:pt x="218" y="105"/>
                    <a:pt x="209" y="105"/>
                  </a:cubicBezTo>
                  <a:cubicBezTo>
                    <a:pt x="199" y="105"/>
                    <a:pt x="192" y="102"/>
                    <a:pt x="187" y="95"/>
                  </a:cubicBezTo>
                  <a:lnTo>
                    <a:pt x="186" y="95"/>
                  </a:lnTo>
                  <a:lnTo>
                    <a:pt x="183" y="104"/>
                  </a:lnTo>
                  <a:lnTo>
                    <a:pt x="172" y="104"/>
                  </a:lnTo>
                  <a:lnTo>
                    <a:pt x="172" y="0"/>
                  </a:lnTo>
                  <a:lnTo>
                    <a:pt x="187" y="0"/>
                  </a:lnTo>
                  <a:lnTo>
                    <a:pt x="187" y="24"/>
                  </a:lnTo>
                  <a:cubicBezTo>
                    <a:pt x="187" y="26"/>
                    <a:pt x="187" y="29"/>
                    <a:pt x="187" y="33"/>
                  </a:cubicBezTo>
                  <a:cubicBezTo>
                    <a:pt x="187" y="36"/>
                    <a:pt x="187" y="38"/>
                    <a:pt x="186" y="39"/>
                  </a:cubicBezTo>
                  <a:lnTo>
                    <a:pt x="187" y="39"/>
                  </a:lnTo>
                  <a:cubicBezTo>
                    <a:pt x="192" y="32"/>
                    <a:pt x="199" y="28"/>
                    <a:pt x="209" y="28"/>
                  </a:cubicBezTo>
                  <a:close/>
                  <a:moveTo>
                    <a:pt x="205" y="41"/>
                  </a:moveTo>
                  <a:cubicBezTo>
                    <a:pt x="199" y="41"/>
                    <a:pt x="194" y="43"/>
                    <a:pt x="191" y="47"/>
                  </a:cubicBezTo>
                  <a:cubicBezTo>
                    <a:pt x="189" y="51"/>
                    <a:pt x="187" y="57"/>
                    <a:pt x="187" y="66"/>
                  </a:cubicBezTo>
                  <a:lnTo>
                    <a:pt x="187" y="67"/>
                  </a:lnTo>
                  <a:cubicBezTo>
                    <a:pt x="187" y="76"/>
                    <a:pt x="188" y="82"/>
                    <a:pt x="191" y="86"/>
                  </a:cubicBezTo>
                  <a:cubicBezTo>
                    <a:pt x="194" y="90"/>
                    <a:pt x="199" y="92"/>
                    <a:pt x="205" y="92"/>
                  </a:cubicBezTo>
                  <a:cubicBezTo>
                    <a:pt x="211" y="92"/>
                    <a:pt x="215" y="90"/>
                    <a:pt x="218" y="86"/>
                  </a:cubicBezTo>
                  <a:cubicBezTo>
                    <a:pt x="221" y="81"/>
                    <a:pt x="222" y="75"/>
                    <a:pt x="222" y="67"/>
                  </a:cubicBezTo>
                  <a:cubicBezTo>
                    <a:pt x="222" y="50"/>
                    <a:pt x="216" y="41"/>
                    <a:pt x="205" y="41"/>
                  </a:cubicBezTo>
                  <a:close/>
                  <a:moveTo>
                    <a:pt x="288" y="105"/>
                  </a:moveTo>
                  <a:cubicBezTo>
                    <a:pt x="277" y="105"/>
                    <a:pt x="268" y="102"/>
                    <a:pt x="261" y="95"/>
                  </a:cubicBezTo>
                  <a:cubicBezTo>
                    <a:pt x="255" y="89"/>
                    <a:pt x="252" y="79"/>
                    <a:pt x="252" y="67"/>
                  </a:cubicBezTo>
                  <a:cubicBezTo>
                    <a:pt x="252" y="55"/>
                    <a:pt x="255" y="46"/>
                    <a:pt x="261" y="39"/>
                  </a:cubicBezTo>
                  <a:cubicBezTo>
                    <a:pt x="267" y="32"/>
                    <a:pt x="275" y="28"/>
                    <a:pt x="285" y="28"/>
                  </a:cubicBezTo>
                  <a:cubicBezTo>
                    <a:pt x="295" y="28"/>
                    <a:pt x="302" y="31"/>
                    <a:pt x="308" y="37"/>
                  </a:cubicBezTo>
                  <a:cubicBezTo>
                    <a:pt x="314" y="43"/>
                    <a:pt x="316" y="51"/>
                    <a:pt x="316" y="62"/>
                  </a:cubicBezTo>
                  <a:lnTo>
                    <a:pt x="316" y="70"/>
                  </a:lnTo>
                  <a:lnTo>
                    <a:pt x="268" y="70"/>
                  </a:lnTo>
                  <a:cubicBezTo>
                    <a:pt x="268" y="78"/>
                    <a:pt x="270" y="83"/>
                    <a:pt x="273" y="87"/>
                  </a:cubicBezTo>
                  <a:cubicBezTo>
                    <a:pt x="277" y="91"/>
                    <a:pt x="282" y="93"/>
                    <a:pt x="289" y="93"/>
                  </a:cubicBezTo>
                  <a:cubicBezTo>
                    <a:pt x="293" y="93"/>
                    <a:pt x="297" y="92"/>
                    <a:pt x="301" y="92"/>
                  </a:cubicBezTo>
                  <a:cubicBezTo>
                    <a:pt x="305" y="91"/>
                    <a:pt x="309" y="89"/>
                    <a:pt x="313" y="87"/>
                  </a:cubicBezTo>
                  <a:lnTo>
                    <a:pt x="313" y="100"/>
                  </a:lnTo>
                  <a:cubicBezTo>
                    <a:pt x="309" y="102"/>
                    <a:pt x="305" y="103"/>
                    <a:pt x="301" y="104"/>
                  </a:cubicBezTo>
                  <a:cubicBezTo>
                    <a:pt x="297" y="105"/>
                    <a:pt x="293" y="105"/>
                    <a:pt x="288" y="105"/>
                  </a:cubicBezTo>
                  <a:close/>
                  <a:moveTo>
                    <a:pt x="285" y="40"/>
                  </a:moveTo>
                  <a:cubicBezTo>
                    <a:pt x="280" y="40"/>
                    <a:pt x="276" y="42"/>
                    <a:pt x="273" y="45"/>
                  </a:cubicBezTo>
                  <a:cubicBezTo>
                    <a:pt x="270" y="48"/>
                    <a:pt x="269" y="53"/>
                    <a:pt x="268" y="59"/>
                  </a:cubicBezTo>
                  <a:lnTo>
                    <a:pt x="301" y="59"/>
                  </a:lnTo>
                  <a:cubicBezTo>
                    <a:pt x="301" y="53"/>
                    <a:pt x="300" y="48"/>
                    <a:pt x="297" y="45"/>
                  </a:cubicBezTo>
                  <a:cubicBezTo>
                    <a:pt x="294" y="42"/>
                    <a:pt x="290" y="40"/>
                    <a:pt x="285" y="40"/>
                  </a:cubicBezTo>
                  <a:close/>
                  <a:moveTo>
                    <a:pt x="371" y="28"/>
                  </a:moveTo>
                  <a:cubicBezTo>
                    <a:pt x="374" y="28"/>
                    <a:pt x="377" y="29"/>
                    <a:pt x="379" y="29"/>
                  </a:cubicBezTo>
                  <a:lnTo>
                    <a:pt x="378" y="44"/>
                  </a:lnTo>
                  <a:cubicBezTo>
                    <a:pt x="375" y="43"/>
                    <a:pt x="373" y="43"/>
                    <a:pt x="371" y="43"/>
                  </a:cubicBezTo>
                  <a:cubicBezTo>
                    <a:pt x="364" y="43"/>
                    <a:pt x="359" y="45"/>
                    <a:pt x="355" y="49"/>
                  </a:cubicBezTo>
                  <a:cubicBezTo>
                    <a:pt x="352" y="53"/>
                    <a:pt x="350" y="59"/>
                    <a:pt x="350" y="65"/>
                  </a:cubicBezTo>
                  <a:lnTo>
                    <a:pt x="350" y="104"/>
                  </a:lnTo>
                  <a:lnTo>
                    <a:pt x="334" y="104"/>
                  </a:lnTo>
                  <a:lnTo>
                    <a:pt x="334" y="30"/>
                  </a:lnTo>
                  <a:lnTo>
                    <a:pt x="346" y="30"/>
                  </a:lnTo>
                  <a:lnTo>
                    <a:pt x="348" y="43"/>
                  </a:lnTo>
                  <a:lnTo>
                    <a:pt x="349" y="43"/>
                  </a:lnTo>
                  <a:cubicBezTo>
                    <a:pt x="352" y="38"/>
                    <a:pt x="355" y="35"/>
                    <a:pt x="359" y="32"/>
                  </a:cubicBezTo>
                  <a:cubicBezTo>
                    <a:pt x="363" y="30"/>
                    <a:pt x="367" y="28"/>
                    <a:pt x="371" y="28"/>
                  </a:cubicBezTo>
                  <a:close/>
                  <a:moveTo>
                    <a:pt x="457" y="104"/>
                  </a:moveTo>
                  <a:lnTo>
                    <a:pt x="441" y="104"/>
                  </a:lnTo>
                  <a:lnTo>
                    <a:pt x="441" y="58"/>
                  </a:lnTo>
                  <a:cubicBezTo>
                    <a:pt x="441" y="53"/>
                    <a:pt x="440" y="48"/>
                    <a:pt x="438" y="46"/>
                  </a:cubicBezTo>
                  <a:cubicBezTo>
                    <a:pt x="436" y="43"/>
                    <a:pt x="432" y="41"/>
                    <a:pt x="427" y="41"/>
                  </a:cubicBezTo>
                  <a:cubicBezTo>
                    <a:pt x="421" y="41"/>
                    <a:pt x="416" y="43"/>
                    <a:pt x="413" y="47"/>
                  </a:cubicBezTo>
                  <a:cubicBezTo>
                    <a:pt x="410" y="51"/>
                    <a:pt x="408" y="58"/>
                    <a:pt x="408" y="67"/>
                  </a:cubicBezTo>
                  <a:lnTo>
                    <a:pt x="408" y="104"/>
                  </a:lnTo>
                  <a:lnTo>
                    <a:pt x="393" y="104"/>
                  </a:lnTo>
                  <a:lnTo>
                    <a:pt x="393" y="30"/>
                  </a:lnTo>
                  <a:lnTo>
                    <a:pt x="405" y="30"/>
                  </a:lnTo>
                  <a:lnTo>
                    <a:pt x="407" y="39"/>
                  </a:lnTo>
                  <a:lnTo>
                    <a:pt x="408" y="39"/>
                  </a:lnTo>
                  <a:cubicBezTo>
                    <a:pt x="410" y="36"/>
                    <a:pt x="413" y="33"/>
                    <a:pt x="417" y="31"/>
                  </a:cubicBezTo>
                  <a:cubicBezTo>
                    <a:pt x="421" y="29"/>
                    <a:pt x="426" y="28"/>
                    <a:pt x="431" y="28"/>
                  </a:cubicBezTo>
                  <a:cubicBezTo>
                    <a:pt x="448" y="28"/>
                    <a:pt x="457" y="37"/>
                    <a:pt x="457" y="56"/>
                  </a:cubicBezTo>
                  <a:lnTo>
                    <a:pt x="457" y="104"/>
                  </a:lnTo>
                  <a:close/>
                  <a:moveTo>
                    <a:pt x="511" y="105"/>
                  </a:moveTo>
                  <a:cubicBezTo>
                    <a:pt x="499" y="105"/>
                    <a:pt x="490" y="102"/>
                    <a:pt x="484" y="95"/>
                  </a:cubicBezTo>
                  <a:cubicBezTo>
                    <a:pt x="478" y="89"/>
                    <a:pt x="474" y="79"/>
                    <a:pt x="474" y="67"/>
                  </a:cubicBezTo>
                  <a:cubicBezTo>
                    <a:pt x="474" y="55"/>
                    <a:pt x="477" y="46"/>
                    <a:pt x="483" y="39"/>
                  </a:cubicBezTo>
                  <a:cubicBezTo>
                    <a:pt x="489" y="32"/>
                    <a:pt x="497" y="28"/>
                    <a:pt x="508" y="28"/>
                  </a:cubicBezTo>
                  <a:cubicBezTo>
                    <a:pt x="517" y="28"/>
                    <a:pt x="525" y="31"/>
                    <a:pt x="531" y="37"/>
                  </a:cubicBezTo>
                  <a:cubicBezTo>
                    <a:pt x="536" y="43"/>
                    <a:pt x="539" y="51"/>
                    <a:pt x="539" y="62"/>
                  </a:cubicBezTo>
                  <a:lnTo>
                    <a:pt x="539" y="70"/>
                  </a:lnTo>
                  <a:lnTo>
                    <a:pt x="490" y="70"/>
                  </a:lnTo>
                  <a:cubicBezTo>
                    <a:pt x="491" y="78"/>
                    <a:pt x="492" y="83"/>
                    <a:pt x="496" y="87"/>
                  </a:cubicBezTo>
                  <a:cubicBezTo>
                    <a:pt x="500" y="91"/>
                    <a:pt x="505" y="93"/>
                    <a:pt x="511" y="93"/>
                  </a:cubicBezTo>
                  <a:cubicBezTo>
                    <a:pt x="516" y="93"/>
                    <a:pt x="520" y="92"/>
                    <a:pt x="523" y="92"/>
                  </a:cubicBezTo>
                  <a:cubicBezTo>
                    <a:pt x="527" y="91"/>
                    <a:pt x="531" y="89"/>
                    <a:pt x="535" y="87"/>
                  </a:cubicBezTo>
                  <a:lnTo>
                    <a:pt x="535" y="100"/>
                  </a:lnTo>
                  <a:cubicBezTo>
                    <a:pt x="532" y="102"/>
                    <a:pt x="528" y="103"/>
                    <a:pt x="524" y="104"/>
                  </a:cubicBezTo>
                  <a:cubicBezTo>
                    <a:pt x="520" y="105"/>
                    <a:pt x="516" y="105"/>
                    <a:pt x="511" y="105"/>
                  </a:cubicBezTo>
                  <a:close/>
                  <a:moveTo>
                    <a:pt x="508" y="40"/>
                  </a:moveTo>
                  <a:cubicBezTo>
                    <a:pt x="503" y="40"/>
                    <a:pt x="499" y="42"/>
                    <a:pt x="496" y="45"/>
                  </a:cubicBezTo>
                  <a:cubicBezTo>
                    <a:pt x="493" y="48"/>
                    <a:pt x="491" y="53"/>
                    <a:pt x="491" y="59"/>
                  </a:cubicBezTo>
                  <a:lnTo>
                    <a:pt x="524" y="59"/>
                  </a:lnTo>
                  <a:cubicBezTo>
                    <a:pt x="524" y="53"/>
                    <a:pt x="522" y="48"/>
                    <a:pt x="519" y="45"/>
                  </a:cubicBezTo>
                  <a:cubicBezTo>
                    <a:pt x="517" y="42"/>
                    <a:pt x="513" y="40"/>
                    <a:pt x="508" y="40"/>
                  </a:cubicBezTo>
                  <a:close/>
                  <a:moveTo>
                    <a:pt x="584" y="93"/>
                  </a:moveTo>
                  <a:cubicBezTo>
                    <a:pt x="588" y="93"/>
                    <a:pt x="592" y="92"/>
                    <a:pt x="595" y="91"/>
                  </a:cubicBezTo>
                  <a:lnTo>
                    <a:pt x="595" y="103"/>
                  </a:lnTo>
                  <a:cubicBezTo>
                    <a:pt x="594" y="103"/>
                    <a:pt x="592" y="104"/>
                    <a:pt x="589" y="105"/>
                  </a:cubicBezTo>
                  <a:cubicBezTo>
                    <a:pt x="586" y="105"/>
                    <a:pt x="583" y="105"/>
                    <a:pt x="580" y="105"/>
                  </a:cubicBezTo>
                  <a:cubicBezTo>
                    <a:pt x="566" y="105"/>
                    <a:pt x="558" y="97"/>
                    <a:pt x="558" y="82"/>
                  </a:cubicBezTo>
                  <a:lnTo>
                    <a:pt x="558" y="42"/>
                  </a:lnTo>
                  <a:lnTo>
                    <a:pt x="548" y="42"/>
                  </a:lnTo>
                  <a:lnTo>
                    <a:pt x="548" y="35"/>
                  </a:lnTo>
                  <a:lnTo>
                    <a:pt x="559" y="29"/>
                  </a:lnTo>
                  <a:lnTo>
                    <a:pt x="564" y="13"/>
                  </a:lnTo>
                  <a:lnTo>
                    <a:pt x="574" y="13"/>
                  </a:lnTo>
                  <a:lnTo>
                    <a:pt x="574" y="30"/>
                  </a:lnTo>
                  <a:lnTo>
                    <a:pt x="595" y="30"/>
                  </a:lnTo>
                  <a:lnTo>
                    <a:pt x="595" y="42"/>
                  </a:lnTo>
                  <a:lnTo>
                    <a:pt x="574" y="42"/>
                  </a:lnTo>
                  <a:lnTo>
                    <a:pt x="574" y="81"/>
                  </a:lnTo>
                  <a:cubicBezTo>
                    <a:pt x="574" y="85"/>
                    <a:pt x="575" y="88"/>
                    <a:pt x="577" y="90"/>
                  </a:cubicBezTo>
                  <a:cubicBezTo>
                    <a:pt x="579" y="92"/>
                    <a:pt x="581" y="93"/>
                    <a:pt x="584" y="93"/>
                  </a:cubicBezTo>
                  <a:close/>
                  <a:moveTo>
                    <a:pt x="642" y="105"/>
                  </a:moveTo>
                  <a:cubicBezTo>
                    <a:pt x="631" y="105"/>
                    <a:pt x="622" y="102"/>
                    <a:pt x="615" y="95"/>
                  </a:cubicBezTo>
                  <a:cubicBezTo>
                    <a:pt x="609" y="89"/>
                    <a:pt x="606" y="79"/>
                    <a:pt x="606" y="67"/>
                  </a:cubicBezTo>
                  <a:cubicBezTo>
                    <a:pt x="606" y="55"/>
                    <a:pt x="609" y="46"/>
                    <a:pt x="615" y="39"/>
                  </a:cubicBezTo>
                  <a:cubicBezTo>
                    <a:pt x="621" y="32"/>
                    <a:pt x="629" y="28"/>
                    <a:pt x="639" y="28"/>
                  </a:cubicBezTo>
                  <a:cubicBezTo>
                    <a:pt x="649" y="28"/>
                    <a:pt x="657" y="31"/>
                    <a:pt x="662" y="37"/>
                  </a:cubicBezTo>
                  <a:cubicBezTo>
                    <a:pt x="668" y="43"/>
                    <a:pt x="671" y="51"/>
                    <a:pt x="671" y="62"/>
                  </a:cubicBezTo>
                  <a:lnTo>
                    <a:pt x="671" y="70"/>
                  </a:lnTo>
                  <a:lnTo>
                    <a:pt x="622" y="70"/>
                  </a:lnTo>
                  <a:cubicBezTo>
                    <a:pt x="622" y="78"/>
                    <a:pt x="624" y="83"/>
                    <a:pt x="628" y="87"/>
                  </a:cubicBezTo>
                  <a:cubicBezTo>
                    <a:pt x="631" y="91"/>
                    <a:pt x="636" y="93"/>
                    <a:pt x="643" y="93"/>
                  </a:cubicBezTo>
                  <a:cubicBezTo>
                    <a:pt x="647" y="93"/>
                    <a:pt x="651" y="92"/>
                    <a:pt x="655" y="92"/>
                  </a:cubicBezTo>
                  <a:cubicBezTo>
                    <a:pt x="659" y="91"/>
                    <a:pt x="663" y="89"/>
                    <a:pt x="667" y="87"/>
                  </a:cubicBezTo>
                  <a:lnTo>
                    <a:pt x="667" y="100"/>
                  </a:lnTo>
                  <a:cubicBezTo>
                    <a:pt x="663" y="102"/>
                    <a:pt x="659" y="103"/>
                    <a:pt x="655" y="104"/>
                  </a:cubicBezTo>
                  <a:cubicBezTo>
                    <a:pt x="652" y="105"/>
                    <a:pt x="647" y="105"/>
                    <a:pt x="642" y="105"/>
                  </a:cubicBezTo>
                  <a:close/>
                  <a:moveTo>
                    <a:pt x="639" y="40"/>
                  </a:moveTo>
                  <a:cubicBezTo>
                    <a:pt x="634" y="40"/>
                    <a:pt x="630" y="42"/>
                    <a:pt x="627" y="45"/>
                  </a:cubicBezTo>
                  <a:cubicBezTo>
                    <a:pt x="624" y="48"/>
                    <a:pt x="623" y="53"/>
                    <a:pt x="622" y="59"/>
                  </a:cubicBezTo>
                  <a:lnTo>
                    <a:pt x="655" y="59"/>
                  </a:lnTo>
                  <a:cubicBezTo>
                    <a:pt x="655" y="53"/>
                    <a:pt x="654" y="48"/>
                    <a:pt x="651" y="45"/>
                  </a:cubicBezTo>
                  <a:cubicBezTo>
                    <a:pt x="648" y="42"/>
                    <a:pt x="644" y="40"/>
                    <a:pt x="639" y="40"/>
                  </a:cubicBezTo>
                  <a:close/>
                  <a:moveTo>
                    <a:pt x="737" y="83"/>
                  </a:moveTo>
                  <a:cubicBezTo>
                    <a:pt x="737" y="90"/>
                    <a:pt x="735" y="96"/>
                    <a:pt x="730" y="100"/>
                  </a:cubicBezTo>
                  <a:cubicBezTo>
                    <a:pt x="724" y="103"/>
                    <a:pt x="717" y="105"/>
                    <a:pt x="707" y="105"/>
                  </a:cubicBezTo>
                  <a:cubicBezTo>
                    <a:pt x="697" y="105"/>
                    <a:pt x="690" y="104"/>
                    <a:pt x="684" y="101"/>
                  </a:cubicBezTo>
                  <a:lnTo>
                    <a:pt x="684" y="87"/>
                  </a:lnTo>
                  <a:cubicBezTo>
                    <a:pt x="692" y="91"/>
                    <a:pt x="700" y="93"/>
                    <a:pt x="708" y="93"/>
                  </a:cubicBezTo>
                  <a:cubicBezTo>
                    <a:pt x="717" y="93"/>
                    <a:pt x="722" y="90"/>
                    <a:pt x="722" y="84"/>
                  </a:cubicBezTo>
                  <a:cubicBezTo>
                    <a:pt x="722" y="83"/>
                    <a:pt x="722" y="81"/>
                    <a:pt x="721" y="80"/>
                  </a:cubicBezTo>
                  <a:cubicBezTo>
                    <a:pt x="719" y="79"/>
                    <a:pt x="718" y="77"/>
                    <a:pt x="715" y="76"/>
                  </a:cubicBezTo>
                  <a:cubicBezTo>
                    <a:pt x="713" y="75"/>
                    <a:pt x="710" y="73"/>
                    <a:pt x="705" y="71"/>
                  </a:cubicBezTo>
                  <a:cubicBezTo>
                    <a:pt x="697" y="68"/>
                    <a:pt x="691" y="65"/>
                    <a:pt x="688" y="61"/>
                  </a:cubicBezTo>
                  <a:cubicBezTo>
                    <a:pt x="685" y="58"/>
                    <a:pt x="684" y="54"/>
                    <a:pt x="684" y="48"/>
                  </a:cubicBezTo>
                  <a:cubicBezTo>
                    <a:pt x="684" y="42"/>
                    <a:pt x="686" y="37"/>
                    <a:pt x="691" y="34"/>
                  </a:cubicBezTo>
                  <a:cubicBezTo>
                    <a:pt x="696" y="30"/>
                    <a:pt x="703" y="28"/>
                    <a:pt x="712" y="28"/>
                  </a:cubicBezTo>
                  <a:cubicBezTo>
                    <a:pt x="720" y="28"/>
                    <a:pt x="729" y="30"/>
                    <a:pt x="736" y="34"/>
                  </a:cubicBezTo>
                  <a:lnTo>
                    <a:pt x="731" y="46"/>
                  </a:lnTo>
                  <a:cubicBezTo>
                    <a:pt x="723" y="42"/>
                    <a:pt x="717" y="41"/>
                    <a:pt x="711" y="41"/>
                  </a:cubicBezTo>
                  <a:cubicBezTo>
                    <a:pt x="703" y="41"/>
                    <a:pt x="699" y="43"/>
                    <a:pt x="699" y="48"/>
                  </a:cubicBezTo>
                  <a:cubicBezTo>
                    <a:pt x="699" y="50"/>
                    <a:pt x="700" y="52"/>
                    <a:pt x="702" y="54"/>
                  </a:cubicBezTo>
                  <a:cubicBezTo>
                    <a:pt x="704" y="55"/>
                    <a:pt x="709" y="57"/>
                    <a:pt x="716" y="60"/>
                  </a:cubicBezTo>
                  <a:cubicBezTo>
                    <a:pt x="722" y="63"/>
                    <a:pt x="727" y="65"/>
                    <a:pt x="729" y="67"/>
                  </a:cubicBezTo>
                  <a:cubicBezTo>
                    <a:pt x="732" y="69"/>
                    <a:pt x="734" y="71"/>
                    <a:pt x="735" y="74"/>
                  </a:cubicBezTo>
                  <a:cubicBezTo>
                    <a:pt x="737" y="76"/>
                    <a:pt x="737" y="79"/>
                    <a:pt x="737" y="83"/>
                  </a:cubicBez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7" name="Freeform 283">
              <a:extLst>
                <a:ext uri="{FF2B5EF4-FFF2-40B4-BE49-F238E27FC236}">
                  <a16:creationId xmlns:a16="http://schemas.microsoft.com/office/drawing/2014/main" id="{D3950770-EF61-4631-98E5-AA2B6FE12C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0451" y="1509777"/>
              <a:ext cx="958318" cy="470253"/>
            </a:xfrm>
            <a:custGeom>
              <a:avLst/>
              <a:gdLst>
                <a:gd name="T0" fmla="*/ 50 w 1121"/>
                <a:gd name="T1" fmla="*/ 0 h 550"/>
                <a:gd name="T2" fmla="*/ 1071 w 1121"/>
                <a:gd name="T3" fmla="*/ 0 h 550"/>
                <a:gd name="T4" fmla="*/ 1121 w 1121"/>
                <a:gd name="T5" fmla="*/ 50 h 550"/>
                <a:gd name="T6" fmla="*/ 1121 w 1121"/>
                <a:gd name="T7" fmla="*/ 500 h 550"/>
                <a:gd name="T8" fmla="*/ 1071 w 1121"/>
                <a:gd name="T9" fmla="*/ 550 h 550"/>
                <a:gd name="T10" fmla="*/ 50 w 1121"/>
                <a:gd name="T11" fmla="*/ 550 h 550"/>
                <a:gd name="T12" fmla="*/ 0 w 1121"/>
                <a:gd name="T13" fmla="*/ 500 h 550"/>
                <a:gd name="T14" fmla="*/ 0 w 1121"/>
                <a:gd name="T15" fmla="*/ 50 h 550"/>
                <a:gd name="T16" fmla="*/ 50 w 1121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550">
                  <a:moveTo>
                    <a:pt x="50" y="0"/>
                  </a:moveTo>
                  <a:lnTo>
                    <a:pt x="1071" y="0"/>
                  </a:lnTo>
                  <a:cubicBezTo>
                    <a:pt x="1099" y="0"/>
                    <a:pt x="1121" y="22"/>
                    <a:pt x="1121" y="50"/>
                  </a:cubicBezTo>
                  <a:lnTo>
                    <a:pt x="1121" y="500"/>
                  </a:lnTo>
                  <a:cubicBezTo>
                    <a:pt x="1121" y="528"/>
                    <a:pt x="1099" y="550"/>
                    <a:pt x="1071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8" name="Oval 284">
              <a:extLst>
                <a:ext uri="{FF2B5EF4-FFF2-40B4-BE49-F238E27FC236}">
                  <a16:creationId xmlns:a16="http://schemas.microsoft.com/office/drawing/2014/main" id="{DA04CF6E-2DD0-4923-A294-872679E6B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41421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79" name="Oval 285">
              <a:extLst>
                <a:ext uri="{FF2B5EF4-FFF2-40B4-BE49-F238E27FC236}">
                  <a16:creationId xmlns:a16="http://schemas.microsoft.com/office/drawing/2014/main" id="{233A0585-7F99-48E0-9726-383288E1B1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5546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0" name="Line 286">
              <a:extLst>
                <a:ext uri="{FF2B5EF4-FFF2-40B4-BE49-F238E27FC236}">
                  <a16:creationId xmlns:a16="http://schemas.microsoft.com/office/drawing/2014/main" id="{017BA6A6-86AB-4EC5-9312-E914C3532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05796" y="1616652"/>
              <a:ext cx="947630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1" name="Freeform 288">
              <a:extLst>
                <a:ext uri="{FF2B5EF4-FFF2-40B4-BE49-F238E27FC236}">
                  <a16:creationId xmlns:a16="http://schemas.microsoft.com/office/drawing/2014/main" id="{FCC8B09D-85BE-4023-9E30-19434B1261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89514" y="1692922"/>
              <a:ext cx="780192" cy="117563"/>
            </a:xfrm>
            <a:custGeom>
              <a:avLst/>
              <a:gdLst>
                <a:gd name="T0" fmla="*/ 24 w 912"/>
                <a:gd name="T1" fmla="*/ 82 h 137"/>
                <a:gd name="T2" fmla="*/ 70 w 912"/>
                <a:gd name="T3" fmla="*/ 101 h 137"/>
                <a:gd name="T4" fmla="*/ 5 w 912"/>
                <a:gd name="T5" fmla="*/ 28 h 137"/>
                <a:gd name="T6" fmla="*/ 67 w 912"/>
                <a:gd name="T7" fmla="*/ 24 h 137"/>
                <a:gd name="T8" fmla="*/ 89 w 912"/>
                <a:gd name="T9" fmla="*/ 104 h 137"/>
                <a:gd name="T10" fmla="*/ 191 w 912"/>
                <a:gd name="T11" fmla="*/ 67 h 137"/>
                <a:gd name="T12" fmla="*/ 126 w 912"/>
                <a:gd name="T13" fmla="*/ 87 h 137"/>
                <a:gd name="T14" fmla="*/ 182 w 912"/>
                <a:gd name="T15" fmla="*/ 39 h 137"/>
                <a:gd name="T16" fmla="*/ 175 w 912"/>
                <a:gd name="T17" fmla="*/ 67 h 137"/>
                <a:gd name="T18" fmla="*/ 261 w 912"/>
                <a:gd name="T19" fmla="*/ 104 h 137"/>
                <a:gd name="T20" fmla="*/ 235 w 912"/>
                <a:gd name="T21" fmla="*/ 105 h 137"/>
                <a:gd name="T22" fmla="*/ 224 w 912"/>
                <a:gd name="T23" fmla="*/ 30 h 137"/>
                <a:gd name="T24" fmla="*/ 253 w 912"/>
                <a:gd name="T25" fmla="*/ 87 h 137"/>
                <a:gd name="T26" fmla="*/ 273 w 912"/>
                <a:gd name="T27" fmla="*/ 104 h 137"/>
                <a:gd name="T28" fmla="*/ 291 w 912"/>
                <a:gd name="T29" fmla="*/ 67 h 137"/>
                <a:gd name="T30" fmla="*/ 343 w 912"/>
                <a:gd name="T31" fmla="*/ 39 h 137"/>
                <a:gd name="T32" fmla="*/ 358 w 912"/>
                <a:gd name="T33" fmla="*/ 104 h 137"/>
                <a:gd name="T34" fmla="*/ 320 w 912"/>
                <a:gd name="T35" fmla="*/ 105 h 137"/>
                <a:gd name="T36" fmla="*/ 343 w 912"/>
                <a:gd name="T37" fmla="*/ 67 h 137"/>
                <a:gd name="T38" fmla="*/ 307 w 912"/>
                <a:gd name="T39" fmla="*/ 67 h 137"/>
                <a:gd name="T40" fmla="*/ 382 w 912"/>
                <a:gd name="T41" fmla="*/ 104 h 137"/>
                <a:gd name="T42" fmla="*/ 397 w 912"/>
                <a:gd name="T43" fmla="*/ 19 h 137"/>
                <a:gd name="T44" fmla="*/ 397 w 912"/>
                <a:gd name="T45" fmla="*/ 64 h 137"/>
                <a:gd name="T46" fmla="*/ 482 w 912"/>
                <a:gd name="T47" fmla="*/ 105 h 137"/>
                <a:gd name="T48" fmla="*/ 457 w 912"/>
                <a:gd name="T49" fmla="*/ 39 h 137"/>
                <a:gd name="T50" fmla="*/ 464 w 912"/>
                <a:gd name="T51" fmla="*/ 67 h 137"/>
                <a:gd name="T52" fmla="*/ 468 w 912"/>
                <a:gd name="T53" fmla="*/ 48 h 137"/>
                <a:gd name="T54" fmla="*/ 584 w 912"/>
                <a:gd name="T55" fmla="*/ 94 h 137"/>
                <a:gd name="T56" fmla="*/ 534 w 912"/>
                <a:gd name="T57" fmla="*/ 78 h 137"/>
                <a:gd name="T58" fmla="*/ 553 w 912"/>
                <a:gd name="T59" fmla="*/ 88 h 137"/>
                <a:gd name="T60" fmla="*/ 583 w 912"/>
                <a:gd name="T61" fmla="*/ 30 h 137"/>
                <a:gd name="T62" fmla="*/ 685 w 912"/>
                <a:gd name="T63" fmla="*/ 104 h 137"/>
                <a:gd name="T64" fmla="*/ 656 w 912"/>
                <a:gd name="T65" fmla="*/ 41 h 137"/>
                <a:gd name="T66" fmla="*/ 621 w 912"/>
                <a:gd name="T67" fmla="*/ 104 h 137"/>
                <a:gd name="T68" fmla="*/ 636 w 912"/>
                <a:gd name="T69" fmla="*/ 39 h 137"/>
                <a:gd name="T70" fmla="*/ 685 w 912"/>
                <a:gd name="T71" fmla="*/ 104 h 137"/>
                <a:gd name="T72" fmla="*/ 710 w 912"/>
                <a:gd name="T73" fmla="*/ 39 h 137"/>
                <a:gd name="T74" fmla="*/ 754 w 912"/>
                <a:gd name="T75" fmla="*/ 27 h 137"/>
                <a:gd name="T76" fmla="*/ 757 w 912"/>
                <a:gd name="T77" fmla="*/ 104 h 137"/>
                <a:gd name="T78" fmla="*/ 736 w 912"/>
                <a:gd name="T79" fmla="*/ 93 h 137"/>
                <a:gd name="T80" fmla="*/ 750 w 912"/>
                <a:gd name="T81" fmla="*/ 47 h 137"/>
                <a:gd name="T82" fmla="*/ 723 w 912"/>
                <a:gd name="T83" fmla="*/ 86 h 137"/>
                <a:gd name="T84" fmla="*/ 835 w 912"/>
                <a:gd name="T85" fmla="*/ 44 h 137"/>
                <a:gd name="T86" fmla="*/ 807 w 912"/>
                <a:gd name="T87" fmla="*/ 104 h 137"/>
                <a:gd name="T88" fmla="*/ 806 w 912"/>
                <a:gd name="T89" fmla="*/ 43 h 137"/>
                <a:gd name="T90" fmla="*/ 839 w 912"/>
                <a:gd name="T91" fmla="*/ 30 h 137"/>
                <a:gd name="T92" fmla="*/ 876 w 912"/>
                <a:gd name="T93" fmla="*/ 89 h 137"/>
                <a:gd name="T94" fmla="*/ 880 w 912"/>
                <a:gd name="T95" fmla="*/ 114 h 137"/>
                <a:gd name="T96" fmla="*/ 850 w 912"/>
                <a:gd name="T97" fmla="*/ 124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2" h="137">
                  <a:moveTo>
                    <a:pt x="46" y="18"/>
                  </a:moveTo>
                  <a:cubicBezTo>
                    <a:pt x="37" y="18"/>
                    <a:pt x="29" y="21"/>
                    <a:pt x="24" y="28"/>
                  </a:cubicBezTo>
                  <a:cubicBezTo>
                    <a:pt x="19" y="35"/>
                    <a:pt x="16" y="44"/>
                    <a:pt x="16" y="55"/>
                  </a:cubicBezTo>
                  <a:cubicBezTo>
                    <a:pt x="16" y="67"/>
                    <a:pt x="19" y="76"/>
                    <a:pt x="24" y="82"/>
                  </a:cubicBezTo>
                  <a:cubicBezTo>
                    <a:pt x="29" y="89"/>
                    <a:pt x="36" y="92"/>
                    <a:pt x="46" y="92"/>
                  </a:cubicBezTo>
                  <a:cubicBezTo>
                    <a:pt x="50" y="92"/>
                    <a:pt x="54" y="91"/>
                    <a:pt x="58" y="90"/>
                  </a:cubicBezTo>
                  <a:cubicBezTo>
                    <a:pt x="61" y="90"/>
                    <a:pt x="65" y="89"/>
                    <a:pt x="70" y="87"/>
                  </a:cubicBezTo>
                  <a:lnTo>
                    <a:pt x="70" y="101"/>
                  </a:lnTo>
                  <a:cubicBezTo>
                    <a:pt x="62" y="104"/>
                    <a:pt x="53" y="105"/>
                    <a:pt x="44" y="105"/>
                  </a:cubicBezTo>
                  <a:cubicBezTo>
                    <a:pt x="30" y="105"/>
                    <a:pt x="19" y="101"/>
                    <a:pt x="11" y="92"/>
                  </a:cubicBezTo>
                  <a:cubicBezTo>
                    <a:pt x="3" y="84"/>
                    <a:pt x="0" y="71"/>
                    <a:pt x="0" y="55"/>
                  </a:cubicBezTo>
                  <a:cubicBezTo>
                    <a:pt x="0" y="45"/>
                    <a:pt x="2" y="36"/>
                    <a:pt x="5" y="28"/>
                  </a:cubicBezTo>
                  <a:cubicBezTo>
                    <a:pt x="9" y="20"/>
                    <a:pt x="14" y="15"/>
                    <a:pt x="21" y="11"/>
                  </a:cubicBezTo>
                  <a:cubicBezTo>
                    <a:pt x="28" y="6"/>
                    <a:pt x="36" y="4"/>
                    <a:pt x="46" y="4"/>
                  </a:cubicBezTo>
                  <a:cubicBezTo>
                    <a:pt x="56" y="4"/>
                    <a:pt x="65" y="7"/>
                    <a:pt x="73" y="11"/>
                  </a:cubicBezTo>
                  <a:lnTo>
                    <a:pt x="67" y="24"/>
                  </a:lnTo>
                  <a:cubicBezTo>
                    <a:pt x="64" y="23"/>
                    <a:pt x="61" y="21"/>
                    <a:pt x="57" y="20"/>
                  </a:cubicBezTo>
                  <a:cubicBezTo>
                    <a:pt x="53" y="19"/>
                    <a:pt x="50" y="18"/>
                    <a:pt x="46" y="18"/>
                  </a:cubicBezTo>
                  <a:close/>
                  <a:moveTo>
                    <a:pt x="104" y="104"/>
                  </a:moveTo>
                  <a:lnTo>
                    <a:pt x="89" y="104"/>
                  </a:lnTo>
                  <a:lnTo>
                    <a:pt x="89" y="0"/>
                  </a:lnTo>
                  <a:lnTo>
                    <a:pt x="104" y="0"/>
                  </a:lnTo>
                  <a:lnTo>
                    <a:pt x="104" y="104"/>
                  </a:lnTo>
                  <a:close/>
                  <a:moveTo>
                    <a:pt x="191" y="67"/>
                  </a:moveTo>
                  <a:cubicBezTo>
                    <a:pt x="191" y="79"/>
                    <a:pt x="188" y="88"/>
                    <a:pt x="182" y="95"/>
                  </a:cubicBezTo>
                  <a:cubicBezTo>
                    <a:pt x="176" y="102"/>
                    <a:pt x="168" y="105"/>
                    <a:pt x="157" y="105"/>
                  </a:cubicBezTo>
                  <a:cubicBezTo>
                    <a:pt x="150" y="105"/>
                    <a:pt x="144" y="104"/>
                    <a:pt x="139" y="101"/>
                  </a:cubicBezTo>
                  <a:cubicBezTo>
                    <a:pt x="133" y="98"/>
                    <a:pt x="129" y="93"/>
                    <a:pt x="126" y="87"/>
                  </a:cubicBezTo>
                  <a:cubicBezTo>
                    <a:pt x="124" y="81"/>
                    <a:pt x="122" y="74"/>
                    <a:pt x="122" y="67"/>
                  </a:cubicBezTo>
                  <a:cubicBezTo>
                    <a:pt x="122" y="55"/>
                    <a:pt x="125" y="45"/>
                    <a:pt x="131" y="39"/>
                  </a:cubicBezTo>
                  <a:cubicBezTo>
                    <a:pt x="137" y="32"/>
                    <a:pt x="146" y="28"/>
                    <a:pt x="157" y="28"/>
                  </a:cubicBezTo>
                  <a:cubicBezTo>
                    <a:pt x="168" y="28"/>
                    <a:pt x="176" y="32"/>
                    <a:pt x="182" y="39"/>
                  </a:cubicBezTo>
                  <a:cubicBezTo>
                    <a:pt x="188" y="46"/>
                    <a:pt x="191" y="55"/>
                    <a:pt x="191" y="67"/>
                  </a:cubicBezTo>
                  <a:close/>
                  <a:moveTo>
                    <a:pt x="138" y="67"/>
                  </a:moveTo>
                  <a:cubicBezTo>
                    <a:pt x="138" y="84"/>
                    <a:pt x="144" y="92"/>
                    <a:pt x="157" y="92"/>
                  </a:cubicBezTo>
                  <a:cubicBezTo>
                    <a:pt x="169" y="92"/>
                    <a:pt x="175" y="84"/>
                    <a:pt x="175" y="67"/>
                  </a:cubicBezTo>
                  <a:cubicBezTo>
                    <a:pt x="175" y="50"/>
                    <a:pt x="169" y="41"/>
                    <a:pt x="157" y="41"/>
                  </a:cubicBezTo>
                  <a:cubicBezTo>
                    <a:pt x="150" y="41"/>
                    <a:pt x="146" y="43"/>
                    <a:pt x="143" y="48"/>
                  </a:cubicBezTo>
                  <a:cubicBezTo>
                    <a:pt x="140" y="52"/>
                    <a:pt x="138" y="59"/>
                    <a:pt x="138" y="67"/>
                  </a:cubicBezTo>
                  <a:close/>
                  <a:moveTo>
                    <a:pt x="261" y="104"/>
                  </a:moveTo>
                  <a:lnTo>
                    <a:pt x="259" y="94"/>
                  </a:lnTo>
                  <a:lnTo>
                    <a:pt x="258" y="94"/>
                  </a:lnTo>
                  <a:cubicBezTo>
                    <a:pt x="256" y="98"/>
                    <a:pt x="253" y="100"/>
                    <a:pt x="249" y="102"/>
                  </a:cubicBezTo>
                  <a:cubicBezTo>
                    <a:pt x="245" y="104"/>
                    <a:pt x="240" y="105"/>
                    <a:pt x="235" y="105"/>
                  </a:cubicBezTo>
                  <a:cubicBezTo>
                    <a:pt x="226" y="105"/>
                    <a:pt x="220" y="103"/>
                    <a:pt x="215" y="99"/>
                  </a:cubicBezTo>
                  <a:cubicBezTo>
                    <a:pt x="211" y="94"/>
                    <a:pt x="209" y="87"/>
                    <a:pt x="209" y="78"/>
                  </a:cubicBezTo>
                  <a:lnTo>
                    <a:pt x="209" y="30"/>
                  </a:lnTo>
                  <a:lnTo>
                    <a:pt x="224" y="30"/>
                  </a:lnTo>
                  <a:lnTo>
                    <a:pt x="224" y="76"/>
                  </a:lnTo>
                  <a:cubicBezTo>
                    <a:pt x="224" y="81"/>
                    <a:pt x="226" y="85"/>
                    <a:pt x="228" y="88"/>
                  </a:cubicBezTo>
                  <a:cubicBezTo>
                    <a:pt x="230" y="91"/>
                    <a:pt x="234" y="93"/>
                    <a:pt x="239" y="93"/>
                  </a:cubicBezTo>
                  <a:cubicBezTo>
                    <a:pt x="245" y="93"/>
                    <a:pt x="250" y="91"/>
                    <a:pt x="253" y="87"/>
                  </a:cubicBezTo>
                  <a:cubicBezTo>
                    <a:pt x="256" y="83"/>
                    <a:pt x="258" y="76"/>
                    <a:pt x="258" y="67"/>
                  </a:cubicBezTo>
                  <a:lnTo>
                    <a:pt x="258" y="30"/>
                  </a:lnTo>
                  <a:lnTo>
                    <a:pt x="273" y="30"/>
                  </a:lnTo>
                  <a:lnTo>
                    <a:pt x="273" y="104"/>
                  </a:lnTo>
                  <a:lnTo>
                    <a:pt x="261" y="104"/>
                  </a:lnTo>
                  <a:close/>
                  <a:moveTo>
                    <a:pt x="320" y="105"/>
                  </a:moveTo>
                  <a:cubicBezTo>
                    <a:pt x="311" y="105"/>
                    <a:pt x="304" y="102"/>
                    <a:pt x="299" y="95"/>
                  </a:cubicBezTo>
                  <a:cubicBezTo>
                    <a:pt x="294" y="89"/>
                    <a:pt x="291" y="79"/>
                    <a:pt x="291" y="67"/>
                  </a:cubicBezTo>
                  <a:cubicBezTo>
                    <a:pt x="291" y="55"/>
                    <a:pt x="294" y="45"/>
                    <a:pt x="299" y="39"/>
                  </a:cubicBezTo>
                  <a:cubicBezTo>
                    <a:pt x="304" y="32"/>
                    <a:pt x="311" y="28"/>
                    <a:pt x="320" y="28"/>
                  </a:cubicBezTo>
                  <a:cubicBezTo>
                    <a:pt x="330" y="28"/>
                    <a:pt x="337" y="32"/>
                    <a:pt x="342" y="39"/>
                  </a:cubicBezTo>
                  <a:lnTo>
                    <a:pt x="343" y="39"/>
                  </a:lnTo>
                  <a:cubicBezTo>
                    <a:pt x="342" y="34"/>
                    <a:pt x="342" y="30"/>
                    <a:pt x="342" y="27"/>
                  </a:cubicBezTo>
                  <a:lnTo>
                    <a:pt x="342" y="0"/>
                  </a:lnTo>
                  <a:lnTo>
                    <a:pt x="358" y="0"/>
                  </a:lnTo>
                  <a:lnTo>
                    <a:pt x="358" y="104"/>
                  </a:lnTo>
                  <a:lnTo>
                    <a:pt x="345" y="104"/>
                  </a:lnTo>
                  <a:lnTo>
                    <a:pt x="343" y="94"/>
                  </a:lnTo>
                  <a:lnTo>
                    <a:pt x="342" y="94"/>
                  </a:lnTo>
                  <a:cubicBezTo>
                    <a:pt x="337" y="102"/>
                    <a:pt x="330" y="105"/>
                    <a:pt x="320" y="105"/>
                  </a:cubicBezTo>
                  <a:close/>
                  <a:moveTo>
                    <a:pt x="324" y="93"/>
                  </a:moveTo>
                  <a:cubicBezTo>
                    <a:pt x="331" y="93"/>
                    <a:pt x="335" y="91"/>
                    <a:pt x="338" y="87"/>
                  </a:cubicBezTo>
                  <a:cubicBezTo>
                    <a:pt x="341" y="83"/>
                    <a:pt x="343" y="78"/>
                    <a:pt x="343" y="69"/>
                  </a:cubicBezTo>
                  <a:lnTo>
                    <a:pt x="343" y="67"/>
                  </a:lnTo>
                  <a:cubicBezTo>
                    <a:pt x="343" y="58"/>
                    <a:pt x="341" y="51"/>
                    <a:pt x="338" y="47"/>
                  </a:cubicBezTo>
                  <a:cubicBezTo>
                    <a:pt x="335" y="43"/>
                    <a:pt x="331" y="41"/>
                    <a:pt x="324" y="41"/>
                  </a:cubicBezTo>
                  <a:cubicBezTo>
                    <a:pt x="319" y="41"/>
                    <a:pt x="314" y="44"/>
                    <a:pt x="312" y="48"/>
                  </a:cubicBezTo>
                  <a:cubicBezTo>
                    <a:pt x="309" y="53"/>
                    <a:pt x="307" y="59"/>
                    <a:pt x="307" y="67"/>
                  </a:cubicBezTo>
                  <a:cubicBezTo>
                    <a:pt x="307" y="76"/>
                    <a:pt x="309" y="82"/>
                    <a:pt x="311" y="86"/>
                  </a:cubicBezTo>
                  <a:cubicBezTo>
                    <a:pt x="314" y="90"/>
                    <a:pt x="319" y="93"/>
                    <a:pt x="324" y="93"/>
                  </a:cubicBezTo>
                  <a:close/>
                  <a:moveTo>
                    <a:pt x="397" y="104"/>
                  </a:moveTo>
                  <a:lnTo>
                    <a:pt x="382" y="104"/>
                  </a:lnTo>
                  <a:lnTo>
                    <a:pt x="382" y="6"/>
                  </a:lnTo>
                  <a:lnTo>
                    <a:pt x="436" y="6"/>
                  </a:lnTo>
                  <a:lnTo>
                    <a:pt x="436" y="19"/>
                  </a:lnTo>
                  <a:lnTo>
                    <a:pt x="397" y="19"/>
                  </a:lnTo>
                  <a:lnTo>
                    <a:pt x="397" y="50"/>
                  </a:lnTo>
                  <a:lnTo>
                    <a:pt x="434" y="50"/>
                  </a:lnTo>
                  <a:lnTo>
                    <a:pt x="434" y="64"/>
                  </a:lnTo>
                  <a:lnTo>
                    <a:pt x="397" y="64"/>
                  </a:lnTo>
                  <a:lnTo>
                    <a:pt x="397" y="104"/>
                  </a:lnTo>
                  <a:close/>
                  <a:moveTo>
                    <a:pt x="517" y="67"/>
                  </a:moveTo>
                  <a:cubicBezTo>
                    <a:pt x="517" y="79"/>
                    <a:pt x="514" y="88"/>
                    <a:pt x="508" y="95"/>
                  </a:cubicBezTo>
                  <a:cubicBezTo>
                    <a:pt x="502" y="102"/>
                    <a:pt x="493" y="105"/>
                    <a:pt x="482" y="105"/>
                  </a:cubicBezTo>
                  <a:cubicBezTo>
                    <a:pt x="475" y="105"/>
                    <a:pt x="469" y="104"/>
                    <a:pt x="464" y="101"/>
                  </a:cubicBezTo>
                  <a:cubicBezTo>
                    <a:pt x="459" y="98"/>
                    <a:pt x="455" y="93"/>
                    <a:pt x="452" y="87"/>
                  </a:cubicBezTo>
                  <a:cubicBezTo>
                    <a:pt x="449" y="81"/>
                    <a:pt x="448" y="74"/>
                    <a:pt x="448" y="67"/>
                  </a:cubicBezTo>
                  <a:cubicBezTo>
                    <a:pt x="448" y="55"/>
                    <a:pt x="451" y="45"/>
                    <a:pt x="457" y="39"/>
                  </a:cubicBezTo>
                  <a:cubicBezTo>
                    <a:pt x="463" y="32"/>
                    <a:pt x="472" y="28"/>
                    <a:pt x="483" y="28"/>
                  </a:cubicBezTo>
                  <a:cubicBezTo>
                    <a:pt x="493" y="28"/>
                    <a:pt x="502" y="32"/>
                    <a:pt x="508" y="39"/>
                  </a:cubicBezTo>
                  <a:cubicBezTo>
                    <a:pt x="514" y="46"/>
                    <a:pt x="517" y="55"/>
                    <a:pt x="517" y="67"/>
                  </a:cubicBezTo>
                  <a:close/>
                  <a:moveTo>
                    <a:pt x="464" y="67"/>
                  </a:moveTo>
                  <a:cubicBezTo>
                    <a:pt x="464" y="84"/>
                    <a:pt x="470" y="92"/>
                    <a:pt x="482" y="92"/>
                  </a:cubicBezTo>
                  <a:cubicBezTo>
                    <a:pt x="495" y="92"/>
                    <a:pt x="501" y="84"/>
                    <a:pt x="501" y="67"/>
                  </a:cubicBezTo>
                  <a:cubicBezTo>
                    <a:pt x="501" y="50"/>
                    <a:pt x="495" y="41"/>
                    <a:pt x="482" y="41"/>
                  </a:cubicBezTo>
                  <a:cubicBezTo>
                    <a:pt x="476" y="41"/>
                    <a:pt x="471" y="43"/>
                    <a:pt x="468" y="48"/>
                  </a:cubicBezTo>
                  <a:cubicBezTo>
                    <a:pt x="465" y="52"/>
                    <a:pt x="464" y="59"/>
                    <a:pt x="464" y="67"/>
                  </a:cubicBezTo>
                  <a:close/>
                  <a:moveTo>
                    <a:pt x="587" y="104"/>
                  </a:moveTo>
                  <a:lnTo>
                    <a:pt x="584" y="94"/>
                  </a:lnTo>
                  <a:lnTo>
                    <a:pt x="584" y="94"/>
                  </a:lnTo>
                  <a:cubicBezTo>
                    <a:pt x="581" y="98"/>
                    <a:pt x="578" y="100"/>
                    <a:pt x="574" y="102"/>
                  </a:cubicBezTo>
                  <a:cubicBezTo>
                    <a:pt x="570" y="104"/>
                    <a:pt x="566" y="105"/>
                    <a:pt x="561" y="105"/>
                  </a:cubicBezTo>
                  <a:cubicBezTo>
                    <a:pt x="552" y="105"/>
                    <a:pt x="545" y="103"/>
                    <a:pt x="541" y="99"/>
                  </a:cubicBezTo>
                  <a:cubicBezTo>
                    <a:pt x="536" y="94"/>
                    <a:pt x="534" y="87"/>
                    <a:pt x="534" y="78"/>
                  </a:cubicBezTo>
                  <a:lnTo>
                    <a:pt x="534" y="30"/>
                  </a:lnTo>
                  <a:lnTo>
                    <a:pt x="550" y="30"/>
                  </a:lnTo>
                  <a:lnTo>
                    <a:pt x="550" y="76"/>
                  </a:lnTo>
                  <a:cubicBezTo>
                    <a:pt x="550" y="81"/>
                    <a:pt x="551" y="85"/>
                    <a:pt x="553" y="88"/>
                  </a:cubicBezTo>
                  <a:cubicBezTo>
                    <a:pt x="556" y="91"/>
                    <a:pt x="559" y="93"/>
                    <a:pt x="564" y="93"/>
                  </a:cubicBezTo>
                  <a:cubicBezTo>
                    <a:pt x="571" y="93"/>
                    <a:pt x="576" y="91"/>
                    <a:pt x="579" y="87"/>
                  </a:cubicBezTo>
                  <a:cubicBezTo>
                    <a:pt x="582" y="83"/>
                    <a:pt x="583" y="76"/>
                    <a:pt x="583" y="67"/>
                  </a:cubicBezTo>
                  <a:lnTo>
                    <a:pt x="583" y="30"/>
                  </a:lnTo>
                  <a:lnTo>
                    <a:pt x="599" y="30"/>
                  </a:lnTo>
                  <a:lnTo>
                    <a:pt x="599" y="104"/>
                  </a:lnTo>
                  <a:lnTo>
                    <a:pt x="587" y="104"/>
                  </a:lnTo>
                  <a:close/>
                  <a:moveTo>
                    <a:pt x="685" y="104"/>
                  </a:moveTo>
                  <a:lnTo>
                    <a:pt x="670" y="104"/>
                  </a:lnTo>
                  <a:lnTo>
                    <a:pt x="670" y="58"/>
                  </a:lnTo>
                  <a:cubicBezTo>
                    <a:pt x="670" y="53"/>
                    <a:pt x="669" y="48"/>
                    <a:pt x="666" y="46"/>
                  </a:cubicBezTo>
                  <a:cubicBezTo>
                    <a:pt x="664" y="43"/>
                    <a:pt x="661" y="41"/>
                    <a:pt x="656" y="41"/>
                  </a:cubicBezTo>
                  <a:cubicBezTo>
                    <a:pt x="649" y="41"/>
                    <a:pt x="644" y="43"/>
                    <a:pt x="641" y="47"/>
                  </a:cubicBezTo>
                  <a:cubicBezTo>
                    <a:pt x="638" y="51"/>
                    <a:pt x="637" y="58"/>
                    <a:pt x="637" y="67"/>
                  </a:cubicBezTo>
                  <a:lnTo>
                    <a:pt x="637" y="104"/>
                  </a:lnTo>
                  <a:lnTo>
                    <a:pt x="621" y="104"/>
                  </a:lnTo>
                  <a:lnTo>
                    <a:pt x="621" y="30"/>
                  </a:lnTo>
                  <a:lnTo>
                    <a:pt x="633" y="30"/>
                  </a:lnTo>
                  <a:lnTo>
                    <a:pt x="635" y="39"/>
                  </a:lnTo>
                  <a:lnTo>
                    <a:pt x="636" y="39"/>
                  </a:lnTo>
                  <a:cubicBezTo>
                    <a:pt x="638" y="36"/>
                    <a:pt x="642" y="33"/>
                    <a:pt x="646" y="31"/>
                  </a:cubicBezTo>
                  <a:cubicBezTo>
                    <a:pt x="650" y="29"/>
                    <a:pt x="654" y="28"/>
                    <a:pt x="659" y="28"/>
                  </a:cubicBezTo>
                  <a:cubicBezTo>
                    <a:pt x="677" y="28"/>
                    <a:pt x="685" y="37"/>
                    <a:pt x="685" y="56"/>
                  </a:cubicBezTo>
                  <a:lnTo>
                    <a:pt x="685" y="104"/>
                  </a:lnTo>
                  <a:close/>
                  <a:moveTo>
                    <a:pt x="732" y="105"/>
                  </a:moveTo>
                  <a:cubicBezTo>
                    <a:pt x="723" y="105"/>
                    <a:pt x="716" y="102"/>
                    <a:pt x="710" y="95"/>
                  </a:cubicBezTo>
                  <a:cubicBezTo>
                    <a:pt x="705" y="89"/>
                    <a:pt x="703" y="79"/>
                    <a:pt x="703" y="67"/>
                  </a:cubicBezTo>
                  <a:cubicBezTo>
                    <a:pt x="703" y="55"/>
                    <a:pt x="705" y="45"/>
                    <a:pt x="710" y="39"/>
                  </a:cubicBezTo>
                  <a:cubicBezTo>
                    <a:pt x="716" y="32"/>
                    <a:pt x="723" y="28"/>
                    <a:pt x="732" y="28"/>
                  </a:cubicBezTo>
                  <a:cubicBezTo>
                    <a:pt x="742" y="28"/>
                    <a:pt x="749" y="32"/>
                    <a:pt x="754" y="39"/>
                  </a:cubicBezTo>
                  <a:lnTo>
                    <a:pt x="755" y="39"/>
                  </a:lnTo>
                  <a:cubicBezTo>
                    <a:pt x="754" y="34"/>
                    <a:pt x="754" y="30"/>
                    <a:pt x="754" y="27"/>
                  </a:cubicBezTo>
                  <a:lnTo>
                    <a:pt x="754" y="0"/>
                  </a:lnTo>
                  <a:lnTo>
                    <a:pt x="769" y="0"/>
                  </a:lnTo>
                  <a:lnTo>
                    <a:pt x="769" y="104"/>
                  </a:lnTo>
                  <a:lnTo>
                    <a:pt x="757" y="104"/>
                  </a:lnTo>
                  <a:lnTo>
                    <a:pt x="754" y="94"/>
                  </a:lnTo>
                  <a:lnTo>
                    <a:pt x="754" y="94"/>
                  </a:lnTo>
                  <a:cubicBezTo>
                    <a:pt x="749" y="102"/>
                    <a:pt x="741" y="105"/>
                    <a:pt x="732" y="105"/>
                  </a:cubicBezTo>
                  <a:close/>
                  <a:moveTo>
                    <a:pt x="736" y="93"/>
                  </a:moveTo>
                  <a:cubicBezTo>
                    <a:pt x="742" y="93"/>
                    <a:pt x="747" y="91"/>
                    <a:pt x="750" y="87"/>
                  </a:cubicBezTo>
                  <a:cubicBezTo>
                    <a:pt x="753" y="83"/>
                    <a:pt x="754" y="78"/>
                    <a:pt x="754" y="69"/>
                  </a:cubicBezTo>
                  <a:lnTo>
                    <a:pt x="754" y="67"/>
                  </a:lnTo>
                  <a:cubicBezTo>
                    <a:pt x="754" y="58"/>
                    <a:pt x="753" y="51"/>
                    <a:pt x="750" y="47"/>
                  </a:cubicBezTo>
                  <a:cubicBezTo>
                    <a:pt x="747" y="43"/>
                    <a:pt x="742" y="41"/>
                    <a:pt x="736" y="41"/>
                  </a:cubicBezTo>
                  <a:cubicBezTo>
                    <a:pt x="730" y="41"/>
                    <a:pt x="726" y="44"/>
                    <a:pt x="723" y="48"/>
                  </a:cubicBezTo>
                  <a:cubicBezTo>
                    <a:pt x="720" y="53"/>
                    <a:pt x="719" y="59"/>
                    <a:pt x="719" y="67"/>
                  </a:cubicBezTo>
                  <a:cubicBezTo>
                    <a:pt x="719" y="76"/>
                    <a:pt x="720" y="82"/>
                    <a:pt x="723" y="86"/>
                  </a:cubicBezTo>
                  <a:cubicBezTo>
                    <a:pt x="726" y="90"/>
                    <a:pt x="730" y="93"/>
                    <a:pt x="736" y="93"/>
                  </a:cubicBezTo>
                  <a:close/>
                  <a:moveTo>
                    <a:pt x="829" y="28"/>
                  </a:moveTo>
                  <a:cubicBezTo>
                    <a:pt x="832" y="28"/>
                    <a:pt x="834" y="29"/>
                    <a:pt x="836" y="29"/>
                  </a:cubicBezTo>
                  <a:lnTo>
                    <a:pt x="835" y="44"/>
                  </a:lnTo>
                  <a:cubicBezTo>
                    <a:pt x="833" y="43"/>
                    <a:pt x="830" y="43"/>
                    <a:pt x="828" y="43"/>
                  </a:cubicBezTo>
                  <a:cubicBezTo>
                    <a:pt x="822" y="43"/>
                    <a:pt x="817" y="45"/>
                    <a:pt x="813" y="49"/>
                  </a:cubicBezTo>
                  <a:cubicBezTo>
                    <a:pt x="809" y="53"/>
                    <a:pt x="807" y="59"/>
                    <a:pt x="807" y="65"/>
                  </a:cubicBezTo>
                  <a:lnTo>
                    <a:pt x="807" y="104"/>
                  </a:lnTo>
                  <a:lnTo>
                    <a:pt x="792" y="104"/>
                  </a:lnTo>
                  <a:lnTo>
                    <a:pt x="792" y="30"/>
                  </a:lnTo>
                  <a:lnTo>
                    <a:pt x="804" y="30"/>
                  </a:lnTo>
                  <a:lnTo>
                    <a:pt x="806" y="43"/>
                  </a:lnTo>
                  <a:lnTo>
                    <a:pt x="807" y="43"/>
                  </a:lnTo>
                  <a:cubicBezTo>
                    <a:pt x="809" y="38"/>
                    <a:pt x="812" y="35"/>
                    <a:pt x="816" y="32"/>
                  </a:cubicBezTo>
                  <a:cubicBezTo>
                    <a:pt x="820" y="30"/>
                    <a:pt x="824" y="28"/>
                    <a:pt x="829" y="28"/>
                  </a:cubicBezTo>
                  <a:close/>
                  <a:moveTo>
                    <a:pt x="839" y="30"/>
                  </a:moveTo>
                  <a:lnTo>
                    <a:pt x="856" y="30"/>
                  </a:lnTo>
                  <a:lnTo>
                    <a:pt x="871" y="72"/>
                  </a:lnTo>
                  <a:cubicBezTo>
                    <a:pt x="873" y="78"/>
                    <a:pt x="875" y="83"/>
                    <a:pt x="875" y="89"/>
                  </a:cubicBezTo>
                  <a:lnTo>
                    <a:pt x="876" y="89"/>
                  </a:lnTo>
                  <a:cubicBezTo>
                    <a:pt x="876" y="86"/>
                    <a:pt x="877" y="83"/>
                    <a:pt x="878" y="80"/>
                  </a:cubicBezTo>
                  <a:cubicBezTo>
                    <a:pt x="879" y="76"/>
                    <a:pt x="885" y="60"/>
                    <a:pt x="895" y="30"/>
                  </a:cubicBezTo>
                  <a:lnTo>
                    <a:pt x="912" y="30"/>
                  </a:lnTo>
                  <a:lnTo>
                    <a:pt x="880" y="114"/>
                  </a:lnTo>
                  <a:cubicBezTo>
                    <a:pt x="875" y="129"/>
                    <a:pt x="865" y="137"/>
                    <a:pt x="852" y="137"/>
                  </a:cubicBezTo>
                  <a:cubicBezTo>
                    <a:pt x="848" y="137"/>
                    <a:pt x="845" y="137"/>
                    <a:pt x="842" y="136"/>
                  </a:cubicBezTo>
                  <a:lnTo>
                    <a:pt x="842" y="123"/>
                  </a:lnTo>
                  <a:cubicBezTo>
                    <a:pt x="844" y="124"/>
                    <a:pt x="847" y="124"/>
                    <a:pt x="850" y="124"/>
                  </a:cubicBezTo>
                  <a:cubicBezTo>
                    <a:pt x="857" y="124"/>
                    <a:pt x="863" y="120"/>
                    <a:pt x="866" y="111"/>
                  </a:cubicBezTo>
                  <a:lnTo>
                    <a:pt x="868" y="104"/>
                  </a:lnTo>
                  <a:lnTo>
                    <a:pt x="839" y="30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2" name="Freeform 289">
              <a:extLst>
                <a:ext uri="{FF2B5EF4-FFF2-40B4-BE49-F238E27FC236}">
                  <a16:creationId xmlns:a16="http://schemas.microsoft.com/office/drawing/2014/main" id="{5E0BE2E9-1B9E-451C-8220-41F20EA58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4232" y="1509777"/>
              <a:ext cx="958318" cy="470253"/>
            </a:xfrm>
            <a:custGeom>
              <a:avLst/>
              <a:gdLst>
                <a:gd name="T0" fmla="*/ 50 w 1121"/>
                <a:gd name="T1" fmla="*/ 0 h 550"/>
                <a:gd name="T2" fmla="*/ 1071 w 1121"/>
                <a:gd name="T3" fmla="*/ 0 h 550"/>
                <a:gd name="T4" fmla="*/ 1121 w 1121"/>
                <a:gd name="T5" fmla="*/ 50 h 550"/>
                <a:gd name="T6" fmla="*/ 1121 w 1121"/>
                <a:gd name="T7" fmla="*/ 500 h 550"/>
                <a:gd name="T8" fmla="*/ 1071 w 1121"/>
                <a:gd name="T9" fmla="*/ 550 h 550"/>
                <a:gd name="T10" fmla="*/ 50 w 1121"/>
                <a:gd name="T11" fmla="*/ 550 h 550"/>
                <a:gd name="T12" fmla="*/ 0 w 1121"/>
                <a:gd name="T13" fmla="*/ 500 h 550"/>
                <a:gd name="T14" fmla="*/ 0 w 1121"/>
                <a:gd name="T15" fmla="*/ 50 h 550"/>
                <a:gd name="T16" fmla="*/ 50 w 1121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21" h="550">
                  <a:moveTo>
                    <a:pt x="50" y="0"/>
                  </a:moveTo>
                  <a:lnTo>
                    <a:pt x="1071" y="0"/>
                  </a:lnTo>
                  <a:cubicBezTo>
                    <a:pt x="1099" y="0"/>
                    <a:pt x="1121" y="22"/>
                    <a:pt x="1121" y="50"/>
                  </a:cubicBezTo>
                  <a:lnTo>
                    <a:pt x="1121" y="500"/>
                  </a:lnTo>
                  <a:cubicBezTo>
                    <a:pt x="1121" y="528"/>
                    <a:pt x="1099" y="550"/>
                    <a:pt x="1071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3" name="Oval 290">
              <a:extLst>
                <a:ext uri="{FF2B5EF4-FFF2-40B4-BE49-F238E27FC236}">
                  <a16:creationId xmlns:a16="http://schemas.microsoft.com/office/drawing/2014/main" id="{7221C7D5-BE2A-43E2-8250-43669F5FB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8677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4" name="Oval 291">
              <a:extLst>
                <a:ext uri="{FF2B5EF4-FFF2-40B4-BE49-F238E27FC236}">
                  <a16:creationId xmlns:a16="http://schemas.microsoft.com/office/drawing/2014/main" id="{3AA5ED43-8986-4853-A2F4-4EF307B9BE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1020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5" name="Line 292">
              <a:extLst>
                <a:ext uri="{FF2B5EF4-FFF2-40B4-BE49-F238E27FC236}">
                  <a16:creationId xmlns:a16="http://schemas.microsoft.com/office/drawing/2014/main" id="{0B8E445B-8FB7-4D05-9BE2-597653ADD8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85239" y="1616652"/>
              <a:ext cx="965443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6" name="Freeform 294">
              <a:extLst>
                <a:ext uri="{FF2B5EF4-FFF2-40B4-BE49-F238E27FC236}">
                  <a16:creationId xmlns:a16="http://schemas.microsoft.com/office/drawing/2014/main" id="{6950725B-01A3-4F39-A46A-A2ED048093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364154" y="1692922"/>
              <a:ext cx="553972" cy="89063"/>
            </a:xfrm>
            <a:custGeom>
              <a:avLst/>
              <a:gdLst>
                <a:gd name="T0" fmla="*/ 29 w 646"/>
                <a:gd name="T1" fmla="*/ 21 h 106"/>
                <a:gd name="T2" fmla="*/ 73 w 646"/>
                <a:gd name="T3" fmla="*/ 7 h 106"/>
                <a:gd name="T4" fmla="*/ 44 w 646"/>
                <a:gd name="T5" fmla="*/ 105 h 106"/>
                <a:gd name="T6" fmla="*/ 72 w 646"/>
                <a:gd name="T7" fmla="*/ 68 h 106"/>
                <a:gd name="T8" fmla="*/ 129 w 646"/>
                <a:gd name="T9" fmla="*/ 38 h 106"/>
                <a:gd name="T10" fmla="*/ 88 w 646"/>
                <a:gd name="T11" fmla="*/ 71 h 106"/>
                <a:gd name="T12" fmla="*/ 121 w 646"/>
                <a:gd name="T13" fmla="*/ 93 h 106"/>
                <a:gd name="T14" fmla="*/ 122 w 646"/>
                <a:gd name="T15" fmla="*/ 105 h 106"/>
                <a:gd name="T16" fmla="*/ 94 w 646"/>
                <a:gd name="T17" fmla="*/ 46 h 106"/>
                <a:gd name="T18" fmla="*/ 117 w 646"/>
                <a:gd name="T19" fmla="*/ 46 h 106"/>
                <a:gd name="T20" fmla="*/ 200 w 646"/>
                <a:gd name="T21" fmla="*/ 30 h 106"/>
                <a:gd name="T22" fmla="*/ 176 w 646"/>
                <a:gd name="T23" fmla="*/ 50 h 106"/>
                <a:gd name="T24" fmla="*/ 155 w 646"/>
                <a:gd name="T25" fmla="*/ 105 h 106"/>
                <a:gd name="T26" fmla="*/ 169 w 646"/>
                <a:gd name="T27" fmla="*/ 44 h 106"/>
                <a:gd name="T28" fmla="*/ 192 w 646"/>
                <a:gd name="T29" fmla="*/ 29 h 106"/>
                <a:gd name="T30" fmla="*/ 257 w 646"/>
                <a:gd name="T31" fmla="*/ 45 h 106"/>
                <a:gd name="T32" fmla="*/ 229 w 646"/>
                <a:gd name="T33" fmla="*/ 66 h 106"/>
                <a:gd name="T34" fmla="*/ 213 w 646"/>
                <a:gd name="T35" fmla="*/ 31 h 106"/>
                <a:gd name="T36" fmla="*/ 228 w 646"/>
                <a:gd name="T37" fmla="*/ 44 h 106"/>
                <a:gd name="T38" fmla="*/ 315 w 646"/>
                <a:gd name="T39" fmla="*/ 105 h 106"/>
                <a:gd name="T40" fmla="*/ 300 w 646"/>
                <a:gd name="T41" fmla="*/ 104 h 106"/>
                <a:gd name="T42" fmla="*/ 264 w 646"/>
                <a:gd name="T43" fmla="*/ 84 h 106"/>
                <a:gd name="T44" fmla="*/ 310 w 646"/>
                <a:gd name="T45" fmla="*/ 60 h 106"/>
                <a:gd name="T46" fmla="*/ 297 w 646"/>
                <a:gd name="T47" fmla="*/ 41 h 106"/>
                <a:gd name="T48" fmla="*/ 271 w 646"/>
                <a:gd name="T49" fmla="*/ 36 h 106"/>
                <a:gd name="T50" fmla="*/ 319 w 646"/>
                <a:gd name="T51" fmla="*/ 36 h 106"/>
                <a:gd name="T52" fmla="*/ 315 w 646"/>
                <a:gd name="T53" fmla="*/ 105 h 106"/>
                <a:gd name="T54" fmla="*/ 310 w 646"/>
                <a:gd name="T55" fmla="*/ 76 h 106"/>
                <a:gd name="T56" fmla="*/ 285 w 646"/>
                <a:gd name="T57" fmla="*/ 74 h 106"/>
                <a:gd name="T58" fmla="*/ 292 w 646"/>
                <a:gd name="T59" fmla="*/ 94 h 106"/>
                <a:gd name="T60" fmla="*/ 366 w 646"/>
                <a:gd name="T61" fmla="*/ 105 h 106"/>
                <a:gd name="T62" fmla="*/ 339 w 646"/>
                <a:gd name="T63" fmla="*/ 43 h 106"/>
                <a:gd name="T64" fmla="*/ 351 w 646"/>
                <a:gd name="T65" fmla="*/ 26 h 106"/>
                <a:gd name="T66" fmla="*/ 392 w 646"/>
                <a:gd name="T67" fmla="*/ 3 h 106"/>
                <a:gd name="T68" fmla="*/ 369 w 646"/>
                <a:gd name="T69" fmla="*/ 16 h 106"/>
                <a:gd name="T70" fmla="*/ 384 w 646"/>
                <a:gd name="T71" fmla="*/ 31 h 106"/>
                <a:gd name="T72" fmla="*/ 452 w 646"/>
                <a:gd name="T73" fmla="*/ 96 h 106"/>
                <a:gd name="T74" fmla="*/ 397 w 646"/>
                <a:gd name="T75" fmla="*/ 88 h 106"/>
                <a:gd name="T76" fmla="*/ 427 w 646"/>
                <a:gd name="T77" fmla="*/ 29 h 106"/>
                <a:gd name="T78" fmla="*/ 408 w 646"/>
                <a:gd name="T79" fmla="*/ 68 h 106"/>
                <a:gd name="T80" fmla="*/ 427 w 646"/>
                <a:gd name="T81" fmla="*/ 42 h 106"/>
                <a:gd name="T82" fmla="*/ 517 w 646"/>
                <a:gd name="T83" fmla="*/ 29 h 106"/>
                <a:gd name="T84" fmla="*/ 516 w 646"/>
                <a:gd name="T85" fmla="*/ 44 h 106"/>
                <a:gd name="T86" fmla="*/ 495 w 646"/>
                <a:gd name="T87" fmla="*/ 105 h 106"/>
                <a:gd name="T88" fmla="*/ 492 w 646"/>
                <a:gd name="T89" fmla="*/ 31 h 106"/>
                <a:gd name="T90" fmla="*/ 504 w 646"/>
                <a:gd name="T91" fmla="*/ 33 h 106"/>
                <a:gd name="T92" fmla="*/ 584 w 646"/>
                <a:gd name="T93" fmla="*/ 105 h 106"/>
                <a:gd name="T94" fmla="*/ 571 w 646"/>
                <a:gd name="T95" fmla="*/ 42 h 106"/>
                <a:gd name="T96" fmla="*/ 554 w 646"/>
                <a:gd name="T97" fmla="*/ 105 h 106"/>
                <a:gd name="T98" fmla="*/ 550 w 646"/>
                <a:gd name="T99" fmla="*/ 31 h 106"/>
                <a:gd name="T100" fmla="*/ 562 w 646"/>
                <a:gd name="T101" fmla="*/ 32 h 106"/>
                <a:gd name="T102" fmla="*/ 598 w 646"/>
                <a:gd name="T103" fmla="*/ 41 h 106"/>
                <a:gd name="T104" fmla="*/ 640 w 646"/>
                <a:gd name="T105" fmla="*/ 36 h 106"/>
                <a:gd name="T106" fmla="*/ 630 w 646"/>
                <a:gd name="T107" fmla="*/ 105 h 106"/>
                <a:gd name="T108" fmla="*/ 617 w 646"/>
                <a:gd name="T109" fmla="*/ 42 h 106"/>
                <a:gd name="T110" fmla="*/ 600 w 646"/>
                <a:gd name="T111" fmla="*/ 105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46" h="106">
                  <a:moveTo>
                    <a:pt x="44" y="105"/>
                  </a:moveTo>
                  <a:lnTo>
                    <a:pt x="29" y="105"/>
                  </a:lnTo>
                  <a:lnTo>
                    <a:pt x="29" y="21"/>
                  </a:lnTo>
                  <a:lnTo>
                    <a:pt x="0" y="21"/>
                  </a:lnTo>
                  <a:lnTo>
                    <a:pt x="0" y="7"/>
                  </a:lnTo>
                  <a:lnTo>
                    <a:pt x="73" y="7"/>
                  </a:lnTo>
                  <a:lnTo>
                    <a:pt x="73" y="21"/>
                  </a:lnTo>
                  <a:lnTo>
                    <a:pt x="44" y="21"/>
                  </a:lnTo>
                  <a:lnTo>
                    <a:pt x="44" y="105"/>
                  </a:lnTo>
                  <a:close/>
                  <a:moveTo>
                    <a:pt x="109" y="106"/>
                  </a:moveTo>
                  <a:cubicBezTo>
                    <a:pt x="97" y="106"/>
                    <a:pt x="88" y="103"/>
                    <a:pt x="82" y="96"/>
                  </a:cubicBezTo>
                  <a:cubicBezTo>
                    <a:pt x="75" y="90"/>
                    <a:pt x="72" y="80"/>
                    <a:pt x="72" y="68"/>
                  </a:cubicBezTo>
                  <a:cubicBezTo>
                    <a:pt x="72" y="56"/>
                    <a:pt x="75" y="47"/>
                    <a:pt x="81" y="40"/>
                  </a:cubicBezTo>
                  <a:cubicBezTo>
                    <a:pt x="87" y="33"/>
                    <a:pt x="95" y="29"/>
                    <a:pt x="106" y="29"/>
                  </a:cubicBezTo>
                  <a:cubicBezTo>
                    <a:pt x="115" y="29"/>
                    <a:pt x="123" y="32"/>
                    <a:pt x="129" y="38"/>
                  </a:cubicBezTo>
                  <a:cubicBezTo>
                    <a:pt x="134" y="44"/>
                    <a:pt x="137" y="52"/>
                    <a:pt x="137" y="63"/>
                  </a:cubicBezTo>
                  <a:lnTo>
                    <a:pt x="137" y="71"/>
                  </a:lnTo>
                  <a:lnTo>
                    <a:pt x="88" y="71"/>
                  </a:lnTo>
                  <a:cubicBezTo>
                    <a:pt x="88" y="79"/>
                    <a:pt x="90" y="84"/>
                    <a:pt x="94" y="88"/>
                  </a:cubicBezTo>
                  <a:cubicBezTo>
                    <a:pt x="98" y="92"/>
                    <a:pt x="103" y="94"/>
                    <a:pt x="109" y="94"/>
                  </a:cubicBezTo>
                  <a:cubicBezTo>
                    <a:pt x="114" y="94"/>
                    <a:pt x="118" y="93"/>
                    <a:pt x="121" y="93"/>
                  </a:cubicBezTo>
                  <a:cubicBezTo>
                    <a:pt x="125" y="92"/>
                    <a:pt x="129" y="90"/>
                    <a:pt x="133" y="88"/>
                  </a:cubicBezTo>
                  <a:lnTo>
                    <a:pt x="133" y="101"/>
                  </a:lnTo>
                  <a:cubicBezTo>
                    <a:pt x="130" y="103"/>
                    <a:pt x="126" y="104"/>
                    <a:pt x="122" y="105"/>
                  </a:cubicBezTo>
                  <a:cubicBezTo>
                    <a:pt x="118" y="106"/>
                    <a:pt x="114" y="106"/>
                    <a:pt x="109" y="106"/>
                  </a:cubicBezTo>
                  <a:close/>
                  <a:moveTo>
                    <a:pt x="106" y="41"/>
                  </a:moveTo>
                  <a:cubicBezTo>
                    <a:pt x="101" y="41"/>
                    <a:pt x="97" y="43"/>
                    <a:pt x="94" y="46"/>
                  </a:cubicBezTo>
                  <a:cubicBezTo>
                    <a:pt x="91" y="49"/>
                    <a:pt x="89" y="54"/>
                    <a:pt x="88" y="60"/>
                  </a:cubicBezTo>
                  <a:lnTo>
                    <a:pt x="122" y="60"/>
                  </a:lnTo>
                  <a:cubicBezTo>
                    <a:pt x="122" y="54"/>
                    <a:pt x="120" y="49"/>
                    <a:pt x="117" y="46"/>
                  </a:cubicBezTo>
                  <a:cubicBezTo>
                    <a:pt x="115" y="43"/>
                    <a:pt x="111" y="41"/>
                    <a:pt x="106" y="41"/>
                  </a:cubicBezTo>
                  <a:close/>
                  <a:moveTo>
                    <a:pt x="192" y="29"/>
                  </a:moveTo>
                  <a:cubicBezTo>
                    <a:pt x="195" y="29"/>
                    <a:pt x="198" y="30"/>
                    <a:pt x="200" y="30"/>
                  </a:cubicBezTo>
                  <a:lnTo>
                    <a:pt x="198" y="45"/>
                  </a:lnTo>
                  <a:cubicBezTo>
                    <a:pt x="196" y="44"/>
                    <a:pt x="194" y="44"/>
                    <a:pt x="191" y="44"/>
                  </a:cubicBezTo>
                  <a:cubicBezTo>
                    <a:pt x="185" y="44"/>
                    <a:pt x="180" y="46"/>
                    <a:pt x="176" y="50"/>
                  </a:cubicBezTo>
                  <a:cubicBezTo>
                    <a:pt x="172" y="54"/>
                    <a:pt x="170" y="60"/>
                    <a:pt x="170" y="66"/>
                  </a:cubicBezTo>
                  <a:lnTo>
                    <a:pt x="170" y="105"/>
                  </a:lnTo>
                  <a:lnTo>
                    <a:pt x="155" y="105"/>
                  </a:lnTo>
                  <a:lnTo>
                    <a:pt x="155" y="31"/>
                  </a:lnTo>
                  <a:lnTo>
                    <a:pt x="167" y="31"/>
                  </a:lnTo>
                  <a:lnTo>
                    <a:pt x="169" y="44"/>
                  </a:lnTo>
                  <a:lnTo>
                    <a:pt x="170" y="44"/>
                  </a:lnTo>
                  <a:cubicBezTo>
                    <a:pt x="172" y="39"/>
                    <a:pt x="175" y="36"/>
                    <a:pt x="179" y="33"/>
                  </a:cubicBezTo>
                  <a:cubicBezTo>
                    <a:pt x="183" y="31"/>
                    <a:pt x="187" y="29"/>
                    <a:pt x="192" y="29"/>
                  </a:cubicBezTo>
                  <a:close/>
                  <a:moveTo>
                    <a:pt x="250" y="29"/>
                  </a:moveTo>
                  <a:cubicBezTo>
                    <a:pt x="253" y="29"/>
                    <a:pt x="256" y="30"/>
                    <a:pt x="258" y="30"/>
                  </a:cubicBezTo>
                  <a:lnTo>
                    <a:pt x="257" y="45"/>
                  </a:lnTo>
                  <a:cubicBezTo>
                    <a:pt x="254" y="44"/>
                    <a:pt x="252" y="44"/>
                    <a:pt x="250" y="44"/>
                  </a:cubicBezTo>
                  <a:cubicBezTo>
                    <a:pt x="243" y="44"/>
                    <a:pt x="238" y="46"/>
                    <a:pt x="234" y="50"/>
                  </a:cubicBezTo>
                  <a:cubicBezTo>
                    <a:pt x="231" y="54"/>
                    <a:pt x="229" y="60"/>
                    <a:pt x="229" y="66"/>
                  </a:cubicBezTo>
                  <a:lnTo>
                    <a:pt x="229" y="105"/>
                  </a:lnTo>
                  <a:lnTo>
                    <a:pt x="213" y="105"/>
                  </a:lnTo>
                  <a:lnTo>
                    <a:pt x="213" y="31"/>
                  </a:lnTo>
                  <a:lnTo>
                    <a:pt x="225" y="31"/>
                  </a:lnTo>
                  <a:lnTo>
                    <a:pt x="227" y="44"/>
                  </a:lnTo>
                  <a:lnTo>
                    <a:pt x="228" y="44"/>
                  </a:lnTo>
                  <a:cubicBezTo>
                    <a:pt x="231" y="39"/>
                    <a:pt x="234" y="36"/>
                    <a:pt x="238" y="33"/>
                  </a:cubicBezTo>
                  <a:cubicBezTo>
                    <a:pt x="242" y="31"/>
                    <a:pt x="246" y="29"/>
                    <a:pt x="250" y="29"/>
                  </a:cubicBezTo>
                  <a:close/>
                  <a:moveTo>
                    <a:pt x="315" y="105"/>
                  </a:moveTo>
                  <a:lnTo>
                    <a:pt x="312" y="95"/>
                  </a:lnTo>
                  <a:lnTo>
                    <a:pt x="311" y="95"/>
                  </a:lnTo>
                  <a:cubicBezTo>
                    <a:pt x="308" y="99"/>
                    <a:pt x="304" y="102"/>
                    <a:pt x="300" y="104"/>
                  </a:cubicBezTo>
                  <a:cubicBezTo>
                    <a:pt x="297" y="106"/>
                    <a:pt x="292" y="106"/>
                    <a:pt x="287" y="106"/>
                  </a:cubicBezTo>
                  <a:cubicBezTo>
                    <a:pt x="279" y="106"/>
                    <a:pt x="274" y="104"/>
                    <a:pt x="270" y="100"/>
                  </a:cubicBezTo>
                  <a:cubicBezTo>
                    <a:pt x="266" y="96"/>
                    <a:pt x="264" y="91"/>
                    <a:pt x="264" y="84"/>
                  </a:cubicBezTo>
                  <a:cubicBezTo>
                    <a:pt x="264" y="76"/>
                    <a:pt x="267" y="70"/>
                    <a:pt x="272" y="66"/>
                  </a:cubicBezTo>
                  <a:cubicBezTo>
                    <a:pt x="278" y="63"/>
                    <a:pt x="286" y="60"/>
                    <a:pt x="298" y="60"/>
                  </a:cubicBezTo>
                  <a:lnTo>
                    <a:pt x="310" y="60"/>
                  </a:lnTo>
                  <a:lnTo>
                    <a:pt x="310" y="56"/>
                  </a:lnTo>
                  <a:cubicBezTo>
                    <a:pt x="310" y="51"/>
                    <a:pt x="309" y="47"/>
                    <a:pt x="307" y="45"/>
                  </a:cubicBezTo>
                  <a:cubicBezTo>
                    <a:pt x="305" y="43"/>
                    <a:pt x="302" y="41"/>
                    <a:pt x="297" y="41"/>
                  </a:cubicBezTo>
                  <a:cubicBezTo>
                    <a:pt x="293" y="41"/>
                    <a:pt x="290" y="42"/>
                    <a:pt x="286" y="43"/>
                  </a:cubicBezTo>
                  <a:cubicBezTo>
                    <a:pt x="283" y="44"/>
                    <a:pt x="279" y="46"/>
                    <a:pt x="276" y="47"/>
                  </a:cubicBezTo>
                  <a:lnTo>
                    <a:pt x="271" y="36"/>
                  </a:lnTo>
                  <a:cubicBezTo>
                    <a:pt x="275" y="34"/>
                    <a:pt x="280" y="32"/>
                    <a:pt x="284" y="31"/>
                  </a:cubicBezTo>
                  <a:cubicBezTo>
                    <a:pt x="289" y="30"/>
                    <a:pt x="293" y="29"/>
                    <a:pt x="298" y="29"/>
                  </a:cubicBezTo>
                  <a:cubicBezTo>
                    <a:pt x="307" y="29"/>
                    <a:pt x="314" y="31"/>
                    <a:pt x="319" y="36"/>
                  </a:cubicBezTo>
                  <a:cubicBezTo>
                    <a:pt x="323" y="40"/>
                    <a:pt x="326" y="46"/>
                    <a:pt x="326" y="55"/>
                  </a:cubicBezTo>
                  <a:lnTo>
                    <a:pt x="326" y="105"/>
                  </a:lnTo>
                  <a:lnTo>
                    <a:pt x="315" y="105"/>
                  </a:lnTo>
                  <a:close/>
                  <a:moveTo>
                    <a:pt x="292" y="94"/>
                  </a:moveTo>
                  <a:cubicBezTo>
                    <a:pt x="297" y="94"/>
                    <a:pt x="302" y="93"/>
                    <a:pt x="305" y="89"/>
                  </a:cubicBezTo>
                  <a:cubicBezTo>
                    <a:pt x="309" y="86"/>
                    <a:pt x="310" y="82"/>
                    <a:pt x="310" y="76"/>
                  </a:cubicBezTo>
                  <a:lnTo>
                    <a:pt x="310" y="70"/>
                  </a:lnTo>
                  <a:lnTo>
                    <a:pt x="301" y="70"/>
                  </a:lnTo>
                  <a:cubicBezTo>
                    <a:pt x="294" y="70"/>
                    <a:pt x="288" y="71"/>
                    <a:pt x="285" y="74"/>
                  </a:cubicBezTo>
                  <a:cubicBezTo>
                    <a:pt x="282" y="76"/>
                    <a:pt x="280" y="79"/>
                    <a:pt x="280" y="84"/>
                  </a:cubicBezTo>
                  <a:cubicBezTo>
                    <a:pt x="280" y="87"/>
                    <a:pt x="281" y="90"/>
                    <a:pt x="283" y="92"/>
                  </a:cubicBezTo>
                  <a:cubicBezTo>
                    <a:pt x="285" y="93"/>
                    <a:pt x="288" y="94"/>
                    <a:pt x="292" y="94"/>
                  </a:cubicBezTo>
                  <a:close/>
                  <a:moveTo>
                    <a:pt x="384" y="43"/>
                  </a:moveTo>
                  <a:lnTo>
                    <a:pt x="366" y="43"/>
                  </a:lnTo>
                  <a:lnTo>
                    <a:pt x="366" y="105"/>
                  </a:lnTo>
                  <a:lnTo>
                    <a:pt x="351" y="105"/>
                  </a:lnTo>
                  <a:lnTo>
                    <a:pt x="351" y="43"/>
                  </a:lnTo>
                  <a:lnTo>
                    <a:pt x="339" y="43"/>
                  </a:lnTo>
                  <a:lnTo>
                    <a:pt x="339" y="35"/>
                  </a:lnTo>
                  <a:lnTo>
                    <a:pt x="351" y="30"/>
                  </a:lnTo>
                  <a:lnTo>
                    <a:pt x="351" y="26"/>
                  </a:lnTo>
                  <a:cubicBezTo>
                    <a:pt x="351" y="17"/>
                    <a:pt x="353" y="10"/>
                    <a:pt x="357" y="6"/>
                  </a:cubicBezTo>
                  <a:cubicBezTo>
                    <a:pt x="361" y="2"/>
                    <a:pt x="367" y="0"/>
                    <a:pt x="375" y="0"/>
                  </a:cubicBezTo>
                  <a:cubicBezTo>
                    <a:pt x="381" y="0"/>
                    <a:pt x="386" y="1"/>
                    <a:pt x="392" y="3"/>
                  </a:cubicBezTo>
                  <a:lnTo>
                    <a:pt x="388" y="14"/>
                  </a:lnTo>
                  <a:cubicBezTo>
                    <a:pt x="384" y="13"/>
                    <a:pt x="380" y="13"/>
                    <a:pt x="377" y="13"/>
                  </a:cubicBezTo>
                  <a:cubicBezTo>
                    <a:pt x="373" y="13"/>
                    <a:pt x="370" y="14"/>
                    <a:pt x="369" y="16"/>
                  </a:cubicBezTo>
                  <a:cubicBezTo>
                    <a:pt x="367" y="18"/>
                    <a:pt x="366" y="21"/>
                    <a:pt x="366" y="26"/>
                  </a:cubicBezTo>
                  <a:lnTo>
                    <a:pt x="366" y="31"/>
                  </a:lnTo>
                  <a:lnTo>
                    <a:pt x="384" y="31"/>
                  </a:lnTo>
                  <a:lnTo>
                    <a:pt x="384" y="43"/>
                  </a:lnTo>
                  <a:close/>
                  <a:moveTo>
                    <a:pt x="462" y="68"/>
                  </a:moveTo>
                  <a:cubicBezTo>
                    <a:pt x="462" y="80"/>
                    <a:pt x="459" y="89"/>
                    <a:pt x="452" y="96"/>
                  </a:cubicBezTo>
                  <a:cubicBezTo>
                    <a:pt x="446" y="103"/>
                    <a:pt x="438" y="106"/>
                    <a:pt x="427" y="106"/>
                  </a:cubicBezTo>
                  <a:cubicBezTo>
                    <a:pt x="420" y="106"/>
                    <a:pt x="414" y="105"/>
                    <a:pt x="409" y="102"/>
                  </a:cubicBezTo>
                  <a:cubicBezTo>
                    <a:pt x="403" y="99"/>
                    <a:pt x="399" y="94"/>
                    <a:pt x="397" y="88"/>
                  </a:cubicBezTo>
                  <a:cubicBezTo>
                    <a:pt x="394" y="82"/>
                    <a:pt x="392" y="75"/>
                    <a:pt x="392" y="68"/>
                  </a:cubicBezTo>
                  <a:cubicBezTo>
                    <a:pt x="392" y="56"/>
                    <a:pt x="395" y="46"/>
                    <a:pt x="402" y="40"/>
                  </a:cubicBezTo>
                  <a:cubicBezTo>
                    <a:pt x="408" y="33"/>
                    <a:pt x="416" y="29"/>
                    <a:pt x="427" y="29"/>
                  </a:cubicBezTo>
                  <a:cubicBezTo>
                    <a:pt x="438" y="29"/>
                    <a:pt x="446" y="33"/>
                    <a:pt x="452" y="40"/>
                  </a:cubicBezTo>
                  <a:cubicBezTo>
                    <a:pt x="459" y="47"/>
                    <a:pt x="462" y="56"/>
                    <a:pt x="462" y="68"/>
                  </a:cubicBezTo>
                  <a:close/>
                  <a:moveTo>
                    <a:pt x="408" y="68"/>
                  </a:moveTo>
                  <a:cubicBezTo>
                    <a:pt x="408" y="85"/>
                    <a:pt x="415" y="93"/>
                    <a:pt x="427" y="93"/>
                  </a:cubicBezTo>
                  <a:cubicBezTo>
                    <a:pt x="439" y="93"/>
                    <a:pt x="446" y="85"/>
                    <a:pt x="446" y="68"/>
                  </a:cubicBezTo>
                  <a:cubicBezTo>
                    <a:pt x="446" y="51"/>
                    <a:pt x="439" y="42"/>
                    <a:pt x="427" y="42"/>
                  </a:cubicBezTo>
                  <a:cubicBezTo>
                    <a:pt x="420" y="42"/>
                    <a:pt x="416" y="44"/>
                    <a:pt x="413" y="49"/>
                  </a:cubicBezTo>
                  <a:cubicBezTo>
                    <a:pt x="410" y="53"/>
                    <a:pt x="408" y="60"/>
                    <a:pt x="408" y="68"/>
                  </a:cubicBezTo>
                  <a:close/>
                  <a:moveTo>
                    <a:pt x="517" y="29"/>
                  </a:moveTo>
                  <a:cubicBezTo>
                    <a:pt x="520" y="29"/>
                    <a:pt x="522" y="30"/>
                    <a:pt x="524" y="30"/>
                  </a:cubicBezTo>
                  <a:lnTo>
                    <a:pt x="523" y="45"/>
                  </a:lnTo>
                  <a:cubicBezTo>
                    <a:pt x="521" y="44"/>
                    <a:pt x="518" y="44"/>
                    <a:pt x="516" y="44"/>
                  </a:cubicBezTo>
                  <a:cubicBezTo>
                    <a:pt x="510" y="44"/>
                    <a:pt x="505" y="46"/>
                    <a:pt x="501" y="50"/>
                  </a:cubicBezTo>
                  <a:cubicBezTo>
                    <a:pt x="497" y="54"/>
                    <a:pt x="495" y="60"/>
                    <a:pt x="495" y="66"/>
                  </a:cubicBezTo>
                  <a:lnTo>
                    <a:pt x="495" y="105"/>
                  </a:lnTo>
                  <a:lnTo>
                    <a:pt x="480" y="105"/>
                  </a:lnTo>
                  <a:lnTo>
                    <a:pt x="480" y="31"/>
                  </a:lnTo>
                  <a:lnTo>
                    <a:pt x="492" y="31"/>
                  </a:lnTo>
                  <a:lnTo>
                    <a:pt x="494" y="44"/>
                  </a:lnTo>
                  <a:lnTo>
                    <a:pt x="495" y="44"/>
                  </a:lnTo>
                  <a:cubicBezTo>
                    <a:pt x="497" y="39"/>
                    <a:pt x="500" y="36"/>
                    <a:pt x="504" y="33"/>
                  </a:cubicBezTo>
                  <a:cubicBezTo>
                    <a:pt x="508" y="31"/>
                    <a:pt x="512" y="29"/>
                    <a:pt x="517" y="29"/>
                  </a:cubicBezTo>
                  <a:close/>
                  <a:moveTo>
                    <a:pt x="600" y="105"/>
                  </a:moveTo>
                  <a:lnTo>
                    <a:pt x="584" y="105"/>
                  </a:lnTo>
                  <a:lnTo>
                    <a:pt x="584" y="59"/>
                  </a:lnTo>
                  <a:cubicBezTo>
                    <a:pt x="584" y="54"/>
                    <a:pt x="583" y="49"/>
                    <a:pt x="581" y="46"/>
                  </a:cubicBezTo>
                  <a:cubicBezTo>
                    <a:pt x="579" y="44"/>
                    <a:pt x="576" y="42"/>
                    <a:pt x="571" y="42"/>
                  </a:cubicBezTo>
                  <a:cubicBezTo>
                    <a:pt x="565" y="42"/>
                    <a:pt x="561" y="44"/>
                    <a:pt x="558" y="48"/>
                  </a:cubicBezTo>
                  <a:cubicBezTo>
                    <a:pt x="555" y="52"/>
                    <a:pt x="554" y="59"/>
                    <a:pt x="554" y="68"/>
                  </a:cubicBezTo>
                  <a:lnTo>
                    <a:pt x="554" y="105"/>
                  </a:lnTo>
                  <a:lnTo>
                    <a:pt x="538" y="105"/>
                  </a:lnTo>
                  <a:lnTo>
                    <a:pt x="538" y="31"/>
                  </a:lnTo>
                  <a:lnTo>
                    <a:pt x="550" y="31"/>
                  </a:lnTo>
                  <a:lnTo>
                    <a:pt x="552" y="40"/>
                  </a:lnTo>
                  <a:lnTo>
                    <a:pt x="553" y="40"/>
                  </a:lnTo>
                  <a:cubicBezTo>
                    <a:pt x="555" y="37"/>
                    <a:pt x="558" y="34"/>
                    <a:pt x="562" y="32"/>
                  </a:cubicBezTo>
                  <a:cubicBezTo>
                    <a:pt x="566" y="30"/>
                    <a:pt x="570" y="29"/>
                    <a:pt x="575" y="29"/>
                  </a:cubicBezTo>
                  <a:cubicBezTo>
                    <a:pt x="586" y="29"/>
                    <a:pt x="594" y="33"/>
                    <a:pt x="597" y="41"/>
                  </a:cubicBezTo>
                  <a:lnTo>
                    <a:pt x="598" y="41"/>
                  </a:lnTo>
                  <a:cubicBezTo>
                    <a:pt x="600" y="37"/>
                    <a:pt x="603" y="35"/>
                    <a:pt x="607" y="32"/>
                  </a:cubicBezTo>
                  <a:cubicBezTo>
                    <a:pt x="611" y="30"/>
                    <a:pt x="616" y="29"/>
                    <a:pt x="621" y="29"/>
                  </a:cubicBezTo>
                  <a:cubicBezTo>
                    <a:pt x="630" y="29"/>
                    <a:pt x="636" y="32"/>
                    <a:pt x="640" y="36"/>
                  </a:cubicBezTo>
                  <a:cubicBezTo>
                    <a:pt x="644" y="41"/>
                    <a:pt x="646" y="47"/>
                    <a:pt x="646" y="57"/>
                  </a:cubicBezTo>
                  <a:lnTo>
                    <a:pt x="646" y="105"/>
                  </a:lnTo>
                  <a:lnTo>
                    <a:pt x="630" y="105"/>
                  </a:lnTo>
                  <a:lnTo>
                    <a:pt x="630" y="59"/>
                  </a:lnTo>
                  <a:cubicBezTo>
                    <a:pt x="630" y="54"/>
                    <a:pt x="629" y="49"/>
                    <a:pt x="627" y="46"/>
                  </a:cubicBezTo>
                  <a:cubicBezTo>
                    <a:pt x="625" y="44"/>
                    <a:pt x="622" y="42"/>
                    <a:pt x="617" y="42"/>
                  </a:cubicBezTo>
                  <a:cubicBezTo>
                    <a:pt x="611" y="42"/>
                    <a:pt x="607" y="44"/>
                    <a:pt x="604" y="48"/>
                  </a:cubicBezTo>
                  <a:cubicBezTo>
                    <a:pt x="601" y="52"/>
                    <a:pt x="600" y="58"/>
                    <a:pt x="600" y="66"/>
                  </a:cubicBezTo>
                  <a:lnTo>
                    <a:pt x="600" y="105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7" name="Freeform 295">
              <a:extLst>
                <a:ext uri="{FF2B5EF4-FFF2-40B4-BE49-F238E27FC236}">
                  <a16:creationId xmlns:a16="http://schemas.microsoft.com/office/drawing/2014/main" id="{1BB09A9C-3CEF-4C70-9814-6DB0BE2B2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53889" y="3930509"/>
              <a:ext cx="641253" cy="96188"/>
            </a:xfrm>
            <a:custGeom>
              <a:avLst/>
              <a:gdLst>
                <a:gd name="T0" fmla="*/ 73 w 750"/>
                <a:gd name="T1" fmla="*/ 33 h 113"/>
                <a:gd name="T2" fmla="*/ 71 w 750"/>
                <a:gd name="T3" fmla="*/ 65 h 113"/>
                <a:gd name="T4" fmla="*/ 0 w 750"/>
                <a:gd name="T5" fmla="*/ 112 h 113"/>
                <a:gd name="T6" fmla="*/ 50 w 750"/>
                <a:gd name="T7" fmla="*/ 47 h 113"/>
                <a:gd name="T8" fmla="*/ 17 w 750"/>
                <a:gd name="T9" fmla="*/ 21 h 113"/>
                <a:gd name="T10" fmla="*/ 36 w 750"/>
                <a:gd name="T11" fmla="*/ 97 h 113"/>
                <a:gd name="T12" fmla="*/ 35 w 750"/>
                <a:gd name="T13" fmla="*/ 64 h 113"/>
                <a:gd name="T14" fmla="*/ 142 w 750"/>
                <a:gd name="T15" fmla="*/ 101 h 113"/>
                <a:gd name="T16" fmla="*/ 91 w 750"/>
                <a:gd name="T17" fmla="*/ 89 h 113"/>
                <a:gd name="T18" fmla="*/ 142 w 750"/>
                <a:gd name="T19" fmla="*/ 59 h 113"/>
                <a:gd name="T20" fmla="*/ 104 w 750"/>
                <a:gd name="T21" fmla="*/ 50 h 113"/>
                <a:gd name="T22" fmla="*/ 151 w 750"/>
                <a:gd name="T23" fmla="*/ 37 h 113"/>
                <a:gd name="T24" fmla="*/ 121 w 750"/>
                <a:gd name="T25" fmla="*/ 100 h 113"/>
                <a:gd name="T26" fmla="*/ 131 w 750"/>
                <a:gd name="T27" fmla="*/ 74 h 113"/>
                <a:gd name="T28" fmla="*/ 121 w 750"/>
                <a:gd name="T29" fmla="*/ 100 h 113"/>
                <a:gd name="T30" fmla="*/ 222 w 750"/>
                <a:gd name="T31" fmla="*/ 46 h 113"/>
                <a:gd name="T32" fmla="*/ 182 w 750"/>
                <a:gd name="T33" fmla="*/ 112 h 113"/>
                <a:gd name="T34" fmla="*/ 199 w 750"/>
                <a:gd name="T35" fmla="*/ 46 h 113"/>
                <a:gd name="T36" fmla="*/ 249 w 750"/>
                <a:gd name="T37" fmla="*/ 102 h 113"/>
                <a:gd name="T38" fmla="*/ 300 w 750"/>
                <a:gd name="T39" fmla="*/ 40 h 113"/>
                <a:gd name="T40" fmla="*/ 262 w 750"/>
                <a:gd name="T41" fmla="*/ 94 h 113"/>
                <a:gd name="T42" fmla="*/ 305 w 750"/>
                <a:gd name="T43" fmla="*/ 108 h 113"/>
                <a:gd name="T44" fmla="*/ 262 w 750"/>
                <a:gd name="T45" fmla="*/ 49 h 113"/>
                <a:gd name="T46" fmla="*/ 275 w 750"/>
                <a:gd name="T47" fmla="*/ 44 h 113"/>
                <a:gd name="T48" fmla="*/ 384 w 750"/>
                <a:gd name="T49" fmla="*/ 61 h 113"/>
                <a:gd name="T50" fmla="*/ 393 w 750"/>
                <a:gd name="T51" fmla="*/ 7 h 113"/>
                <a:gd name="T52" fmla="*/ 478 w 750"/>
                <a:gd name="T53" fmla="*/ 7 h 113"/>
                <a:gd name="T54" fmla="*/ 461 w 750"/>
                <a:gd name="T55" fmla="*/ 39 h 113"/>
                <a:gd name="T56" fmla="*/ 414 w 750"/>
                <a:gd name="T57" fmla="*/ 112 h 113"/>
                <a:gd name="T58" fmla="*/ 509 w 750"/>
                <a:gd name="T59" fmla="*/ 42 h 113"/>
                <a:gd name="T60" fmla="*/ 570 w 750"/>
                <a:gd name="T61" fmla="*/ 76 h 113"/>
                <a:gd name="T62" fmla="*/ 553 w 750"/>
                <a:gd name="T63" fmla="*/ 98 h 113"/>
                <a:gd name="T64" fmla="*/ 539 w 750"/>
                <a:gd name="T65" fmla="*/ 113 h 113"/>
                <a:gd name="T66" fmla="*/ 553 w 750"/>
                <a:gd name="T67" fmla="*/ 64 h 113"/>
                <a:gd name="T68" fmla="*/ 631 w 750"/>
                <a:gd name="T69" fmla="*/ 98 h 113"/>
                <a:gd name="T70" fmla="*/ 591 w 750"/>
                <a:gd name="T71" fmla="*/ 88 h 113"/>
                <a:gd name="T72" fmla="*/ 591 w 750"/>
                <a:gd name="T73" fmla="*/ 31 h 113"/>
                <a:gd name="T74" fmla="*/ 630 w 750"/>
                <a:gd name="T75" fmla="*/ 32 h 113"/>
                <a:gd name="T76" fmla="*/ 611 w 750"/>
                <a:gd name="T77" fmla="*/ 97 h 113"/>
                <a:gd name="T78" fmla="*/ 693 w 750"/>
                <a:gd name="T79" fmla="*/ 101 h 113"/>
                <a:gd name="T80" fmla="*/ 642 w 750"/>
                <a:gd name="T81" fmla="*/ 89 h 113"/>
                <a:gd name="T82" fmla="*/ 693 w 750"/>
                <a:gd name="T83" fmla="*/ 59 h 113"/>
                <a:gd name="T84" fmla="*/ 655 w 750"/>
                <a:gd name="T85" fmla="*/ 50 h 113"/>
                <a:gd name="T86" fmla="*/ 702 w 750"/>
                <a:gd name="T87" fmla="*/ 37 h 113"/>
                <a:gd name="T88" fmla="*/ 672 w 750"/>
                <a:gd name="T89" fmla="*/ 100 h 113"/>
                <a:gd name="T90" fmla="*/ 682 w 750"/>
                <a:gd name="T91" fmla="*/ 74 h 113"/>
                <a:gd name="T92" fmla="*/ 672 w 750"/>
                <a:gd name="T93" fmla="*/ 100 h 113"/>
                <a:gd name="T94" fmla="*/ 750 w 750"/>
                <a:gd name="T95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750" h="113">
                  <a:moveTo>
                    <a:pt x="0" y="7"/>
                  </a:moveTo>
                  <a:lnTo>
                    <a:pt x="32" y="7"/>
                  </a:lnTo>
                  <a:cubicBezTo>
                    <a:pt x="46" y="7"/>
                    <a:pt x="57" y="9"/>
                    <a:pt x="63" y="13"/>
                  </a:cubicBezTo>
                  <a:cubicBezTo>
                    <a:pt x="70" y="17"/>
                    <a:pt x="73" y="24"/>
                    <a:pt x="73" y="33"/>
                  </a:cubicBezTo>
                  <a:cubicBezTo>
                    <a:pt x="73" y="39"/>
                    <a:pt x="71" y="44"/>
                    <a:pt x="68" y="48"/>
                  </a:cubicBezTo>
                  <a:cubicBezTo>
                    <a:pt x="65" y="52"/>
                    <a:pt x="60" y="55"/>
                    <a:pt x="54" y="56"/>
                  </a:cubicBezTo>
                  <a:lnTo>
                    <a:pt x="54" y="57"/>
                  </a:lnTo>
                  <a:cubicBezTo>
                    <a:pt x="62" y="58"/>
                    <a:pt x="67" y="61"/>
                    <a:pt x="71" y="65"/>
                  </a:cubicBezTo>
                  <a:cubicBezTo>
                    <a:pt x="74" y="69"/>
                    <a:pt x="76" y="74"/>
                    <a:pt x="76" y="81"/>
                  </a:cubicBezTo>
                  <a:cubicBezTo>
                    <a:pt x="76" y="91"/>
                    <a:pt x="73" y="98"/>
                    <a:pt x="66" y="104"/>
                  </a:cubicBezTo>
                  <a:cubicBezTo>
                    <a:pt x="59" y="109"/>
                    <a:pt x="50" y="112"/>
                    <a:pt x="38" y="112"/>
                  </a:cubicBezTo>
                  <a:lnTo>
                    <a:pt x="0" y="112"/>
                  </a:lnTo>
                  <a:lnTo>
                    <a:pt x="0" y="7"/>
                  </a:lnTo>
                  <a:close/>
                  <a:moveTo>
                    <a:pt x="17" y="50"/>
                  </a:moveTo>
                  <a:lnTo>
                    <a:pt x="34" y="50"/>
                  </a:lnTo>
                  <a:cubicBezTo>
                    <a:pt x="41" y="50"/>
                    <a:pt x="47" y="49"/>
                    <a:pt x="50" y="47"/>
                  </a:cubicBezTo>
                  <a:cubicBezTo>
                    <a:pt x="53" y="44"/>
                    <a:pt x="55" y="40"/>
                    <a:pt x="55" y="35"/>
                  </a:cubicBezTo>
                  <a:cubicBezTo>
                    <a:pt x="55" y="30"/>
                    <a:pt x="53" y="27"/>
                    <a:pt x="50" y="24"/>
                  </a:cubicBezTo>
                  <a:cubicBezTo>
                    <a:pt x="46" y="22"/>
                    <a:pt x="40" y="21"/>
                    <a:pt x="32" y="21"/>
                  </a:cubicBezTo>
                  <a:lnTo>
                    <a:pt x="17" y="21"/>
                  </a:lnTo>
                  <a:lnTo>
                    <a:pt x="17" y="50"/>
                  </a:lnTo>
                  <a:close/>
                  <a:moveTo>
                    <a:pt x="17" y="64"/>
                  </a:moveTo>
                  <a:lnTo>
                    <a:pt x="17" y="97"/>
                  </a:lnTo>
                  <a:lnTo>
                    <a:pt x="36" y="97"/>
                  </a:lnTo>
                  <a:cubicBezTo>
                    <a:pt x="43" y="97"/>
                    <a:pt x="49" y="96"/>
                    <a:pt x="52" y="93"/>
                  </a:cubicBezTo>
                  <a:cubicBezTo>
                    <a:pt x="56" y="90"/>
                    <a:pt x="58" y="86"/>
                    <a:pt x="58" y="80"/>
                  </a:cubicBezTo>
                  <a:cubicBezTo>
                    <a:pt x="58" y="75"/>
                    <a:pt x="56" y="71"/>
                    <a:pt x="52" y="68"/>
                  </a:cubicBezTo>
                  <a:cubicBezTo>
                    <a:pt x="48" y="65"/>
                    <a:pt x="43" y="64"/>
                    <a:pt x="35" y="64"/>
                  </a:cubicBezTo>
                  <a:lnTo>
                    <a:pt x="17" y="64"/>
                  </a:lnTo>
                  <a:close/>
                  <a:moveTo>
                    <a:pt x="146" y="112"/>
                  </a:moveTo>
                  <a:lnTo>
                    <a:pt x="143" y="101"/>
                  </a:lnTo>
                  <a:lnTo>
                    <a:pt x="142" y="101"/>
                  </a:lnTo>
                  <a:cubicBezTo>
                    <a:pt x="138" y="105"/>
                    <a:pt x="134" y="109"/>
                    <a:pt x="131" y="110"/>
                  </a:cubicBezTo>
                  <a:cubicBezTo>
                    <a:pt x="127" y="112"/>
                    <a:pt x="122" y="113"/>
                    <a:pt x="116" y="113"/>
                  </a:cubicBezTo>
                  <a:cubicBezTo>
                    <a:pt x="108" y="113"/>
                    <a:pt x="102" y="111"/>
                    <a:pt x="97" y="107"/>
                  </a:cubicBezTo>
                  <a:cubicBezTo>
                    <a:pt x="93" y="103"/>
                    <a:pt x="91" y="97"/>
                    <a:pt x="91" y="89"/>
                  </a:cubicBezTo>
                  <a:cubicBezTo>
                    <a:pt x="91" y="81"/>
                    <a:pt x="94" y="75"/>
                    <a:pt x="100" y="70"/>
                  </a:cubicBezTo>
                  <a:cubicBezTo>
                    <a:pt x="106" y="66"/>
                    <a:pt x="115" y="64"/>
                    <a:pt x="128" y="64"/>
                  </a:cubicBezTo>
                  <a:lnTo>
                    <a:pt x="142" y="63"/>
                  </a:lnTo>
                  <a:lnTo>
                    <a:pt x="142" y="59"/>
                  </a:lnTo>
                  <a:cubicBezTo>
                    <a:pt x="142" y="54"/>
                    <a:pt x="140" y="50"/>
                    <a:pt x="138" y="47"/>
                  </a:cubicBezTo>
                  <a:cubicBezTo>
                    <a:pt x="136" y="45"/>
                    <a:pt x="132" y="44"/>
                    <a:pt x="127" y="44"/>
                  </a:cubicBezTo>
                  <a:cubicBezTo>
                    <a:pt x="123" y="44"/>
                    <a:pt x="119" y="44"/>
                    <a:pt x="115" y="46"/>
                  </a:cubicBezTo>
                  <a:cubicBezTo>
                    <a:pt x="111" y="47"/>
                    <a:pt x="108" y="48"/>
                    <a:pt x="104" y="50"/>
                  </a:cubicBezTo>
                  <a:lnTo>
                    <a:pt x="99" y="38"/>
                  </a:lnTo>
                  <a:cubicBezTo>
                    <a:pt x="103" y="35"/>
                    <a:pt x="108" y="34"/>
                    <a:pt x="113" y="33"/>
                  </a:cubicBezTo>
                  <a:cubicBezTo>
                    <a:pt x="118" y="31"/>
                    <a:pt x="123" y="31"/>
                    <a:pt x="128" y="31"/>
                  </a:cubicBezTo>
                  <a:cubicBezTo>
                    <a:pt x="138" y="31"/>
                    <a:pt x="145" y="33"/>
                    <a:pt x="151" y="37"/>
                  </a:cubicBezTo>
                  <a:cubicBezTo>
                    <a:pt x="156" y="42"/>
                    <a:pt x="158" y="49"/>
                    <a:pt x="158" y="58"/>
                  </a:cubicBezTo>
                  <a:lnTo>
                    <a:pt x="158" y="112"/>
                  </a:lnTo>
                  <a:lnTo>
                    <a:pt x="146" y="112"/>
                  </a:lnTo>
                  <a:close/>
                  <a:moveTo>
                    <a:pt x="121" y="100"/>
                  </a:moveTo>
                  <a:cubicBezTo>
                    <a:pt x="127" y="100"/>
                    <a:pt x="132" y="98"/>
                    <a:pt x="136" y="95"/>
                  </a:cubicBezTo>
                  <a:cubicBezTo>
                    <a:pt x="139" y="92"/>
                    <a:pt x="141" y="87"/>
                    <a:pt x="141" y="81"/>
                  </a:cubicBezTo>
                  <a:lnTo>
                    <a:pt x="141" y="74"/>
                  </a:lnTo>
                  <a:lnTo>
                    <a:pt x="131" y="74"/>
                  </a:lnTo>
                  <a:cubicBezTo>
                    <a:pt x="123" y="74"/>
                    <a:pt x="117" y="76"/>
                    <a:pt x="114" y="78"/>
                  </a:cubicBezTo>
                  <a:cubicBezTo>
                    <a:pt x="110" y="81"/>
                    <a:pt x="108" y="84"/>
                    <a:pt x="108" y="89"/>
                  </a:cubicBezTo>
                  <a:cubicBezTo>
                    <a:pt x="108" y="93"/>
                    <a:pt x="109" y="95"/>
                    <a:pt x="111" y="97"/>
                  </a:cubicBezTo>
                  <a:cubicBezTo>
                    <a:pt x="113" y="99"/>
                    <a:pt x="117" y="100"/>
                    <a:pt x="121" y="100"/>
                  </a:cubicBezTo>
                  <a:close/>
                  <a:moveTo>
                    <a:pt x="223" y="31"/>
                  </a:moveTo>
                  <a:cubicBezTo>
                    <a:pt x="226" y="31"/>
                    <a:pt x="229" y="31"/>
                    <a:pt x="231" y="32"/>
                  </a:cubicBezTo>
                  <a:lnTo>
                    <a:pt x="229" y="47"/>
                  </a:lnTo>
                  <a:cubicBezTo>
                    <a:pt x="227" y="47"/>
                    <a:pt x="225" y="46"/>
                    <a:pt x="222" y="46"/>
                  </a:cubicBezTo>
                  <a:cubicBezTo>
                    <a:pt x="215" y="46"/>
                    <a:pt x="210" y="49"/>
                    <a:pt x="205" y="53"/>
                  </a:cubicBezTo>
                  <a:cubicBezTo>
                    <a:pt x="201" y="57"/>
                    <a:pt x="199" y="63"/>
                    <a:pt x="199" y="70"/>
                  </a:cubicBezTo>
                  <a:lnTo>
                    <a:pt x="199" y="112"/>
                  </a:lnTo>
                  <a:lnTo>
                    <a:pt x="182" y="112"/>
                  </a:lnTo>
                  <a:lnTo>
                    <a:pt x="182" y="32"/>
                  </a:lnTo>
                  <a:lnTo>
                    <a:pt x="195" y="32"/>
                  </a:lnTo>
                  <a:lnTo>
                    <a:pt x="198" y="46"/>
                  </a:lnTo>
                  <a:lnTo>
                    <a:pt x="199" y="46"/>
                  </a:lnTo>
                  <a:cubicBezTo>
                    <a:pt x="201" y="41"/>
                    <a:pt x="205" y="38"/>
                    <a:pt x="209" y="35"/>
                  </a:cubicBezTo>
                  <a:cubicBezTo>
                    <a:pt x="213" y="32"/>
                    <a:pt x="218" y="31"/>
                    <a:pt x="223" y="31"/>
                  </a:cubicBezTo>
                  <a:close/>
                  <a:moveTo>
                    <a:pt x="278" y="113"/>
                  </a:moveTo>
                  <a:cubicBezTo>
                    <a:pt x="266" y="113"/>
                    <a:pt x="256" y="109"/>
                    <a:pt x="249" y="102"/>
                  </a:cubicBezTo>
                  <a:cubicBezTo>
                    <a:pt x="242" y="95"/>
                    <a:pt x="238" y="85"/>
                    <a:pt x="238" y="73"/>
                  </a:cubicBezTo>
                  <a:cubicBezTo>
                    <a:pt x="238" y="60"/>
                    <a:pt x="241" y="49"/>
                    <a:pt x="248" y="42"/>
                  </a:cubicBezTo>
                  <a:cubicBezTo>
                    <a:pt x="255" y="35"/>
                    <a:pt x="263" y="31"/>
                    <a:pt x="275" y="31"/>
                  </a:cubicBezTo>
                  <a:cubicBezTo>
                    <a:pt x="285" y="31"/>
                    <a:pt x="294" y="34"/>
                    <a:pt x="300" y="40"/>
                  </a:cubicBezTo>
                  <a:cubicBezTo>
                    <a:pt x="306" y="47"/>
                    <a:pt x="309" y="55"/>
                    <a:pt x="309" y="67"/>
                  </a:cubicBezTo>
                  <a:lnTo>
                    <a:pt x="309" y="76"/>
                  </a:lnTo>
                  <a:lnTo>
                    <a:pt x="256" y="76"/>
                  </a:lnTo>
                  <a:cubicBezTo>
                    <a:pt x="256" y="83"/>
                    <a:pt x="258" y="89"/>
                    <a:pt x="262" y="94"/>
                  </a:cubicBezTo>
                  <a:cubicBezTo>
                    <a:pt x="266" y="98"/>
                    <a:pt x="272" y="100"/>
                    <a:pt x="279" y="100"/>
                  </a:cubicBezTo>
                  <a:cubicBezTo>
                    <a:pt x="283" y="100"/>
                    <a:pt x="288" y="99"/>
                    <a:pt x="292" y="98"/>
                  </a:cubicBezTo>
                  <a:cubicBezTo>
                    <a:pt x="296" y="98"/>
                    <a:pt x="300" y="96"/>
                    <a:pt x="305" y="94"/>
                  </a:cubicBezTo>
                  <a:lnTo>
                    <a:pt x="305" y="108"/>
                  </a:lnTo>
                  <a:cubicBezTo>
                    <a:pt x="301" y="110"/>
                    <a:pt x="297" y="111"/>
                    <a:pt x="292" y="112"/>
                  </a:cubicBezTo>
                  <a:cubicBezTo>
                    <a:pt x="288" y="113"/>
                    <a:pt x="283" y="113"/>
                    <a:pt x="278" y="113"/>
                  </a:cubicBezTo>
                  <a:close/>
                  <a:moveTo>
                    <a:pt x="275" y="44"/>
                  </a:moveTo>
                  <a:cubicBezTo>
                    <a:pt x="269" y="44"/>
                    <a:pt x="265" y="45"/>
                    <a:pt x="262" y="49"/>
                  </a:cubicBezTo>
                  <a:cubicBezTo>
                    <a:pt x="259" y="52"/>
                    <a:pt x="257" y="57"/>
                    <a:pt x="256" y="64"/>
                  </a:cubicBezTo>
                  <a:lnTo>
                    <a:pt x="292" y="64"/>
                  </a:lnTo>
                  <a:cubicBezTo>
                    <a:pt x="292" y="57"/>
                    <a:pt x="291" y="52"/>
                    <a:pt x="288" y="49"/>
                  </a:cubicBezTo>
                  <a:cubicBezTo>
                    <a:pt x="284" y="45"/>
                    <a:pt x="280" y="44"/>
                    <a:pt x="275" y="44"/>
                  </a:cubicBezTo>
                  <a:close/>
                  <a:moveTo>
                    <a:pt x="414" y="112"/>
                  </a:moveTo>
                  <a:lnTo>
                    <a:pt x="384" y="24"/>
                  </a:lnTo>
                  <a:lnTo>
                    <a:pt x="383" y="24"/>
                  </a:lnTo>
                  <a:cubicBezTo>
                    <a:pt x="384" y="37"/>
                    <a:pt x="384" y="49"/>
                    <a:pt x="384" y="61"/>
                  </a:cubicBezTo>
                  <a:lnTo>
                    <a:pt x="384" y="112"/>
                  </a:lnTo>
                  <a:lnTo>
                    <a:pt x="369" y="112"/>
                  </a:lnTo>
                  <a:lnTo>
                    <a:pt x="369" y="7"/>
                  </a:lnTo>
                  <a:lnTo>
                    <a:pt x="393" y="7"/>
                  </a:lnTo>
                  <a:lnTo>
                    <a:pt x="422" y="90"/>
                  </a:lnTo>
                  <a:lnTo>
                    <a:pt x="423" y="90"/>
                  </a:lnTo>
                  <a:lnTo>
                    <a:pt x="453" y="7"/>
                  </a:lnTo>
                  <a:lnTo>
                    <a:pt x="478" y="7"/>
                  </a:lnTo>
                  <a:lnTo>
                    <a:pt x="478" y="112"/>
                  </a:lnTo>
                  <a:lnTo>
                    <a:pt x="461" y="112"/>
                  </a:lnTo>
                  <a:lnTo>
                    <a:pt x="461" y="60"/>
                  </a:lnTo>
                  <a:cubicBezTo>
                    <a:pt x="461" y="55"/>
                    <a:pt x="461" y="48"/>
                    <a:pt x="461" y="39"/>
                  </a:cubicBezTo>
                  <a:cubicBezTo>
                    <a:pt x="462" y="31"/>
                    <a:pt x="462" y="26"/>
                    <a:pt x="462" y="24"/>
                  </a:cubicBezTo>
                  <a:lnTo>
                    <a:pt x="461" y="24"/>
                  </a:lnTo>
                  <a:lnTo>
                    <a:pt x="430" y="112"/>
                  </a:lnTo>
                  <a:lnTo>
                    <a:pt x="414" y="112"/>
                  </a:lnTo>
                  <a:close/>
                  <a:moveTo>
                    <a:pt x="539" y="113"/>
                  </a:moveTo>
                  <a:cubicBezTo>
                    <a:pt x="526" y="113"/>
                    <a:pt x="516" y="109"/>
                    <a:pt x="509" y="102"/>
                  </a:cubicBezTo>
                  <a:cubicBezTo>
                    <a:pt x="502" y="95"/>
                    <a:pt x="499" y="85"/>
                    <a:pt x="499" y="73"/>
                  </a:cubicBezTo>
                  <a:cubicBezTo>
                    <a:pt x="499" y="60"/>
                    <a:pt x="502" y="49"/>
                    <a:pt x="509" y="42"/>
                  </a:cubicBezTo>
                  <a:cubicBezTo>
                    <a:pt x="515" y="35"/>
                    <a:pt x="524" y="31"/>
                    <a:pt x="535" y="31"/>
                  </a:cubicBezTo>
                  <a:cubicBezTo>
                    <a:pt x="546" y="31"/>
                    <a:pt x="554" y="34"/>
                    <a:pt x="560" y="40"/>
                  </a:cubicBezTo>
                  <a:cubicBezTo>
                    <a:pt x="567" y="47"/>
                    <a:pt x="570" y="55"/>
                    <a:pt x="570" y="67"/>
                  </a:cubicBezTo>
                  <a:lnTo>
                    <a:pt x="570" y="76"/>
                  </a:lnTo>
                  <a:lnTo>
                    <a:pt x="516" y="76"/>
                  </a:lnTo>
                  <a:cubicBezTo>
                    <a:pt x="517" y="83"/>
                    <a:pt x="519" y="89"/>
                    <a:pt x="523" y="94"/>
                  </a:cubicBezTo>
                  <a:cubicBezTo>
                    <a:pt x="527" y="98"/>
                    <a:pt x="532" y="100"/>
                    <a:pt x="539" y="100"/>
                  </a:cubicBezTo>
                  <a:cubicBezTo>
                    <a:pt x="544" y="100"/>
                    <a:pt x="548" y="99"/>
                    <a:pt x="553" y="98"/>
                  </a:cubicBezTo>
                  <a:cubicBezTo>
                    <a:pt x="557" y="98"/>
                    <a:pt x="561" y="96"/>
                    <a:pt x="566" y="94"/>
                  </a:cubicBezTo>
                  <a:lnTo>
                    <a:pt x="566" y="108"/>
                  </a:lnTo>
                  <a:cubicBezTo>
                    <a:pt x="562" y="110"/>
                    <a:pt x="557" y="111"/>
                    <a:pt x="553" y="112"/>
                  </a:cubicBezTo>
                  <a:cubicBezTo>
                    <a:pt x="549" y="113"/>
                    <a:pt x="544" y="113"/>
                    <a:pt x="539" y="113"/>
                  </a:cubicBezTo>
                  <a:close/>
                  <a:moveTo>
                    <a:pt x="535" y="44"/>
                  </a:moveTo>
                  <a:cubicBezTo>
                    <a:pt x="530" y="44"/>
                    <a:pt x="526" y="45"/>
                    <a:pt x="522" y="49"/>
                  </a:cubicBezTo>
                  <a:cubicBezTo>
                    <a:pt x="519" y="52"/>
                    <a:pt x="517" y="57"/>
                    <a:pt x="517" y="64"/>
                  </a:cubicBezTo>
                  <a:lnTo>
                    <a:pt x="553" y="64"/>
                  </a:lnTo>
                  <a:cubicBezTo>
                    <a:pt x="553" y="57"/>
                    <a:pt x="551" y="52"/>
                    <a:pt x="548" y="49"/>
                  </a:cubicBezTo>
                  <a:cubicBezTo>
                    <a:pt x="545" y="45"/>
                    <a:pt x="541" y="44"/>
                    <a:pt x="535" y="44"/>
                  </a:cubicBezTo>
                  <a:close/>
                  <a:moveTo>
                    <a:pt x="619" y="99"/>
                  </a:moveTo>
                  <a:cubicBezTo>
                    <a:pt x="623" y="99"/>
                    <a:pt x="627" y="99"/>
                    <a:pt x="631" y="98"/>
                  </a:cubicBezTo>
                  <a:lnTo>
                    <a:pt x="631" y="110"/>
                  </a:lnTo>
                  <a:cubicBezTo>
                    <a:pt x="629" y="111"/>
                    <a:pt x="627" y="112"/>
                    <a:pt x="624" y="112"/>
                  </a:cubicBezTo>
                  <a:cubicBezTo>
                    <a:pt x="621" y="113"/>
                    <a:pt x="618" y="113"/>
                    <a:pt x="615" y="113"/>
                  </a:cubicBezTo>
                  <a:cubicBezTo>
                    <a:pt x="599" y="113"/>
                    <a:pt x="591" y="105"/>
                    <a:pt x="591" y="88"/>
                  </a:cubicBezTo>
                  <a:lnTo>
                    <a:pt x="591" y="45"/>
                  </a:lnTo>
                  <a:lnTo>
                    <a:pt x="580" y="45"/>
                  </a:lnTo>
                  <a:lnTo>
                    <a:pt x="580" y="38"/>
                  </a:lnTo>
                  <a:lnTo>
                    <a:pt x="591" y="31"/>
                  </a:lnTo>
                  <a:lnTo>
                    <a:pt x="597" y="15"/>
                  </a:lnTo>
                  <a:lnTo>
                    <a:pt x="608" y="15"/>
                  </a:lnTo>
                  <a:lnTo>
                    <a:pt x="608" y="32"/>
                  </a:lnTo>
                  <a:lnTo>
                    <a:pt x="630" y="32"/>
                  </a:lnTo>
                  <a:lnTo>
                    <a:pt x="630" y="45"/>
                  </a:lnTo>
                  <a:lnTo>
                    <a:pt x="608" y="45"/>
                  </a:lnTo>
                  <a:lnTo>
                    <a:pt x="608" y="88"/>
                  </a:lnTo>
                  <a:cubicBezTo>
                    <a:pt x="608" y="92"/>
                    <a:pt x="609" y="95"/>
                    <a:pt x="611" y="97"/>
                  </a:cubicBezTo>
                  <a:cubicBezTo>
                    <a:pt x="613" y="98"/>
                    <a:pt x="615" y="99"/>
                    <a:pt x="619" y="99"/>
                  </a:cubicBezTo>
                  <a:close/>
                  <a:moveTo>
                    <a:pt x="697" y="112"/>
                  </a:moveTo>
                  <a:lnTo>
                    <a:pt x="694" y="101"/>
                  </a:lnTo>
                  <a:lnTo>
                    <a:pt x="693" y="101"/>
                  </a:lnTo>
                  <a:cubicBezTo>
                    <a:pt x="689" y="105"/>
                    <a:pt x="686" y="109"/>
                    <a:pt x="682" y="110"/>
                  </a:cubicBezTo>
                  <a:cubicBezTo>
                    <a:pt x="678" y="112"/>
                    <a:pt x="673" y="113"/>
                    <a:pt x="667" y="113"/>
                  </a:cubicBezTo>
                  <a:cubicBezTo>
                    <a:pt x="659" y="113"/>
                    <a:pt x="653" y="111"/>
                    <a:pt x="648" y="107"/>
                  </a:cubicBezTo>
                  <a:cubicBezTo>
                    <a:pt x="644" y="103"/>
                    <a:pt x="642" y="97"/>
                    <a:pt x="642" y="89"/>
                  </a:cubicBezTo>
                  <a:cubicBezTo>
                    <a:pt x="642" y="81"/>
                    <a:pt x="645" y="75"/>
                    <a:pt x="651" y="70"/>
                  </a:cubicBezTo>
                  <a:cubicBezTo>
                    <a:pt x="657" y="66"/>
                    <a:pt x="666" y="64"/>
                    <a:pt x="679" y="64"/>
                  </a:cubicBezTo>
                  <a:lnTo>
                    <a:pt x="693" y="63"/>
                  </a:lnTo>
                  <a:lnTo>
                    <a:pt x="693" y="59"/>
                  </a:lnTo>
                  <a:cubicBezTo>
                    <a:pt x="693" y="54"/>
                    <a:pt x="691" y="50"/>
                    <a:pt x="689" y="47"/>
                  </a:cubicBezTo>
                  <a:cubicBezTo>
                    <a:pt x="687" y="45"/>
                    <a:pt x="683" y="44"/>
                    <a:pt x="678" y="44"/>
                  </a:cubicBezTo>
                  <a:cubicBezTo>
                    <a:pt x="674" y="44"/>
                    <a:pt x="670" y="44"/>
                    <a:pt x="666" y="46"/>
                  </a:cubicBezTo>
                  <a:cubicBezTo>
                    <a:pt x="662" y="47"/>
                    <a:pt x="659" y="48"/>
                    <a:pt x="655" y="50"/>
                  </a:cubicBezTo>
                  <a:lnTo>
                    <a:pt x="650" y="38"/>
                  </a:lnTo>
                  <a:cubicBezTo>
                    <a:pt x="654" y="35"/>
                    <a:pt x="659" y="34"/>
                    <a:pt x="664" y="33"/>
                  </a:cubicBezTo>
                  <a:cubicBezTo>
                    <a:pt x="669" y="31"/>
                    <a:pt x="674" y="31"/>
                    <a:pt x="679" y="31"/>
                  </a:cubicBezTo>
                  <a:cubicBezTo>
                    <a:pt x="689" y="31"/>
                    <a:pt x="696" y="33"/>
                    <a:pt x="702" y="37"/>
                  </a:cubicBezTo>
                  <a:cubicBezTo>
                    <a:pt x="707" y="42"/>
                    <a:pt x="709" y="49"/>
                    <a:pt x="709" y="58"/>
                  </a:cubicBezTo>
                  <a:lnTo>
                    <a:pt x="709" y="112"/>
                  </a:lnTo>
                  <a:lnTo>
                    <a:pt x="697" y="112"/>
                  </a:lnTo>
                  <a:close/>
                  <a:moveTo>
                    <a:pt x="672" y="100"/>
                  </a:moveTo>
                  <a:cubicBezTo>
                    <a:pt x="678" y="100"/>
                    <a:pt x="683" y="98"/>
                    <a:pt x="687" y="95"/>
                  </a:cubicBezTo>
                  <a:cubicBezTo>
                    <a:pt x="691" y="92"/>
                    <a:pt x="692" y="87"/>
                    <a:pt x="692" y="81"/>
                  </a:cubicBezTo>
                  <a:lnTo>
                    <a:pt x="692" y="74"/>
                  </a:lnTo>
                  <a:lnTo>
                    <a:pt x="682" y="74"/>
                  </a:lnTo>
                  <a:cubicBezTo>
                    <a:pt x="674" y="74"/>
                    <a:pt x="668" y="76"/>
                    <a:pt x="665" y="78"/>
                  </a:cubicBezTo>
                  <a:cubicBezTo>
                    <a:pt x="661" y="81"/>
                    <a:pt x="659" y="84"/>
                    <a:pt x="659" y="89"/>
                  </a:cubicBezTo>
                  <a:cubicBezTo>
                    <a:pt x="659" y="93"/>
                    <a:pt x="660" y="95"/>
                    <a:pt x="662" y="97"/>
                  </a:cubicBezTo>
                  <a:cubicBezTo>
                    <a:pt x="665" y="99"/>
                    <a:pt x="668" y="100"/>
                    <a:pt x="672" y="100"/>
                  </a:cubicBezTo>
                  <a:close/>
                  <a:moveTo>
                    <a:pt x="750" y="112"/>
                  </a:moveTo>
                  <a:lnTo>
                    <a:pt x="733" y="112"/>
                  </a:lnTo>
                  <a:lnTo>
                    <a:pt x="733" y="0"/>
                  </a:lnTo>
                  <a:lnTo>
                    <a:pt x="750" y="0"/>
                  </a:lnTo>
                  <a:lnTo>
                    <a:pt x="750" y="112"/>
                  </a:lnTo>
                  <a:close/>
                </a:path>
              </a:pathLst>
            </a:custGeom>
            <a:solidFill>
              <a:srgbClr val="47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 dirty="0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8" name="Rectangle 296">
              <a:extLst>
                <a:ext uri="{FF2B5EF4-FFF2-40B4-BE49-F238E27FC236}">
                  <a16:creationId xmlns:a16="http://schemas.microsoft.com/office/drawing/2014/main" id="{ACB63B1B-A456-40B5-B291-8A7AA623CE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65" y="3561788"/>
              <a:ext cx="892412" cy="274314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9" name="Oval 297">
              <a:extLst>
                <a:ext uri="{FF2B5EF4-FFF2-40B4-BE49-F238E27FC236}">
                  <a16:creationId xmlns:a16="http://schemas.microsoft.com/office/drawing/2014/main" id="{DD46956D-06C4-4D88-B12F-0CAA44867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9271" y="3625913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0" name="Line 304">
              <a:extLst>
                <a:ext uri="{FF2B5EF4-FFF2-40B4-BE49-F238E27FC236}">
                  <a16:creationId xmlns:a16="http://schemas.microsoft.com/office/drawing/2014/main" id="{8E62FAE6-0F25-4516-9E92-31098AF3B1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34366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1" name="Line 305">
              <a:extLst>
                <a:ext uri="{FF2B5EF4-FFF2-40B4-BE49-F238E27FC236}">
                  <a16:creationId xmlns:a16="http://schemas.microsoft.com/office/drawing/2014/main" id="{26C09898-4330-4A01-9A4D-92F1C3802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596709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2" name="Line 306">
              <a:extLst>
                <a:ext uri="{FF2B5EF4-FFF2-40B4-BE49-F238E27FC236}">
                  <a16:creationId xmlns:a16="http://schemas.microsoft.com/office/drawing/2014/main" id="{1631D917-A262-454E-AB6A-6D7A32311B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60835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3" name="Line 307">
              <a:extLst>
                <a:ext uri="{FF2B5EF4-FFF2-40B4-BE49-F238E27FC236}">
                  <a16:creationId xmlns:a16="http://schemas.microsoft.com/office/drawing/2014/main" id="{238655C3-0DB1-43CC-9E8A-9FD41ABC05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35648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4" name="Line 308">
              <a:extLst>
                <a:ext uri="{FF2B5EF4-FFF2-40B4-BE49-F238E27FC236}">
                  <a16:creationId xmlns:a16="http://schemas.microsoft.com/office/drawing/2014/main" id="{5E6DAD67-C699-410F-8C56-E52C54D91D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97992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5" name="Line 309">
              <a:extLst>
                <a:ext uri="{FF2B5EF4-FFF2-40B4-BE49-F238E27FC236}">
                  <a16:creationId xmlns:a16="http://schemas.microsoft.com/office/drawing/2014/main" id="{6EF4C868-DBFF-45E5-B047-47A63ACCF4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72805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6" name="Line 310">
              <a:extLst>
                <a:ext uri="{FF2B5EF4-FFF2-40B4-BE49-F238E27FC236}">
                  <a16:creationId xmlns:a16="http://schemas.microsoft.com/office/drawing/2014/main" id="{04525FED-94C4-4A2F-9F2E-96AC98AC3B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36931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7" name="Line 311">
              <a:extLst>
                <a:ext uri="{FF2B5EF4-FFF2-40B4-BE49-F238E27FC236}">
                  <a16:creationId xmlns:a16="http://schemas.microsoft.com/office/drawing/2014/main" id="{3C0E65D1-AC22-4F52-B696-077F69AC5B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999274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8" name="Line 312">
              <a:extLst>
                <a:ext uri="{FF2B5EF4-FFF2-40B4-BE49-F238E27FC236}">
                  <a16:creationId xmlns:a16="http://schemas.microsoft.com/office/drawing/2014/main" id="{223300B4-AA09-4C4E-951F-2030A355D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72306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99" name="Line 316">
              <a:extLst>
                <a:ext uri="{FF2B5EF4-FFF2-40B4-BE49-F238E27FC236}">
                  <a16:creationId xmlns:a16="http://schemas.microsoft.com/office/drawing/2014/main" id="{9B1D5E15-12EE-4AFF-B285-65635EFC9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2991" y="3615225"/>
              <a:ext cx="0" cy="165658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0" name="Freeform 317">
              <a:extLst>
                <a:ext uri="{FF2B5EF4-FFF2-40B4-BE49-F238E27FC236}">
                  <a16:creationId xmlns:a16="http://schemas.microsoft.com/office/drawing/2014/main" id="{260AEC76-782A-4D7F-9D56-040672117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7522" y="3016722"/>
              <a:ext cx="427502" cy="427502"/>
            </a:xfrm>
            <a:custGeom>
              <a:avLst/>
              <a:gdLst>
                <a:gd name="T0" fmla="*/ 475 w 500"/>
                <a:gd name="T1" fmla="*/ 500 h 500"/>
                <a:gd name="T2" fmla="*/ 25 w 500"/>
                <a:gd name="T3" fmla="*/ 500 h 500"/>
                <a:gd name="T4" fmla="*/ 0 w 500"/>
                <a:gd name="T5" fmla="*/ 475 h 500"/>
                <a:gd name="T6" fmla="*/ 0 w 500"/>
                <a:gd name="T7" fmla="*/ 24 h 500"/>
                <a:gd name="T8" fmla="*/ 25 w 500"/>
                <a:gd name="T9" fmla="*/ 0 h 500"/>
                <a:gd name="T10" fmla="*/ 475 w 500"/>
                <a:gd name="T11" fmla="*/ 0 h 500"/>
                <a:gd name="T12" fmla="*/ 500 w 500"/>
                <a:gd name="T13" fmla="*/ 24 h 500"/>
                <a:gd name="T14" fmla="*/ 500 w 500"/>
                <a:gd name="T15" fmla="*/ 475 h 500"/>
                <a:gd name="T16" fmla="*/ 475 w 500"/>
                <a:gd name="T17" fmla="*/ 50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0" h="500">
                  <a:moveTo>
                    <a:pt x="475" y="500"/>
                  </a:moveTo>
                  <a:lnTo>
                    <a:pt x="25" y="500"/>
                  </a:lnTo>
                  <a:cubicBezTo>
                    <a:pt x="11" y="500"/>
                    <a:pt x="0" y="488"/>
                    <a:pt x="0" y="475"/>
                  </a:cubicBezTo>
                  <a:lnTo>
                    <a:pt x="0" y="24"/>
                  </a:lnTo>
                  <a:cubicBezTo>
                    <a:pt x="0" y="11"/>
                    <a:pt x="11" y="0"/>
                    <a:pt x="25" y="0"/>
                  </a:cubicBezTo>
                  <a:lnTo>
                    <a:pt x="475" y="0"/>
                  </a:lnTo>
                  <a:cubicBezTo>
                    <a:pt x="489" y="0"/>
                    <a:pt x="500" y="11"/>
                    <a:pt x="500" y="24"/>
                  </a:cubicBezTo>
                  <a:lnTo>
                    <a:pt x="500" y="475"/>
                  </a:lnTo>
                  <a:cubicBezTo>
                    <a:pt x="500" y="488"/>
                    <a:pt x="489" y="500"/>
                    <a:pt x="475" y="50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1" name="Freeform 318">
              <a:extLst>
                <a:ext uri="{FF2B5EF4-FFF2-40B4-BE49-F238E27FC236}">
                  <a16:creationId xmlns:a16="http://schemas.microsoft.com/office/drawing/2014/main" id="{11E5811D-9694-4FD4-85E6-9E0987B0BA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63614" y="3930509"/>
              <a:ext cx="1020662" cy="96188"/>
            </a:xfrm>
            <a:custGeom>
              <a:avLst/>
              <a:gdLst>
                <a:gd name="T0" fmla="*/ 0 w 1194"/>
                <a:gd name="T1" fmla="*/ 7 h 113"/>
                <a:gd name="T2" fmla="*/ 49 w 1194"/>
                <a:gd name="T3" fmla="*/ 82 h 113"/>
                <a:gd name="T4" fmla="*/ 104 w 1194"/>
                <a:gd name="T5" fmla="*/ 32 h 113"/>
                <a:gd name="T6" fmla="*/ 113 w 1194"/>
                <a:gd name="T7" fmla="*/ 2 h 113"/>
                <a:gd name="T8" fmla="*/ 106 w 1194"/>
                <a:gd name="T9" fmla="*/ 18 h 113"/>
                <a:gd name="T10" fmla="*/ 186 w 1194"/>
                <a:gd name="T11" fmla="*/ 46 h 113"/>
                <a:gd name="T12" fmla="*/ 146 w 1194"/>
                <a:gd name="T13" fmla="*/ 32 h 113"/>
                <a:gd name="T14" fmla="*/ 186 w 1194"/>
                <a:gd name="T15" fmla="*/ 31 h 113"/>
                <a:gd name="T16" fmla="*/ 236 w 1194"/>
                <a:gd name="T17" fmla="*/ 113 h 113"/>
                <a:gd name="T18" fmla="*/ 212 w 1194"/>
                <a:gd name="T19" fmla="*/ 31 h 113"/>
                <a:gd name="T20" fmla="*/ 251 w 1194"/>
                <a:gd name="T21" fmla="*/ 45 h 113"/>
                <a:gd name="T22" fmla="*/ 325 w 1194"/>
                <a:gd name="T23" fmla="*/ 112 h 113"/>
                <a:gd name="T24" fmla="*/ 275 w 1194"/>
                <a:gd name="T25" fmla="*/ 106 h 113"/>
                <a:gd name="T26" fmla="*/ 288 w 1194"/>
                <a:gd name="T27" fmla="*/ 95 h 113"/>
                <a:gd name="T28" fmla="*/ 338 w 1194"/>
                <a:gd name="T29" fmla="*/ 32 h 113"/>
                <a:gd name="T30" fmla="*/ 409 w 1194"/>
                <a:gd name="T31" fmla="*/ 101 h 113"/>
                <a:gd name="T32" fmla="*/ 366 w 1194"/>
                <a:gd name="T33" fmla="*/ 70 h 113"/>
                <a:gd name="T34" fmla="*/ 393 w 1194"/>
                <a:gd name="T35" fmla="*/ 44 h 113"/>
                <a:gd name="T36" fmla="*/ 394 w 1194"/>
                <a:gd name="T37" fmla="*/ 31 h 113"/>
                <a:gd name="T38" fmla="*/ 387 w 1194"/>
                <a:gd name="T39" fmla="*/ 100 h 113"/>
                <a:gd name="T40" fmla="*/ 380 w 1194"/>
                <a:gd name="T41" fmla="*/ 78 h 113"/>
                <a:gd name="T42" fmla="*/ 449 w 1194"/>
                <a:gd name="T43" fmla="*/ 112 h 113"/>
                <a:gd name="T44" fmla="*/ 545 w 1194"/>
                <a:gd name="T45" fmla="*/ 24 h 113"/>
                <a:gd name="T46" fmla="*/ 530 w 1194"/>
                <a:gd name="T47" fmla="*/ 7 h 113"/>
                <a:gd name="T48" fmla="*/ 639 w 1194"/>
                <a:gd name="T49" fmla="*/ 7 h 113"/>
                <a:gd name="T50" fmla="*/ 624 w 1194"/>
                <a:gd name="T51" fmla="*/ 24 h 113"/>
                <a:gd name="T52" fmla="*/ 712 w 1194"/>
                <a:gd name="T53" fmla="*/ 101 h 113"/>
                <a:gd name="T54" fmla="*/ 660 w 1194"/>
                <a:gd name="T55" fmla="*/ 89 h 113"/>
                <a:gd name="T56" fmla="*/ 707 w 1194"/>
                <a:gd name="T57" fmla="*/ 47 h 113"/>
                <a:gd name="T58" fmla="*/ 682 w 1194"/>
                <a:gd name="T59" fmla="*/ 33 h 113"/>
                <a:gd name="T60" fmla="*/ 716 w 1194"/>
                <a:gd name="T61" fmla="*/ 112 h 113"/>
                <a:gd name="T62" fmla="*/ 701 w 1194"/>
                <a:gd name="T63" fmla="*/ 74 h 113"/>
                <a:gd name="T64" fmla="*/ 784 w 1194"/>
                <a:gd name="T65" fmla="*/ 113 h 113"/>
                <a:gd name="T66" fmla="*/ 808 w 1194"/>
                <a:gd name="T67" fmla="*/ 35 h 113"/>
                <a:gd name="T68" fmla="*/ 785 w 1194"/>
                <a:gd name="T69" fmla="*/ 99 h 113"/>
                <a:gd name="T70" fmla="*/ 896 w 1194"/>
                <a:gd name="T71" fmla="*/ 112 h 113"/>
                <a:gd name="T72" fmla="*/ 847 w 1194"/>
                <a:gd name="T73" fmla="*/ 51 h 113"/>
                <a:gd name="T74" fmla="*/ 842 w 1194"/>
                <a:gd name="T75" fmla="*/ 0 h 113"/>
                <a:gd name="T76" fmla="*/ 867 w 1194"/>
                <a:gd name="T77" fmla="*/ 31 h 113"/>
                <a:gd name="T78" fmla="*/ 919 w 1194"/>
                <a:gd name="T79" fmla="*/ 32 h 113"/>
                <a:gd name="T80" fmla="*/ 928 w 1194"/>
                <a:gd name="T81" fmla="*/ 2 h 113"/>
                <a:gd name="T82" fmla="*/ 921 w 1194"/>
                <a:gd name="T83" fmla="*/ 18 h 113"/>
                <a:gd name="T84" fmla="*/ 1010 w 1194"/>
                <a:gd name="T85" fmla="*/ 49 h 113"/>
                <a:gd name="T86" fmla="*/ 961 w 1194"/>
                <a:gd name="T87" fmla="*/ 112 h 113"/>
                <a:gd name="T88" fmla="*/ 988 w 1194"/>
                <a:gd name="T89" fmla="*/ 34 h 113"/>
                <a:gd name="T90" fmla="*/ 1061 w 1194"/>
                <a:gd name="T91" fmla="*/ 102 h 113"/>
                <a:gd name="T92" fmla="*/ 1121 w 1194"/>
                <a:gd name="T93" fmla="*/ 67 h 113"/>
                <a:gd name="T94" fmla="*/ 1104 w 1194"/>
                <a:gd name="T95" fmla="*/ 98 h 113"/>
                <a:gd name="T96" fmla="*/ 1087 w 1194"/>
                <a:gd name="T97" fmla="*/ 44 h 113"/>
                <a:gd name="T98" fmla="*/ 1087 w 1194"/>
                <a:gd name="T99" fmla="*/ 44 h 113"/>
                <a:gd name="T100" fmla="*/ 1136 w 1194"/>
                <a:gd name="T101" fmla="*/ 94 h 113"/>
                <a:gd name="T102" fmla="*/ 1159 w 1194"/>
                <a:gd name="T103" fmla="*/ 77 h 113"/>
                <a:gd name="T104" fmla="*/ 1193 w 1194"/>
                <a:gd name="T105" fmla="*/ 36 h 113"/>
                <a:gd name="T106" fmla="*/ 1171 w 1194"/>
                <a:gd name="T107" fmla="*/ 65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194" h="113">
                  <a:moveTo>
                    <a:pt x="74" y="7"/>
                  </a:moveTo>
                  <a:lnTo>
                    <a:pt x="92" y="7"/>
                  </a:lnTo>
                  <a:lnTo>
                    <a:pt x="55" y="112"/>
                  </a:lnTo>
                  <a:lnTo>
                    <a:pt x="37" y="112"/>
                  </a:lnTo>
                  <a:lnTo>
                    <a:pt x="0" y="7"/>
                  </a:lnTo>
                  <a:lnTo>
                    <a:pt x="18" y="7"/>
                  </a:lnTo>
                  <a:lnTo>
                    <a:pt x="40" y="72"/>
                  </a:lnTo>
                  <a:cubicBezTo>
                    <a:pt x="41" y="75"/>
                    <a:pt x="42" y="79"/>
                    <a:pt x="43" y="84"/>
                  </a:cubicBezTo>
                  <a:cubicBezTo>
                    <a:pt x="45" y="89"/>
                    <a:pt x="46" y="93"/>
                    <a:pt x="46" y="95"/>
                  </a:cubicBezTo>
                  <a:cubicBezTo>
                    <a:pt x="47" y="91"/>
                    <a:pt x="48" y="87"/>
                    <a:pt x="49" y="82"/>
                  </a:cubicBezTo>
                  <a:cubicBezTo>
                    <a:pt x="50" y="77"/>
                    <a:pt x="51" y="74"/>
                    <a:pt x="52" y="72"/>
                  </a:cubicBezTo>
                  <a:lnTo>
                    <a:pt x="74" y="7"/>
                  </a:lnTo>
                  <a:close/>
                  <a:moveTo>
                    <a:pt x="121" y="112"/>
                  </a:moveTo>
                  <a:lnTo>
                    <a:pt x="104" y="112"/>
                  </a:lnTo>
                  <a:lnTo>
                    <a:pt x="104" y="32"/>
                  </a:lnTo>
                  <a:lnTo>
                    <a:pt x="121" y="32"/>
                  </a:lnTo>
                  <a:lnTo>
                    <a:pt x="121" y="112"/>
                  </a:lnTo>
                  <a:close/>
                  <a:moveTo>
                    <a:pt x="103" y="11"/>
                  </a:moveTo>
                  <a:cubicBezTo>
                    <a:pt x="103" y="8"/>
                    <a:pt x="104" y="6"/>
                    <a:pt x="106" y="4"/>
                  </a:cubicBezTo>
                  <a:cubicBezTo>
                    <a:pt x="108" y="3"/>
                    <a:pt x="110" y="2"/>
                    <a:pt x="113" y="2"/>
                  </a:cubicBezTo>
                  <a:cubicBezTo>
                    <a:pt x="116" y="2"/>
                    <a:pt x="118" y="3"/>
                    <a:pt x="120" y="4"/>
                  </a:cubicBezTo>
                  <a:cubicBezTo>
                    <a:pt x="122" y="6"/>
                    <a:pt x="123" y="8"/>
                    <a:pt x="123" y="11"/>
                  </a:cubicBezTo>
                  <a:cubicBezTo>
                    <a:pt x="123" y="14"/>
                    <a:pt x="122" y="16"/>
                    <a:pt x="120" y="18"/>
                  </a:cubicBezTo>
                  <a:cubicBezTo>
                    <a:pt x="118" y="20"/>
                    <a:pt x="116" y="20"/>
                    <a:pt x="113" y="20"/>
                  </a:cubicBezTo>
                  <a:cubicBezTo>
                    <a:pt x="110" y="20"/>
                    <a:pt x="108" y="20"/>
                    <a:pt x="106" y="18"/>
                  </a:cubicBezTo>
                  <a:cubicBezTo>
                    <a:pt x="104" y="16"/>
                    <a:pt x="103" y="14"/>
                    <a:pt x="103" y="11"/>
                  </a:cubicBezTo>
                  <a:close/>
                  <a:moveTo>
                    <a:pt x="186" y="31"/>
                  </a:moveTo>
                  <a:cubicBezTo>
                    <a:pt x="190" y="31"/>
                    <a:pt x="193" y="31"/>
                    <a:pt x="195" y="32"/>
                  </a:cubicBezTo>
                  <a:lnTo>
                    <a:pt x="193" y="47"/>
                  </a:lnTo>
                  <a:cubicBezTo>
                    <a:pt x="191" y="47"/>
                    <a:pt x="188" y="46"/>
                    <a:pt x="186" y="46"/>
                  </a:cubicBezTo>
                  <a:cubicBezTo>
                    <a:pt x="179" y="46"/>
                    <a:pt x="173" y="49"/>
                    <a:pt x="169" y="53"/>
                  </a:cubicBezTo>
                  <a:cubicBezTo>
                    <a:pt x="165" y="57"/>
                    <a:pt x="163" y="63"/>
                    <a:pt x="163" y="70"/>
                  </a:cubicBezTo>
                  <a:lnTo>
                    <a:pt x="163" y="112"/>
                  </a:lnTo>
                  <a:lnTo>
                    <a:pt x="146" y="112"/>
                  </a:lnTo>
                  <a:lnTo>
                    <a:pt x="146" y="32"/>
                  </a:lnTo>
                  <a:lnTo>
                    <a:pt x="159" y="32"/>
                  </a:lnTo>
                  <a:lnTo>
                    <a:pt x="161" y="46"/>
                  </a:lnTo>
                  <a:lnTo>
                    <a:pt x="162" y="46"/>
                  </a:lnTo>
                  <a:cubicBezTo>
                    <a:pt x="165" y="41"/>
                    <a:pt x="168" y="38"/>
                    <a:pt x="173" y="35"/>
                  </a:cubicBezTo>
                  <a:cubicBezTo>
                    <a:pt x="177" y="32"/>
                    <a:pt x="182" y="31"/>
                    <a:pt x="186" y="31"/>
                  </a:cubicBezTo>
                  <a:close/>
                  <a:moveTo>
                    <a:pt x="240" y="99"/>
                  </a:moveTo>
                  <a:cubicBezTo>
                    <a:pt x="244" y="99"/>
                    <a:pt x="248" y="99"/>
                    <a:pt x="252" y="98"/>
                  </a:cubicBezTo>
                  <a:lnTo>
                    <a:pt x="252" y="110"/>
                  </a:lnTo>
                  <a:cubicBezTo>
                    <a:pt x="250" y="111"/>
                    <a:pt x="248" y="112"/>
                    <a:pt x="245" y="112"/>
                  </a:cubicBezTo>
                  <a:cubicBezTo>
                    <a:pt x="242" y="113"/>
                    <a:pt x="239" y="113"/>
                    <a:pt x="236" y="113"/>
                  </a:cubicBezTo>
                  <a:cubicBezTo>
                    <a:pt x="219" y="113"/>
                    <a:pt x="211" y="105"/>
                    <a:pt x="211" y="88"/>
                  </a:cubicBezTo>
                  <a:lnTo>
                    <a:pt x="211" y="45"/>
                  </a:lnTo>
                  <a:lnTo>
                    <a:pt x="200" y="45"/>
                  </a:lnTo>
                  <a:lnTo>
                    <a:pt x="200" y="38"/>
                  </a:lnTo>
                  <a:lnTo>
                    <a:pt x="212" y="31"/>
                  </a:lnTo>
                  <a:lnTo>
                    <a:pt x="218" y="15"/>
                  </a:lnTo>
                  <a:lnTo>
                    <a:pt x="228" y="15"/>
                  </a:lnTo>
                  <a:lnTo>
                    <a:pt x="228" y="32"/>
                  </a:lnTo>
                  <a:lnTo>
                    <a:pt x="251" y="32"/>
                  </a:lnTo>
                  <a:lnTo>
                    <a:pt x="251" y="45"/>
                  </a:lnTo>
                  <a:lnTo>
                    <a:pt x="228" y="45"/>
                  </a:lnTo>
                  <a:lnTo>
                    <a:pt x="228" y="88"/>
                  </a:lnTo>
                  <a:cubicBezTo>
                    <a:pt x="228" y="92"/>
                    <a:pt x="230" y="95"/>
                    <a:pt x="232" y="97"/>
                  </a:cubicBezTo>
                  <a:cubicBezTo>
                    <a:pt x="234" y="98"/>
                    <a:pt x="236" y="99"/>
                    <a:pt x="240" y="99"/>
                  </a:cubicBezTo>
                  <a:close/>
                  <a:moveTo>
                    <a:pt x="325" y="112"/>
                  </a:moveTo>
                  <a:lnTo>
                    <a:pt x="322" y="101"/>
                  </a:lnTo>
                  <a:lnTo>
                    <a:pt x="321" y="101"/>
                  </a:lnTo>
                  <a:cubicBezTo>
                    <a:pt x="319" y="105"/>
                    <a:pt x="316" y="108"/>
                    <a:pt x="311" y="110"/>
                  </a:cubicBezTo>
                  <a:cubicBezTo>
                    <a:pt x="307" y="112"/>
                    <a:pt x="302" y="113"/>
                    <a:pt x="296" y="113"/>
                  </a:cubicBezTo>
                  <a:cubicBezTo>
                    <a:pt x="287" y="113"/>
                    <a:pt x="279" y="111"/>
                    <a:pt x="275" y="106"/>
                  </a:cubicBezTo>
                  <a:cubicBezTo>
                    <a:pt x="270" y="101"/>
                    <a:pt x="267" y="94"/>
                    <a:pt x="267" y="84"/>
                  </a:cubicBezTo>
                  <a:lnTo>
                    <a:pt x="267" y="32"/>
                  </a:lnTo>
                  <a:lnTo>
                    <a:pt x="285" y="32"/>
                  </a:lnTo>
                  <a:lnTo>
                    <a:pt x="285" y="81"/>
                  </a:lnTo>
                  <a:cubicBezTo>
                    <a:pt x="285" y="87"/>
                    <a:pt x="286" y="92"/>
                    <a:pt x="288" y="95"/>
                  </a:cubicBezTo>
                  <a:cubicBezTo>
                    <a:pt x="291" y="98"/>
                    <a:pt x="295" y="99"/>
                    <a:pt x="300" y="99"/>
                  </a:cubicBezTo>
                  <a:cubicBezTo>
                    <a:pt x="307" y="99"/>
                    <a:pt x="313" y="97"/>
                    <a:pt x="316" y="93"/>
                  </a:cubicBezTo>
                  <a:cubicBezTo>
                    <a:pt x="319" y="89"/>
                    <a:pt x="321" y="82"/>
                    <a:pt x="321" y="72"/>
                  </a:cubicBezTo>
                  <a:lnTo>
                    <a:pt x="321" y="32"/>
                  </a:lnTo>
                  <a:lnTo>
                    <a:pt x="338" y="32"/>
                  </a:lnTo>
                  <a:lnTo>
                    <a:pt x="338" y="112"/>
                  </a:lnTo>
                  <a:lnTo>
                    <a:pt x="325" y="112"/>
                  </a:lnTo>
                  <a:close/>
                  <a:moveTo>
                    <a:pt x="413" y="112"/>
                  </a:moveTo>
                  <a:lnTo>
                    <a:pt x="409" y="101"/>
                  </a:lnTo>
                  <a:lnTo>
                    <a:pt x="409" y="101"/>
                  </a:lnTo>
                  <a:cubicBezTo>
                    <a:pt x="405" y="105"/>
                    <a:pt x="401" y="109"/>
                    <a:pt x="397" y="110"/>
                  </a:cubicBezTo>
                  <a:cubicBezTo>
                    <a:pt x="393" y="112"/>
                    <a:pt x="388" y="113"/>
                    <a:pt x="382" y="113"/>
                  </a:cubicBezTo>
                  <a:cubicBezTo>
                    <a:pt x="374" y="113"/>
                    <a:pt x="368" y="111"/>
                    <a:pt x="363" y="107"/>
                  </a:cubicBezTo>
                  <a:cubicBezTo>
                    <a:pt x="359" y="103"/>
                    <a:pt x="357" y="97"/>
                    <a:pt x="357" y="89"/>
                  </a:cubicBezTo>
                  <a:cubicBezTo>
                    <a:pt x="357" y="81"/>
                    <a:pt x="360" y="75"/>
                    <a:pt x="366" y="70"/>
                  </a:cubicBezTo>
                  <a:cubicBezTo>
                    <a:pt x="372" y="66"/>
                    <a:pt x="381" y="64"/>
                    <a:pt x="394" y="64"/>
                  </a:cubicBezTo>
                  <a:lnTo>
                    <a:pt x="408" y="63"/>
                  </a:lnTo>
                  <a:lnTo>
                    <a:pt x="408" y="59"/>
                  </a:lnTo>
                  <a:cubicBezTo>
                    <a:pt x="408" y="54"/>
                    <a:pt x="407" y="50"/>
                    <a:pt x="404" y="47"/>
                  </a:cubicBezTo>
                  <a:cubicBezTo>
                    <a:pt x="402" y="45"/>
                    <a:pt x="398" y="44"/>
                    <a:pt x="393" y="44"/>
                  </a:cubicBezTo>
                  <a:cubicBezTo>
                    <a:pt x="389" y="44"/>
                    <a:pt x="385" y="44"/>
                    <a:pt x="381" y="46"/>
                  </a:cubicBezTo>
                  <a:cubicBezTo>
                    <a:pt x="378" y="47"/>
                    <a:pt x="374" y="48"/>
                    <a:pt x="370" y="50"/>
                  </a:cubicBezTo>
                  <a:lnTo>
                    <a:pt x="365" y="38"/>
                  </a:lnTo>
                  <a:cubicBezTo>
                    <a:pt x="369" y="35"/>
                    <a:pt x="374" y="34"/>
                    <a:pt x="379" y="33"/>
                  </a:cubicBezTo>
                  <a:cubicBezTo>
                    <a:pt x="384" y="31"/>
                    <a:pt x="389" y="31"/>
                    <a:pt x="394" y="31"/>
                  </a:cubicBezTo>
                  <a:cubicBezTo>
                    <a:pt x="404" y="31"/>
                    <a:pt x="412" y="33"/>
                    <a:pt x="417" y="37"/>
                  </a:cubicBezTo>
                  <a:cubicBezTo>
                    <a:pt x="422" y="42"/>
                    <a:pt x="425" y="49"/>
                    <a:pt x="425" y="58"/>
                  </a:cubicBezTo>
                  <a:lnTo>
                    <a:pt x="425" y="112"/>
                  </a:lnTo>
                  <a:lnTo>
                    <a:pt x="413" y="112"/>
                  </a:lnTo>
                  <a:close/>
                  <a:moveTo>
                    <a:pt x="387" y="100"/>
                  </a:moveTo>
                  <a:cubicBezTo>
                    <a:pt x="393" y="100"/>
                    <a:pt x="398" y="98"/>
                    <a:pt x="402" y="95"/>
                  </a:cubicBezTo>
                  <a:cubicBezTo>
                    <a:pt x="406" y="92"/>
                    <a:pt x="408" y="87"/>
                    <a:pt x="408" y="81"/>
                  </a:cubicBezTo>
                  <a:lnTo>
                    <a:pt x="408" y="74"/>
                  </a:lnTo>
                  <a:lnTo>
                    <a:pt x="397" y="74"/>
                  </a:lnTo>
                  <a:cubicBezTo>
                    <a:pt x="389" y="74"/>
                    <a:pt x="384" y="76"/>
                    <a:pt x="380" y="78"/>
                  </a:cubicBezTo>
                  <a:cubicBezTo>
                    <a:pt x="376" y="81"/>
                    <a:pt x="374" y="84"/>
                    <a:pt x="374" y="89"/>
                  </a:cubicBezTo>
                  <a:cubicBezTo>
                    <a:pt x="374" y="93"/>
                    <a:pt x="375" y="95"/>
                    <a:pt x="378" y="97"/>
                  </a:cubicBezTo>
                  <a:cubicBezTo>
                    <a:pt x="380" y="99"/>
                    <a:pt x="383" y="100"/>
                    <a:pt x="387" y="100"/>
                  </a:cubicBezTo>
                  <a:close/>
                  <a:moveTo>
                    <a:pt x="466" y="112"/>
                  </a:moveTo>
                  <a:lnTo>
                    <a:pt x="449" y="112"/>
                  </a:lnTo>
                  <a:lnTo>
                    <a:pt x="449" y="0"/>
                  </a:lnTo>
                  <a:lnTo>
                    <a:pt x="466" y="0"/>
                  </a:lnTo>
                  <a:lnTo>
                    <a:pt x="466" y="112"/>
                  </a:lnTo>
                  <a:close/>
                  <a:moveTo>
                    <a:pt x="576" y="112"/>
                  </a:moveTo>
                  <a:lnTo>
                    <a:pt x="545" y="24"/>
                  </a:lnTo>
                  <a:lnTo>
                    <a:pt x="545" y="24"/>
                  </a:lnTo>
                  <a:cubicBezTo>
                    <a:pt x="546" y="37"/>
                    <a:pt x="546" y="49"/>
                    <a:pt x="546" y="61"/>
                  </a:cubicBezTo>
                  <a:lnTo>
                    <a:pt x="546" y="112"/>
                  </a:lnTo>
                  <a:lnTo>
                    <a:pt x="530" y="112"/>
                  </a:lnTo>
                  <a:lnTo>
                    <a:pt x="530" y="7"/>
                  </a:lnTo>
                  <a:lnTo>
                    <a:pt x="555" y="7"/>
                  </a:lnTo>
                  <a:lnTo>
                    <a:pt x="584" y="90"/>
                  </a:lnTo>
                  <a:lnTo>
                    <a:pt x="585" y="90"/>
                  </a:lnTo>
                  <a:lnTo>
                    <a:pt x="615" y="7"/>
                  </a:lnTo>
                  <a:lnTo>
                    <a:pt x="639" y="7"/>
                  </a:lnTo>
                  <a:lnTo>
                    <a:pt x="639" y="112"/>
                  </a:lnTo>
                  <a:lnTo>
                    <a:pt x="623" y="112"/>
                  </a:lnTo>
                  <a:lnTo>
                    <a:pt x="623" y="60"/>
                  </a:lnTo>
                  <a:cubicBezTo>
                    <a:pt x="623" y="55"/>
                    <a:pt x="623" y="48"/>
                    <a:pt x="623" y="39"/>
                  </a:cubicBezTo>
                  <a:cubicBezTo>
                    <a:pt x="623" y="31"/>
                    <a:pt x="624" y="26"/>
                    <a:pt x="624" y="24"/>
                  </a:cubicBezTo>
                  <a:lnTo>
                    <a:pt x="623" y="24"/>
                  </a:lnTo>
                  <a:lnTo>
                    <a:pt x="591" y="112"/>
                  </a:lnTo>
                  <a:lnTo>
                    <a:pt x="576" y="112"/>
                  </a:lnTo>
                  <a:close/>
                  <a:moveTo>
                    <a:pt x="716" y="112"/>
                  </a:moveTo>
                  <a:lnTo>
                    <a:pt x="712" y="101"/>
                  </a:lnTo>
                  <a:lnTo>
                    <a:pt x="712" y="101"/>
                  </a:lnTo>
                  <a:cubicBezTo>
                    <a:pt x="708" y="105"/>
                    <a:pt x="704" y="109"/>
                    <a:pt x="700" y="110"/>
                  </a:cubicBezTo>
                  <a:cubicBezTo>
                    <a:pt x="696" y="112"/>
                    <a:pt x="691" y="113"/>
                    <a:pt x="685" y="113"/>
                  </a:cubicBezTo>
                  <a:cubicBezTo>
                    <a:pt x="677" y="113"/>
                    <a:pt x="671" y="111"/>
                    <a:pt x="666" y="107"/>
                  </a:cubicBezTo>
                  <a:cubicBezTo>
                    <a:pt x="662" y="103"/>
                    <a:pt x="660" y="97"/>
                    <a:pt x="660" y="89"/>
                  </a:cubicBezTo>
                  <a:cubicBezTo>
                    <a:pt x="660" y="81"/>
                    <a:pt x="663" y="75"/>
                    <a:pt x="669" y="70"/>
                  </a:cubicBezTo>
                  <a:cubicBezTo>
                    <a:pt x="675" y="66"/>
                    <a:pt x="685" y="64"/>
                    <a:pt x="697" y="64"/>
                  </a:cubicBezTo>
                  <a:lnTo>
                    <a:pt x="711" y="63"/>
                  </a:lnTo>
                  <a:lnTo>
                    <a:pt x="711" y="59"/>
                  </a:lnTo>
                  <a:cubicBezTo>
                    <a:pt x="711" y="54"/>
                    <a:pt x="710" y="50"/>
                    <a:pt x="707" y="47"/>
                  </a:cubicBezTo>
                  <a:cubicBezTo>
                    <a:pt x="705" y="45"/>
                    <a:pt x="701" y="44"/>
                    <a:pt x="696" y="44"/>
                  </a:cubicBezTo>
                  <a:cubicBezTo>
                    <a:pt x="692" y="44"/>
                    <a:pt x="688" y="44"/>
                    <a:pt x="684" y="46"/>
                  </a:cubicBezTo>
                  <a:cubicBezTo>
                    <a:pt x="681" y="47"/>
                    <a:pt x="677" y="48"/>
                    <a:pt x="674" y="50"/>
                  </a:cubicBezTo>
                  <a:lnTo>
                    <a:pt x="668" y="38"/>
                  </a:lnTo>
                  <a:cubicBezTo>
                    <a:pt x="672" y="35"/>
                    <a:pt x="677" y="34"/>
                    <a:pt x="682" y="33"/>
                  </a:cubicBezTo>
                  <a:cubicBezTo>
                    <a:pt x="687" y="31"/>
                    <a:pt x="692" y="31"/>
                    <a:pt x="697" y="31"/>
                  </a:cubicBezTo>
                  <a:cubicBezTo>
                    <a:pt x="707" y="31"/>
                    <a:pt x="715" y="33"/>
                    <a:pt x="720" y="37"/>
                  </a:cubicBezTo>
                  <a:cubicBezTo>
                    <a:pt x="725" y="42"/>
                    <a:pt x="728" y="49"/>
                    <a:pt x="728" y="58"/>
                  </a:cubicBezTo>
                  <a:lnTo>
                    <a:pt x="728" y="112"/>
                  </a:lnTo>
                  <a:lnTo>
                    <a:pt x="716" y="112"/>
                  </a:lnTo>
                  <a:close/>
                  <a:moveTo>
                    <a:pt x="690" y="100"/>
                  </a:moveTo>
                  <a:cubicBezTo>
                    <a:pt x="696" y="100"/>
                    <a:pt x="701" y="98"/>
                    <a:pt x="705" y="95"/>
                  </a:cubicBezTo>
                  <a:cubicBezTo>
                    <a:pt x="709" y="92"/>
                    <a:pt x="711" y="87"/>
                    <a:pt x="711" y="81"/>
                  </a:cubicBezTo>
                  <a:lnTo>
                    <a:pt x="711" y="74"/>
                  </a:lnTo>
                  <a:lnTo>
                    <a:pt x="701" y="74"/>
                  </a:lnTo>
                  <a:cubicBezTo>
                    <a:pt x="692" y="74"/>
                    <a:pt x="687" y="76"/>
                    <a:pt x="683" y="78"/>
                  </a:cubicBezTo>
                  <a:cubicBezTo>
                    <a:pt x="679" y="81"/>
                    <a:pt x="678" y="84"/>
                    <a:pt x="678" y="89"/>
                  </a:cubicBezTo>
                  <a:cubicBezTo>
                    <a:pt x="678" y="93"/>
                    <a:pt x="679" y="95"/>
                    <a:pt x="681" y="97"/>
                  </a:cubicBezTo>
                  <a:cubicBezTo>
                    <a:pt x="683" y="99"/>
                    <a:pt x="686" y="100"/>
                    <a:pt x="690" y="100"/>
                  </a:cubicBezTo>
                  <a:close/>
                  <a:moveTo>
                    <a:pt x="784" y="113"/>
                  </a:moveTo>
                  <a:cubicBezTo>
                    <a:pt x="772" y="113"/>
                    <a:pt x="763" y="110"/>
                    <a:pt x="756" y="103"/>
                  </a:cubicBezTo>
                  <a:cubicBezTo>
                    <a:pt x="750" y="96"/>
                    <a:pt x="747" y="85"/>
                    <a:pt x="747" y="72"/>
                  </a:cubicBezTo>
                  <a:cubicBezTo>
                    <a:pt x="747" y="59"/>
                    <a:pt x="750" y="49"/>
                    <a:pt x="757" y="42"/>
                  </a:cubicBezTo>
                  <a:cubicBezTo>
                    <a:pt x="763" y="34"/>
                    <a:pt x="773" y="31"/>
                    <a:pt x="785" y="31"/>
                  </a:cubicBezTo>
                  <a:cubicBezTo>
                    <a:pt x="794" y="31"/>
                    <a:pt x="801" y="32"/>
                    <a:pt x="808" y="35"/>
                  </a:cubicBezTo>
                  <a:lnTo>
                    <a:pt x="803" y="49"/>
                  </a:lnTo>
                  <a:cubicBezTo>
                    <a:pt x="796" y="46"/>
                    <a:pt x="790" y="45"/>
                    <a:pt x="785" y="45"/>
                  </a:cubicBezTo>
                  <a:cubicBezTo>
                    <a:pt x="771" y="45"/>
                    <a:pt x="764" y="54"/>
                    <a:pt x="764" y="72"/>
                  </a:cubicBezTo>
                  <a:cubicBezTo>
                    <a:pt x="764" y="81"/>
                    <a:pt x="766" y="88"/>
                    <a:pt x="770" y="92"/>
                  </a:cubicBezTo>
                  <a:cubicBezTo>
                    <a:pt x="773" y="97"/>
                    <a:pt x="778" y="99"/>
                    <a:pt x="785" y="99"/>
                  </a:cubicBezTo>
                  <a:cubicBezTo>
                    <a:pt x="792" y="99"/>
                    <a:pt x="800" y="97"/>
                    <a:pt x="806" y="93"/>
                  </a:cubicBezTo>
                  <a:lnTo>
                    <a:pt x="806" y="108"/>
                  </a:lnTo>
                  <a:cubicBezTo>
                    <a:pt x="803" y="110"/>
                    <a:pt x="800" y="111"/>
                    <a:pt x="797" y="112"/>
                  </a:cubicBezTo>
                  <a:cubicBezTo>
                    <a:pt x="793" y="113"/>
                    <a:pt x="789" y="113"/>
                    <a:pt x="784" y="113"/>
                  </a:cubicBezTo>
                  <a:close/>
                  <a:moveTo>
                    <a:pt x="896" y="112"/>
                  </a:moveTo>
                  <a:lnTo>
                    <a:pt x="879" y="112"/>
                  </a:lnTo>
                  <a:lnTo>
                    <a:pt x="879" y="63"/>
                  </a:lnTo>
                  <a:cubicBezTo>
                    <a:pt x="879" y="57"/>
                    <a:pt x="877" y="52"/>
                    <a:pt x="875" y="49"/>
                  </a:cubicBezTo>
                  <a:cubicBezTo>
                    <a:pt x="872" y="46"/>
                    <a:pt x="868" y="45"/>
                    <a:pt x="863" y="45"/>
                  </a:cubicBezTo>
                  <a:cubicBezTo>
                    <a:pt x="856" y="45"/>
                    <a:pt x="851" y="47"/>
                    <a:pt x="847" y="51"/>
                  </a:cubicBezTo>
                  <a:cubicBezTo>
                    <a:pt x="844" y="55"/>
                    <a:pt x="842" y="62"/>
                    <a:pt x="842" y="72"/>
                  </a:cubicBezTo>
                  <a:lnTo>
                    <a:pt x="842" y="112"/>
                  </a:lnTo>
                  <a:lnTo>
                    <a:pt x="825" y="112"/>
                  </a:lnTo>
                  <a:lnTo>
                    <a:pt x="825" y="0"/>
                  </a:lnTo>
                  <a:lnTo>
                    <a:pt x="842" y="0"/>
                  </a:lnTo>
                  <a:lnTo>
                    <a:pt x="842" y="28"/>
                  </a:lnTo>
                  <a:cubicBezTo>
                    <a:pt x="842" y="33"/>
                    <a:pt x="842" y="38"/>
                    <a:pt x="841" y="43"/>
                  </a:cubicBezTo>
                  <a:lnTo>
                    <a:pt x="842" y="43"/>
                  </a:lnTo>
                  <a:cubicBezTo>
                    <a:pt x="845" y="39"/>
                    <a:pt x="848" y="36"/>
                    <a:pt x="852" y="34"/>
                  </a:cubicBezTo>
                  <a:cubicBezTo>
                    <a:pt x="856" y="32"/>
                    <a:pt x="861" y="31"/>
                    <a:pt x="867" y="31"/>
                  </a:cubicBezTo>
                  <a:cubicBezTo>
                    <a:pt x="886" y="31"/>
                    <a:pt x="896" y="40"/>
                    <a:pt x="896" y="60"/>
                  </a:cubicBezTo>
                  <a:lnTo>
                    <a:pt x="896" y="112"/>
                  </a:lnTo>
                  <a:close/>
                  <a:moveTo>
                    <a:pt x="936" y="112"/>
                  </a:moveTo>
                  <a:lnTo>
                    <a:pt x="919" y="112"/>
                  </a:lnTo>
                  <a:lnTo>
                    <a:pt x="919" y="32"/>
                  </a:lnTo>
                  <a:lnTo>
                    <a:pt x="936" y="32"/>
                  </a:lnTo>
                  <a:lnTo>
                    <a:pt x="936" y="112"/>
                  </a:lnTo>
                  <a:close/>
                  <a:moveTo>
                    <a:pt x="918" y="11"/>
                  </a:moveTo>
                  <a:cubicBezTo>
                    <a:pt x="918" y="8"/>
                    <a:pt x="919" y="6"/>
                    <a:pt x="921" y="4"/>
                  </a:cubicBezTo>
                  <a:cubicBezTo>
                    <a:pt x="923" y="3"/>
                    <a:pt x="925" y="2"/>
                    <a:pt x="928" y="2"/>
                  </a:cubicBezTo>
                  <a:cubicBezTo>
                    <a:pt x="931" y="2"/>
                    <a:pt x="933" y="3"/>
                    <a:pt x="935" y="4"/>
                  </a:cubicBezTo>
                  <a:cubicBezTo>
                    <a:pt x="937" y="6"/>
                    <a:pt x="937" y="8"/>
                    <a:pt x="937" y="11"/>
                  </a:cubicBezTo>
                  <a:cubicBezTo>
                    <a:pt x="937" y="14"/>
                    <a:pt x="937" y="16"/>
                    <a:pt x="935" y="18"/>
                  </a:cubicBezTo>
                  <a:cubicBezTo>
                    <a:pt x="933" y="20"/>
                    <a:pt x="931" y="20"/>
                    <a:pt x="928" y="20"/>
                  </a:cubicBezTo>
                  <a:cubicBezTo>
                    <a:pt x="925" y="20"/>
                    <a:pt x="923" y="20"/>
                    <a:pt x="921" y="18"/>
                  </a:cubicBezTo>
                  <a:cubicBezTo>
                    <a:pt x="919" y="16"/>
                    <a:pt x="918" y="14"/>
                    <a:pt x="918" y="11"/>
                  </a:cubicBezTo>
                  <a:close/>
                  <a:moveTo>
                    <a:pt x="1031" y="112"/>
                  </a:moveTo>
                  <a:lnTo>
                    <a:pt x="1014" y="112"/>
                  </a:lnTo>
                  <a:lnTo>
                    <a:pt x="1014" y="63"/>
                  </a:lnTo>
                  <a:cubicBezTo>
                    <a:pt x="1014" y="57"/>
                    <a:pt x="1013" y="52"/>
                    <a:pt x="1010" y="49"/>
                  </a:cubicBezTo>
                  <a:cubicBezTo>
                    <a:pt x="1008" y="46"/>
                    <a:pt x="1004" y="45"/>
                    <a:pt x="999" y="45"/>
                  </a:cubicBezTo>
                  <a:cubicBezTo>
                    <a:pt x="991" y="45"/>
                    <a:pt x="986" y="47"/>
                    <a:pt x="983" y="51"/>
                  </a:cubicBezTo>
                  <a:cubicBezTo>
                    <a:pt x="979" y="55"/>
                    <a:pt x="978" y="62"/>
                    <a:pt x="978" y="72"/>
                  </a:cubicBezTo>
                  <a:lnTo>
                    <a:pt x="978" y="112"/>
                  </a:lnTo>
                  <a:lnTo>
                    <a:pt x="961" y="112"/>
                  </a:lnTo>
                  <a:lnTo>
                    <a:pt x="961" y="32"/>
                  </a:lnTo>
                  <a:lnTo>
                    <a:pt x="974" y="32"/>
                  </a:lnTo>
                  <a:lnTo>
                    <a:pt x="976" y="43"/>
                  </a:lnTo>
                  <a:lnTo>
                    <a:pt x="977" y="43"/>
                  </a:lnTo>
                  <a:cubicBezTo>
                    <a:pt x="980" y="39"/>
                    <a:pt x="983" y="36"/>
                    <a:pt x="988" y="34"/>
                  </a:cubicBezTo>
                  <a:cubicBezTo>
                    <a:pt x="992" y="32"/>
                    <a:pt x="997" y="31"/>
                    <a:pt x="1002" y="31"/>
                  </a:cubicBezTo>
                  <a:cubicBezTo>
                    <a:pt x="1022" y="31"/>
                    <a:pt x="1031" y="40"/>
                    <a:pt x="1031" y="60"/>
                  </a:cubicBezTo>
                  <a:lnTo>
                    <a:pt x="1031" y="112"/>
                  </a:lnTo>
                  <a:close/>
                  <a:moveTo>
                    <a:pt x="1090" y="113"/>
                  </a:moveTo>
                  <a:cubicBezTo>
                    <a:pt x="1078" y="113"/>
                    <a:pt x="1068" y="109"/>
                    <a:pt x="1061" y="102"/>
                  </a:cubicBezTo>
                  <a:cubicBezTo>
                    <a:pt x="1054" y="95"/>
                    <a:pt x="1050" y="85"/>
                    <a:pt x="1050" y="73"/>
                  </a:cubicBezTo>
                  <a:cubicBezTo>
                    <a:pt x="1050" y="60"/>
                    <a:pt x="1053" y="49"/>
                    <a:pt x="1060" y="42"/>
                  </a:cubicBezTo>
                  <a:cubicBezTo>
                    <a:pt x="1067" y="35"/>
                    <a:pt x="1076" y="31"/>
                    <a:pt x="1087" y="31"/>
                  </a:cubicBezTo>
                  <a:cubicBezTo>
                    <a:pt x="1097" y="31"/>
                    <a:pt x="1106" y="34"/>
                    <a:pt x="1112" y="40"/>
                  </a:cubicBezTo>
                  <a:cubicBezTo>
                    <a:pt x="1118" y="47"/>
                    <a:pt x="1121" y="55"/>
                    <a:pt x="1121" y="67"/>
                  </a:cubicBezTo>
                  <a:lnTo>
                    <a:pt x="1121" y="76"/>
                  </a:lnTo>
                  <a:lnTo>
                    <a:pt x="1068" y="76"/>
                  </a:lnTo>
                  <a:cubicBezTo>
                    <a:pt x="1068" y="83"/>
                    <a:pt x="1070" y="89"/>
                    <a:pt x="1074" y="94"/>
                  </a:cubicBezTo>
                  <a:cubicBezTo>
                    <a:pt x="1078" y="98"/>
                    <a:pt x="1084" y="100"/>
                    <a:pt x="1091" y="100"/>
                  </a:cubicBezTo>
                  <a:cubicBezTo>
                    <a:pt x="1096" y="100"/>
                    <a:pt x="1100" y="99"/>
                    <a:pt x="1104" y="98"/>
                  </a:cubicBezTo>
                  <a:cubicBezTo>
                    <a:pt x="1108" y="98"/>
                    <a:pt x="1113" y="96"/>
                    <a:pt x="1117" y="94"/>
                  </a:cubicBezTo>
                  <a:lnTo>
                    <a:pt x="1117" y="108"/>
                  </a:lnTo>
                  <a:cubicBezTo>
                    <a:pt x="1113" y="110"/>
                    <a:pt x="1109" y="111"/>
                    <a:pt x="1105" y="112"/>
                  </a:cubicBezTo>
                  <a:cubicBezTo>
                    <a:pt x="1100" y="113"/>
                    <a:pt x="1095" y="113"/>
                    <a:pt x="1090" y="113"/>
                  </a:cubicBezTo>
                  <a:close/>
                  <a:moveTo>
                    <a:pt x="1087" y="44"/>
                  </a:moveTo>
                  <a:cubicBezTo>
                    <a:pt x="1081" y="44"/>
                    <a:pt x="1077" y="45"/>
                    <a:pt x="1074" y="49"/>
                  </a:cubicBezTo>
                  <a:cubicBezTo>
                    <a:pt x="1071" y="52"/>
                    <a:pt x="1069" y="57"/>
                    <a:pt x="1068" y="64"/>
                  </a:cubicBezTo>
                  <a:lnTo>
                    <a:pt x="1104" y="64"/>
                  </a:lnTo>
                  <a:cubicBezTo>
                    <a:pt x="1104" y="57"/>
                    <a:pt x="1103" y="52"/>
                    <a:pt x="1100" y="49"/>
                  </a:cubicBezTo>
                  <a:cubicBezTo>
                    <a:pt x="1097" y="45"/>
                    <a:pt x="1092" y="44"/>
                    <a:pt x="1087" y="44"/>
                  </a:cubicBezTo>
                  <a:close/>
                  <a:moveTo>
                    <a:pt x="1194" y="89"/>
                  </a:moveTo>
                  <a:cubicBezTo>
                    <a:pt x="1194" y="97"/>
                    <a:pt x="1192" y="103"/>
                    <a:pt x="1186" y="107"/>
                  </a:cubicBezTo>
                  <a:cubicBezTo>
                    <a:pt x="1180" y="111"/>
                    <a:pt x="1172" y="113"/>
                    <a:pt x="1161" y="113"/>
                  </a:cubicBezTo>
                  <a:cubicBezTo>
                    <a:pt x="1151" y="113"/>
                    <a:pt x="1142" y="111"/>
                    <a:pt x="1136" y="108"/>
                  </a:cubicBezTo>
                  <a:lnTo>
                    <a:pt x="1136" y="94"/>
                  </a:lnTo>
                  <a:cubicBezTo>
                    <a:pt x="1145" y="98"/>
                    <a:pt x="1154" y="100"/>
                    <a:pt x="1162" y="100"/>
                  </a:cubicBezTo>
                  <a:cubicBezTo>
                    <a:pt x="1172" y="100"/>
                    <a:pt x="1178" y="97"/>
                    <a:pt x="1178" y="91"/>
                  </a:cubicBezTo>
                  <a:cubicBezTo>
                    <a:pt x="1178" y="89"/>
                    <a:pt x="1177" y="87"/>
                    <a:pt x="1176" y="86"/>
                  </a:cubicBezTo>
                  <a:cubicBezTo>
                    <a:pt x="1175" y="84"/>
                    <a:pt x="1173" y="83"/>
                    <a:pt x="1170" y="82"/>
                  </a:cubicBezTo>
                  <a:cubicBezTo>
                    <a:pt x="1168" y="80"/>
                    <a:pt x="1164" y="78"/>
                    <a:pt x="1159" y="77"/>
                  </a:cubicBezTo>
                  <a:cubicBezTo>
                    <a:pt x="1150" y="73"/>
                    <a:pt x="1144" y="70"/>
                    <a:pt x="1140" y="66"/>
                  </a:cubicBezTo>
                  <a:cubicBezTo>
                    <a:pt x="1137" y="63"/>
                    <a:pt x="1135" y="58"/>
                    <a:pt x="1135" y="52"/>
                  </a:cubicBezTo>
                  <a:cubicBezTo>
                    <a:pt x="1135" y="45"/>
                    <a:pt x="1138" y="40"/>
                    <a:pt x="1144" y="36"/>
                  </a:cubicBezTo>
                  <a:cubicBezTo>
                    <a:pt x="1149" y="33"/>
                    <a:pt x="1157" y="31"/>
                    <a:pt x="1166" y="31"/>
                  </a:cubicBezTo>
                  <a:cubicBezTo>
                    <a:pt x="1176" y="31"/>
                    <a:pt x="1185" y="33"/>
                    <a:pt x="1193" y="36"/>
                  </a:cubicBezTo>
                  <a:lnTo>
                    <a:pt x="1188" y="49"/>
                  </a:lnTo>
                  <a:cubicBezTo>
                    <a:pt x="1179" y="46"/>
                    <a:pt x="1172" y="44"/>
                    <a:pt x="1166" y="44"/>
                  </a:cubicBezTo>
                  <a:cubicBezTo>
                    <a:pt x="1157" y="44"/>
                    <a:pt x="1152" y="46"/>
                    <a:pt x="1152" y="51"/>
                  </a:cubicBezTo>
                  <a:cubicBezTo>
                    <a:pt x="1152" y="54"/>
                    <a:pt x="1153" y="56"/>
                    <a:pt x="1156" y="58"/>
                  </a:cubicBezTo>
                  <a:cubicBezTo>
                    <a:pt x="1158" y="60"/>
                    <a:pt x="1163" y="62"/>
                    <a:pt x="1171" y="65"/>
                  </a:cubicBezTo>
                  <a:cubicBezTo>
                    <a:pt x="1178" y="67"/>
                    <a:pt x="1183" y="70"/>
                    <a:pt x="1186" y="72"/>
                  </a:cubicBezTo>
                  <a:cubicBezTo>
                    <a:pt x="1189" y="74"/>
                    <a:pt x="1191" y="76"/>
                    <a:pt x="1192" y="79"/>
                  </a:cubicBezTo>
                  <a:cubicBezTo>
                    <a:pt x="1194" y="82"/>
                    <a:pt x="1194" y="85"/>
                    <a:pt x="1194" y="89"/>
                  </a:cubicBezTo>
                  <a:close/>
                </a:path>
              </a:pathLst>
            </a:custGeom>
            <a:solidFill>
              <a:srgbClr val="47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2" name="Rectangle 319">
              <a:extLst>
                <a:ext uri="{FF2B5EF4-FFF2-40B4-BE49-F238E27FC236}">
                  <a16:creationId xmlns:a16="http://schemas.microsoft.com/office/drawing/2014/main" id="{9586C0E5-BC3F-4984-ADC6-FF6BE5118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497" y="3561788"/>
              <a:ext cx="892412" cy="274314"/>
            </a:xfrm>
            <a:prstGeom prst="rect">
              <a:avLst/>
            </a:prstGeom>
            <a:solidFill>
              <a:srgbClr val="35A2DE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3" name="Oval 320">
              <a:extLst>
                <a:ext uri="{FF2B5EF4-FFF2-40B4-BE49-F238E27FC236}">
                  <a16:creationId xmlns:a16="http://schemas.microsoft.com/office/drawing/2014/main" id="{BEA2CA87-D5A7-4E5C-9892-C36CA146A3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5903" y="3625913"/>
              <a:ext cx="49875" cy="51657"/>
            </a:xfrm>
            <a:prstGeom prst="ellipse">
              <a:avLst/>
            </a:prstGeom>
            <a:solidFill>
              <a:srgbClr val="0849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4" name="Line 327">
              <a:extLst>
                <a:ext uri="{FF2B5EF4-FFF2-40B4-BE49-F238E27FC236}">
                  <a16:creationId xmlns:a16="http://schemas.microsoft.com/office/drawing/2014/main" id="{6A7C0A8A-8134-453B-99DD-BF0B5FA8F4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80998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5" name="Line 328">
              <a:extLst>
                <a:ext uri="{FF2B5EF4-FFF2-40B4-BE49-F238E27FC236}">
                  <a16:creationId xmlns:a16="http://schemas.microsoft.com/office/drawing/2014/main" id="{7630F81C-4955-4EBA-BE2A-E9BA39F2C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45124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6" name="Line 329">
              <a:extLst>
                <a:ext uri="{FF2B5EF4-FFF2-40B4-BE49-F238E27FC236}">
                  <a16:creationId xmlns:a16="http://schemas.microsoft.com/office/drawing/2014/main" id="{CAFB740C-AD4E-4795-97D3-AC6F1D0B32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7467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7" name="Line 330">
              <a:extLst>
                <a:ext uri="{FF2B5EF4-FFF2-40B4-BE49-F238E27FC236}">
                  <a16:creationId xmlns:a16="http://schemas.microsoft.com/office/drawing/2014/main" id="{06A584F2-4A50-4C11-AF27-4B3170FD8C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82280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8" name="Line 331">
              <a:extLst>
                <a:ext uri="{FF2B5EF4-FFF2-40B4-BE49-F238E27FC236}">
                  <a16:creationId xmlns:a16="http://schemas.microsoft.com/office/drawing/2014/main" id="{1461D2A7-E4DF-4F05-AB00-200A0469C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144625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09" name="Line 332">
              <a:extLst>
                <a:ext uri="{FF2B5EF4-FFF2-40B4-BE49-F238E27FC236}">
                  <a16:creationId xmlns:a16="http://schemas.microsoft.com/office/drawing/2014/main" id="{1D6D042F-8ABD-4825-A749-62A63CED12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08750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0" name="Line 333">
              <a:extLst>
                <a:ext uri="{FF2B5EF4-FFF2-40B4-BE49-F238E27FC236}">
                  <a16:creationId xmlns:a16="http://schemas.microsoft.com/office/drawing/2014/main" id="{4A6D54E6-D352-4777-8443-8717689F23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283563" y="3636601"/>
              <a:ext cx="154970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1" name="Line 334">
              <a:extLst>
                <a:ext uri="{FF2B5EF4-FFF2-40B4-BE49-F238E27FC236}">
                  <a16:creationId xmlns:a16="http://schemas.microsoft.com/office/drawing/2014/main" id="{286EC848-396E-41D3-AF9A-003EA91793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45906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2" name="Line 335">
              <a:extLst>
                <a:ext uri="{FF2B5EF4-FFF2-40B4-BE49-F238E27FC236}">
                  <a16:creationId xmlns:a16="http://schemas.microsoft.com/office/drawing/2014/main" id="{C9E4D9A4-C7BE-4BEF-AFBB-C02F1C3608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410032" y="3636601"/>
              <a:ext cx="156751" cy="158533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3" name="Line 339">
              <a:extLst>
                <a:ext uri="{FF2B5EF4-FFF2-40B4-BE49-F238E27FC236}">
                  <a16:creationId xmlns:a16="http://schemas.microsoft.com/office/drawing/2014/main" id="{544EED4F-473E-4438-8C09-AA77D70B2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1404" y="3615225"/>
              <a:ext cx="0" cy="165658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4" name="Freeform 340">
              <a:extLst>
                <a:ext uri="{FF2B5EF4-FFF2-40B4-BE49-F238E27FC236}">
                  <a16:creationId xmlns:a16="http://schemas.microsoft.com/office/drawing/2014/main" id="{34297FBB-A83E-41F7-AC80-134C5D2BD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5936" y="3038097"/>
              <a:ext cx="194158" cy="194158"/>
            </a:xfrm>
            <a:custGeom>
              <a:avLst/>
              <a:gdLst>
                <a:gd name="T0" fmla="*/ 203 w 227"/>
                <a:gd name="T1" fmla="*/ 226 h 226"/>
                <a:gd name="T2" fmla="*/ 24 w 227"/>
                <a:gd name="T3" fmla="*/ 226 h 226"/>
                <a:gd name="T4" fmla="*/ 0 w 227"/>
                <a:gd name="T5" fmla="*/ 202 h 226"/>
                <a:gd name="T6" fmla="*/ 0 w 227"/>
                <a:gd name="T7" fmla="*/ 24 h 226"/>
                <a:gd name="T8" fmla="*/ 24 w 227"/>
                <a:gd name="T9" fmla="*/ 0 h 226"/>
                <a:gd name="T10" fmla="*/ 203 w 227"/>
                <a:gd name="T11" fmla="*/ 0 h 226"/>
                <a:gd name="T12" fmla="*/ 227 w 227"/>
                <a:gd name="T13" fmla="*/ 24 h 226"/>
                <a:gd name="T14" fmla="*/ 227 w 227"/>
                <a:gd name="T15" fmla="*/ 202 h 226"/>
                <a:gd name="T16" fmla="*/ 203 w 227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6">
                  <a:moveTo>
                    <a:pt x="203" y="226"/>
                  </a:moveTo>
                  <a:lnTo>
                    <a:pt x="24" y="226"/>
                  </a:lnTo>
                  <a:cubicBezTo>
                    <a:pt x="11" y="226"/>
                    <a:pt x="0" y="215"/>
                    <a:pt x="0" y="202"/>
                  </a:cubicBezTo>
                  <a:lnTo>
                    <a:pt x="0" y="24"/>
                  </a:lnTo>
                  <a:cubicBezTo>
                    <a:pt x="0" y="10"/>
                    <a:pt x="11" y="0"/>
                    <a:pt x="24" y="0"/>
                  </a:cubicBezTo>
                  <a:lnTo>
                    <a:pt x="203" y="0"/>
                  </a:lnTo>
                  <a:cubicBezTo>
                    <a:pt x="216" y="0"/>
                    <a:pt x="227" y="10"/>
                    <a:pt x="227" y="24"/>
                  </a:cubicBezTo>
                  <a:lnTo>
                    <a:pt x="227" y="202"/>
                  </a:lnTo>
                  <a:cubicBezTo>
                    <a:pt x="227" y="215"/>
                    <a:pt x="216" y="226"/>
                    <a:pt x="203" y="22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5" name="Freeform 341">
              <a:extLst>
                <a:ext uri="{FF2B5EF4-FFF2-40B4-BE49-F238E27FC236}">
                  <a16:creationId xmlns:a16="http://schemas.microsoft.com/office/drawing/2014/main" id="{F7BCCF2A-14DD-4965-B160-6996C502E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000" y="3038097"/>
              <a:ext cx="194158" cy="194158"/>
            </a:xfrm>
            <a:custGeom>
              <a:avLst/>
              <a:gdLst>
                <a:gd name="T0" fmla="*/ 203 w 228"/>
                <a:gd name="T1" fmla="*/ 226 h 226"/>
                <a:gd name="T2" fmla="*/ 25 w 228"/>
                <a:gd name="T3" fmla="*/ 226 h 226"/>
                <a:gd name="T4" fmla="*/ 0 w 228"/>
                <a:gd name="T5" fmla="*/ 202 h 226"/>
                <a:gd name="T6" fmla="*/ 0 w 228"/>
                <a:gd name="T7" fmla="*/ 24 h 226"/>
                <a:gd name="T8" fmla="*/ 25 w 228"/>
                <a:gd name="T9" fmla="*/ 0 h 226"/>
                <a:gd name="T10" fmla="*/ 203 w 228"/>
                <a:gd name="T11" fmla="*/ 0 h 226"/>
                <a:gd name="T12" fmla="*/ 228 w 228"/>
                <a:gd name="T13" fmla="*/ 24 h 226"/>
                <a:gd name="T14" fmla="*/ 228 w 228"/>
                <a:gd name="T15" fmla="*/ 202 h 226"/>
                <a:gd name="T16" fmla="*/ 203 w 228"/>
                <a:gd name="T17" fmla="*/ 226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6">
                  <a:moveTo>
                    <a:pt x="203" y="226"/>
                  </a:moveTo>
                  <a:lnTo>
                    <a:pt x="25" y="226"/>
                  </a:lnTo>
                  <a:cubicBezTo>
                    <a:pt x="11" y="226"/>
                    <a:pt x="0" y="215"/>
                    <a:pt x="0" y="202"/>
                  </a:cubicBezTo>
                  <a:lnTo>
                    <a:pt x="0" y="24"/>
                  </a:lnTo>
                  <a:cubicBezTo>
                    <a:pt x="0" y="10"/>
                    <a:pt x="11" y="0"/>
                    <a:pt x="25" y="0"/>
                  </a:cubicBezTo>
                  <a:lnTo>
                    <a:pt x="203" y="0"/>
                  </a:lnTo>
                  <a:cubicBezTo>
                    <a:pt x="217" y="0"/>
                    <a:pt x="228" y="10"/>
                    <a:pt x="228" y="24"/>
                  </a:cubicBezTo>
                  <a:lnTo>
                    <a:pt x="228" y="202"/>
                  </a:lnTo>
                  <a:cubicBezTo>
                    <a:pt x="228" y="215"/>
                    <a:pt x="217" y="226"/>
                    <a:pt x="203" y="226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6" name="Freeform 342">
              <a:extLst>
                <a:ext uri="{FF2B5EF4-FFF2-40B4-BE49-F238E27FC236}">
                  <a16:creationId xmlns:a16="http://schemas.microsoft.com/office/drawing/2014/main" id="{3F8BBE87-E0A5-4392-89F5-C54BF3278E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5936" y="3278568"/>
              <a:ext cx="194158" cy="194158"/>
            </a:xfrm>
            <a:custGeom>
              <a:avLst/>
              <a:gdLst>
                <a:gd name="T0" fmla="*/ 203 w 227"/>
                <a:gd name="T1" fmla="*/ 227 h 227"/>
                <a:gd name="T2" fmla="*/ 24 w 227"/>
                <a:gd name="T3" fmla="*/ 227 h 227"/>
                <a:gd name="T4" fmla="*/ 0 w 227"/>
                <a:gd name="T5" fmla="*/ 203 h 227"/>
                <a:gd name="T6" fmla="*/ 0 w 227"/>
                <a:gd name="T7" fmla="*/ 25 h 227"/>
                <a:gd name="T8" fmla="*/ 24 w 227"/>
                <a:gd name="T9" fmla="*/ 0 h 227"/>
                <a:gd name="T10" fmla="*/ 203 w 227"/>
                <a:gd name="T11" fmla="*/ 0 h 227"/>
                <a:gd name="T12" fmla="*/ 227 w 227"/>
                <a:gd name="T13" fmla="*/ 25 h 227"/>
                <a:gd name="T14" fmla="*/ 227 w 227"/>
                <a:gd name="T15" fmla="*/ 203 h 227"/>
                <a:gd name="T16" fmla="*/ 203 w 227"/>
                <a:gd name="T1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7" h="227">
                  <a:moveTo>
                    <a:pt x="203" y="227"/>
                  </a:moveTo>
                  <a:lnTo>
                    <a:pt x="24" y="227"/>
                  </a:lnTo>
                  <a:cubicBezTo>
                    <a:pt x="11" y="227"/>
                    <a:pt x="0" y="216"/>
                    <a:pt x="0" y="203"/>
                  </a:cubicBezTo>
                  <a:lnTo>
                    <a:pt x="0" y="25"/>
                  </a:lnTo>
                  <a:cubicBezTo>
                    <a:pt x="0" y="11"/>
                    <a:pt x="11" y="0"/>
                    <a:pt x="24" y="0"/>
                  </a:cubicBezTo>
                  <a:lnTo>
                    <a:pt x="203" y="0"/>
                  </a:lnTo>
                  <a:cubicBezTo>
                    <a:pt x="216" y="0"/>
                    <a:pt x="227" y="11"/>
                    <a:pt x="227" y="25"/>
                  </a:cubicBezTo>
                  <a:lnTo>
                    <a:pt x="227" y="203"/>
                  </a:lnTo>
                  <a:cubicBezTo>
                    <a:pt x="227" y="216"/>
                    <a:pt x="216" y="227"/>
                    <a:pt x="203" y="227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7" name="Freeform 343">
              <a:extLst>
                <a:ext uri="{FF2B5EF4-FFF2-40B4-BE49-F238E27FC236}">
                  <a16:creationId xmlns:a16="http://schemas.microsoft.com/office/drawing/2014/main" id="{5F96D810-6EC6-460C-B7E2-3BFEB347B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6000" y="3278568"/>
              <a:ext cx="194158" cy="194158"/>
            </a:xfrm>
            <a:custGeom>
              <a:avLst/>
              <a:gdLst>
                <a:gd name="T0" fmla="*/ 203 w 228"/>
                <a:gd name="T1" fmla="*/ 227 h 227"/>
                <a:gd name="T2" fmla="*/ 25 w 228"/>
                <a:gd name="T3" fmla="*/ 227 h 227"/>
                <a:gd name="T4" fmla="*/ 0 w 228"/>
                <a:gd name="T5" fmla="*/ 203 h 227"/>
                <a:gd name="T6" fmla="*/ 0 w 228"/>
                <a:gd name="T7" fmla="*/ 25 h 227"/>
                <a:gd name="T8" fmla="*/ 25 w 228"/>
                <a:gd name="T9" fmla="*/ 0 h 227"/>
                <a:gd name="T10" fmla="*/ 203 w 228"/>
                <a:gd name="T11" fmla="*/ 0 h 227"/>
                <a:gd name="T12" fmla="*/ 228 w 228"/>
                <a:gd name="T13" fmla="*/ 25 h 227"/>
                <a:gd name="T14" fmla="*/ 228 w 228"/>
                <a:gd name="T15" fmla="*/ 203 h 227"/>
                <a:gd name="T16" fmla="*/ 203 w 228"/>
                <a:gd name="T17" fmla="*/ 227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8" h="227">
                  <a:moveTo>
                    <a:pt x="203" y="227"/>
                  </a:moveTo>
                  <a:lnTo>
                    <a:pt x="25" y="227"/>
                  </a:lnTo>
                  <a:cubicBezTo>
                    <a:pt x="11" y="227"/>
                    <a:pt x="0" y="216"/>
                    <a:pt x="0" y="203"/>
                  </a:cubicBezTo>
                  <a:lnTo>
                    <a:pt x="0" y="25"/>
                  </a:lnTo>
                  <a:cubicBezTo>
                    <a:pt x="0" y="11"/>
                    <a:pt x="11" y="0"/>
                    <a:pt x="25" y="0"/>
                  </a:cubicBezTo>
                  <a:lnTo>
                    <a:pt x="203" y="0"/>
                  </a:lnTo>
                  <a:cubicBezTo>
                    <a:pt x="217" y="0"/>
                    <a:pt x="228" y="11"/>
                    <a:pt x="228" y="25"/>
                  </a:cubicBezTo>
                  <a:lnTo>
                    <a:pt x="228" y="203"/>
                  </a:lnTo>
                  <a:cubicBezTo>
                    <a:pt x="228" y="216"/>
                    <a:pt x="217" y="227"/>
                    <a:pt x="203" y="227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8" name="Freeform 344">
              <a:extLst>
                <a:ext uri="{FF2B5EF4-FFF2-40B4-BE49-F238E27FC236}">
                  <a16:creationId xmlns:a16="http://schemas.microsoft.com/office/drawing/2014/main" id="{BEB20EF7-8819-4C30-A22A-CA7828CDD8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809748" y="3932290"/>
              <a:ext cx="651941" cy="94407"/>
            </a:xfrm>
            <a:custGeom>
              <a:avLst/>
              <a:gdLst>
                <a:gd name="T0" fmla="*/ 18 w 763"/>
                <a:gd name="T1" fmla="*/ 57 h 111"/>
                <a:gd name="T2" fmla="*/ 63 w 763"/>
                <a:gd name="T3" fmla="*/ 95 h 111"/>
                <a:gd name="T4" fmla="*/ 48 w 763"/>
                <a:gd name="T5" fmla="*/ 111 h 111"/>
                <a:gd name="T6" fmla="*/ 6 w 763"/>
                <a:gd name="T7" fmla="*/ 29 h 111"/>
                <a:gd name="T8" fmla="*/ 80 w 763"/>
                <a:gd name="T9" fmla="*/ 10 h 111"/>
                <a:gd name="T10" fmla="*/ 50 w 763"/>
                <a:gd name="T11" fmla="*/ 18 h 111"/>
                <a:gd name="T12" fmla="*/ 130 w 763"/>
                <a:gd name="T13" fmla="*/ 111 h 111"/>
                <a:gd name="T14" fmla="*/ 92 w 763"/>
                <a:gd name="T15" fmla="*/ 70 h 111"/>
                <a:gd name="T16" fmla="*/ 158 w 763"/>
                <a:gd name="T17" fmla="*/ 40 h 111"/>
                <a:gd name="T18" fmla="*/ 130 w 763"/>
                <a:gd name="T19" fmla="*/ 97 h 111"/>
                <a:gd name="T20" fmla="*/ 114 w 763"/>
                <a:gd name="T21" fmla="*/ 50 h 111"/>
                <a:gd name="T22" fmla="*/ 241 w 763"/>
                <a:gd name="T23" fmla="*/ 110 h 111"/>
                <a:gd name="T24" fmla="*/ 225 w 763"/>
                <a:gd name="T25" fmla="*/ 43 h 111"/>
                <a:gd name="T26" fmla="*/ 204 w 763"/>
                <a:gd name="T27" fmla="*/ 110 h 111"/>
                <a:gd name="T28" fmla="*/ 201 w 763"/>
                <a:gd name="T29" fmla="*/ 30 h 111"/>
                <a:gd name="T30" fmla="*/ 214 w 763"/>
                <a:gd name="T31" fmla="*/ 32 h 111"/>
                <a:gd name="T32" fmla="*/ 258 w 763"/>
                <a:gd name="T33" fmla="*/ 110 h 111"/>
                <a:gd name="T34" fmla="*/ 323 w 763"/>
                <a:gd name="T35" fmla="*/ 108 h 111"/>
                <a:gd name="T36" fmla="*/ 283 w 763"/>
                <a:gd name="T37" fmla="*/ 86 h 111"/>
                <a:gd name="T38" fmla="*/ 272 w 763"/>
                <a:gd name="T39" fmla="*/ 36 h 111"/>
                <a:gd name="T40" fmla="*/ 300 w 763"/>
                <a:gd name="T41" fmla="*/ 13 h 111"/>
                <a:gd name="T42" fmla="*/ 323 w 763"/>
                <a:gd name="T43" fmla="*/ 43 h 111"/>
                <a:gd name="T44" fmla="*/ 303 w 763"/>
                <a:gd name="T45" fmla="*/ 95 h 111"/>
                <a:gd name="T46" fmla="*/ 386 w 763"/>
                <a:gd name="T47" fmla="*/ 99 h 111"/>
                <a:gd name="T48" fmla="*/ 359 w 763"/>
                <a:gd name="T49" fmla="*/ 111 h 111"/>
                <a:gd name="T50" fmla="*/ 343 w 763"/>
                <a:gd name="T51" fmla="*/ 68 h 111"/>
                <a:gd name="T52" fmla="*/ 385 w 763"/>
                <a:gd name="T53" fmla="*/ 57 h 111"/>
                <a:gd name="T54" fmla="*/ 358 w 763"/>
                <a:gd name="T55" fmla="*/ 44 h 111"/>
                <a:gd name="T56" fmla="*/ 356 w 763"/>
                <a:gd name="T57" fmla="*/ 31 h 111"/>
                <a:gd name="T58" fmla="*/ 401 w 763"/>
                <a:gd name="T59" fmla="*/ 56 h 111"/>
                <a:gd name="T60" fmla="*/ 364 w 763"/>
                <a:gd name="T61" fmla="*/ 98 h 111"/>
                <a:gd name="T62" fmla="*/ 384 w 763"/>
                <a:gd name="T63" fmla="*/ 72 h 111"/>
                <a:gd name="T64" fmla="*/ 351 w 763"/>
                <a:gd name="T65" fmla="*/ 87 h 111"/>
                <a:gd name="T66" fmla="*/ 442 w 763"/>
                <a:gd name="T67" fmla="*/ 110 h 111"/>
                <a:gd name="T68" fmla="*/ 442 w 763"/>
                <a:gd name="T69" fmla="*/ 30 h 111"/>
                <a:gd name="T70" fmla="*/ 427 w 763"/>
                <a:gd name="T71" fmla="*/ 2 h 111"/>
                <a:gd name="T72" fmla="*/ 443 w 763"/>
                <a:gd name="T73" fmla="*/ 9 h 111"/>
                <a:gd name="T74" fmla="*/ 427 w 763"/>
                <a:gd name="T75" fmla="*/ 16 h 111"/>
                <a:gd name="T76" fmla="*/ 520 w 763"/>
                <a:gd name="T77" fmla="*/ 110 h 111"/>
                <a:gd name="T78" fmla="*/ 504 w 763"/>
                <a:gd name="T79" fmla="*/ 43 h 111"/>
                <a:gd name="T80" fmla="*/ 483 w 763"/>
                <a:gd name="T81" fmla="*/ 110 h 111"/>
                <a:gd name="T82" fmla="*/ 480 w 763"/>
                <a:gd name="T83" fmla="*/ 30 h 111"/>
                <a:gd name="T84" fmla="*/ 493 w 763"/>
                <a:gd name="T85" fmla="*/ 32 h 111"/>
                <a:gd name="T86" fmla="*/ 537 w 763"/>
                <a:gd name="T87" fmla="*/ 110 h 111"/>
                <a:gd name="T88" fmla="*/ 555 w 763"/>
                <a:gd name="T89" fmla="*/ 71 h 111"/>
                <a:gd name="T90" fmla="*/ 617 w 763"/>
                <a:gd name="T91" fmla="*/ 38 h 111"/>
                <a:gd name="T92" fmla="*/ 573 w 763"/>
                <a:gd name="T93" fmla="*/ 74 h 111"/>
                <a:gd name="T94" fmla="*/ 609 w 763"/>
                <a:gd name="T95" fmla="*/ 96 h 111"/>
                <a:gd name="T96" fmla="*/ 610 w 763"/>
                <a:gd name="T97" fmla="*/ 110 h 111"/>
                <a:gd name="T98" fmla="*/ 579 w 763"/>
                <a:gd name="T99" fmla="*/ 47 h 111"/>
                <a:gd name="T100" fmla="*/ 605 w 763"/>
                <a:gd name="T101" fmla="*/ 47 h 111"/>
                <a:gd name="T102" fmla="*/ 694 w 763"/>
                <a:gd name="T103" fmla="*/ 30 h 111"/>
                <a:gd name="T104" fmla="*/ 669 w 763"/>
                <a:gd name="T105" fmla="*/ 51 h 111"/>
                <a:gd name="T106" fmla="*/ 645 w 763"/>
                <a:gd name="T107" fmla="*/ 110 h 111"/>
                <a:gd name="T108" fmla="*/ 661 w 763"/>
                <a:gd name="T109" fmla="*/ 44 h 111"/>
                <a:gd name="T110" fmla="*/ 686 w 763"/>
                <a:gd name="T111" fmla="*/ 29 h 111"/>
                <a:gd name="T112" fmla="*/ 730 w 763"/>
                <a:gd name="T113" fmla="*/ 111 h 111"/>
                <a:gd name="T114" fmla="*/ 731 w 763"/>
                <a:gd name="T115" fmla="*/ 98 h 111"/>
                <a:gd name="T116" fmla="*/ 739 w 763"/>
                <a:gd name="T117" fmla="*/ 80 h 111"/>
                <a:gd name="T118" fmla="*/ 704 w 763"/>
                <a:gd name="T119" fmla="*/ 50 h 111"/>
                <a:gd name="T120" fmla="*/ 762 w 763"/>
                <a:gd name="T121" fmla="*/ 34 h 111"/>
                <a:gd name="T122" fmla="*/ 721 w 763"/>
                <a:gd name="T123" fmla="*/ 49 h 111"/>
                <a:gd name="T124" fmla="*/ 754 w 763"/>
                <a:gd name="T125" fmla="*/ 7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63" h="111">
                  <a:moveTo>
                    <a:pt x="50" y="18"/>
                  </a:moveTo>
                  <a:cubicBezTo>
                    <a:pt x="40" y="18"/>
                    <a:pt x="32" y="21"/>
                    <a:pt x="27" y="28"/>
                  </a:cubicBezTo>
                  <a:cubicBezTo>
                    <a:pt x="21" y="35"/>
                    <a:pt x="18" y="45"/>
                    <a:pt x="18" y="57"/>
                  </a:cubicBezTo>
                  <a:cubicBezTo>
                    <a:pt x="18" y="70"/>
                    <a:pt x="21" y="80"/>
                    <a:pt x="26" y="87"/>
                  </a:cubicBezTo>
                  <a:cubicBezTo>
                    <a:pt x="32" y="93"/>
                    <a:pt x="40" y="96"/>
                    <a:pt x="50" y="96"/>
                  </a:cubicBezTo>
                  <a:cubicBezTo>
                    <a:pt x="54" y="96"/>
                    <a:pt x="59" y="96"/>
                    <a:pt x="63" y="95"/>
                  </a:cubicBezTo>
                  <a:cubicBezTo>
                    <a:pt x="67" y="94"/>
                    <a:pt x="71" y="93"/>
                    <a:pt x="76" y="92"/>
                  </a:cubicBezTo>
                  <a:lnTo>
                    <a:pt x="76" y="106"/>
                  </a:lnTo>
                  <a:cubicBezTo>
                    <a:pt x="68" y="110"/>
                    <a:pt x="58" y="111"/>
                    <a:pt x="48" y="111"/>
                  </a:cubicBezTo>
                  <a:cubicBezTo>
                    <a:pt x="32" y="111"/>
                    <a:pt x="21" y="106"/>
                    <a:pt x="12" y="97"/>
                  </a:cubicBezTo>
                  <a:cubicBezTo>
                    <a:pt x="4" y="88"/>
                    <a:pt x="0" y="74"/>
                    <a:pt x="0" y="57"/>
                  </a:cubicBezTo>
                  <a:cubicBezTo>
                    <a:pt x="0" y="46"/>
                    <a:pt x="2" y="37"/>
                    <a:pt x="6" y="29"/>
                  </a:cubicBezTo>
                  <a:cubicBezTo>
                    <a:pt x="10" y="20"/>
                    <a:pt x="16" y="14"/>
                    <a:pt x="23" y="10"/>
                  </a:cubicBezTo>
                  <a:cubicBezTo>
                    <a:pt x="31" y="5"/>
                    <a:pt x="40" y="3"/>
                    <a:pt x="50" y="3"/>
                  </a:cubicBezTo>
                  <a:cubicBezTo>
                    <a:pt x="61" y="3"/>
                    <a:pt x="71" y="5"/>
                    <a:pt x="80" y="10"/>
                  </a:cubicBezTo>
                  <a:lnTo>
                    <a:pt x="74" y="24"/>
                  </a:lnTo>
                  <a:cubicBezTo>
                    <a:pt x="70" y="23"/>
                    <a:pt x="66" y="21"/>
                    <a:pt x="62" y="20"/>
                  </a:cubicBezTo>
                  <a:cubicBezTo>
                    <a:pt x="58" y="19"/>
                    <a:pt x="54" y="18"/>
                    <a:pt x="50" y="18"/>
                  </a:cubicBezTo>
                  <a:close/>
                  <a:moveTo>
                    <a:pt x="168" y="70"/>
                  </a:moveTo>
                  <a:cubicBezTo>
                    <a:pt x="168" y="83"/>
                    <a:pt x="164" y="93"/>
                    <a:pt x="158" y="100"/>
                  </a:cubicBezTo>
                  <a:cubicBezTo>
                    <a:pt x="151" y="107"/>
                    <a:pt x="142" y="111"/>
                    <a:pt x="130" y="111"/>
                  </a:cubicBezTo>
                  <a:cubicBezTo>
                    <a:pt x="122" y="111"/>
                    <a:pt x="116" y="109"/>
                    <a:pt x="110" y="106"/>
                  </a:cubicBezTo>
                  <a:cubicBezTo>
                    <a:pt x="104" y="103"/>
                    <a:pt x="100" y="98"/>
                    <a:pt x="97" y="92"/>
                  </a:cubicBezTo>
                  <a:cubicBezTo>
                    <a:pt x="94" y="85"/>
                    <a:pt x="92" y="78"/>
                    <a:pt x="92" y="70"/>
                  </a:cubicBezTo>
                  <a:cubicBezTo>
                    <a:pt x="92" y="57"/>
                    <a:pt x="95" y="47"/>
                    <a:pt x="102" y="40"/>
                  </a:cubicBezTo>
                  <a:cubicBezTo>
                    <a:pt x="109" y="32"/>
                    <a:pt x="118" y="29"/>
                    <a:pt x="130" y="29"/>
                  </a:cubicBezTo>
                  <a:cubicBezTo>
                    <a:pt x="142" y="29"/>
                    <a:pt x="151" y="32"/>
                    <a:pt x="158" y="40"/>
                  </a:cubicBezTo>
                  <a:cubicBezTo>
                    <a:pt x="164" y="47"/>
                    <a:pt x="168" y="57"/>
                    <a:pt x="168" y="70"/>
                  </a:cubicBezTo>
                  <a:close/>
                  <a:moveTo>
                    <a:pt x="110" y="70"/>
                  </a:moveTo>
                  <a:cubicBezTo>
                    <a:pt x="110" y="88"/>
                    <a:pt x="116" y="97"/>
                    <a:pt x="130" y="97"/>
                  </a:cubicBezTo>
                  <a:cubicBezTo>
                    <a:pt x="144" y="97"/>
                    <a:pt x="150" y="88"/>
                    <a:pt x="150" y="70"/>
                  </a:cubicBezTo>
                  <a:cubicBezTo>
                    <a:pt x="150" y="52"/>
                    <a:pt x="144" y="43"/>
                    <a:pt x="130" y="43"/>
                  </a:cubicBezTo>
                  <a:cubicBezTo>
                    <a:pt x="123" y="43"/>
                    <a:pt x="118" y="45"/>
                    <a:pt x="114" y="50"/>
                  </a:cubicBezTo>
                  <a:cubicBezTo>
                    <a:pt x="111" y="54"/>
                    <a:pt x="110" y="61"/>
                    <a:pt x="110" y="70"/>
                  </a:cubicBezTo>
                  <a:close/>
                  <a:moveTo>
                    <a:pt x="258" y="110"/>
                  </a:moveTo>
                  <a:lnTo>
                    <a:pt x="241" y="110"/>
                  </a:lnTo>
                  <a:lnTo>
                    <a:pt x="241" y="61"/>
                  </a:lnTo>
                  <a:cubicBezTo>
                    <a:pt x="241" y="55"/>
                    <a:pt x="239" y="50"/>
                    <a:pt x="237" y="47"/>
                  </a:cubicBezTo>
                  <a:cubicBezTo>
                    <a:pt x="234" y="44"/>
                    <a:pt x="230" y="43"/>
                    <a:pt x="225" y="43"/>
                  </a:cubicBezTo>
                  <a:cubicBezTo>
                    <a:pt x="218" y="43"/>
                    <a:pt x="213" y="45"/>
                    <a:pt x="209" y="49"/>
                  </a:cubicBezTo>
                  <a:cubicBezTo>
                    <a:pt x="206" y="53"/>
                    <a:pt x="204" y="60"/>
                    <a:pt x="204" y="70"/>
                  </a:cubicBezTo>
                  <a:lnTo>
                    <a:pt x="204" y="110"/>
                  </a:lnTo>
                  <a:lnTo>
                    <a:pt x="187" y="110"/>
                  </a:lnTo>
                  <a:lnTo>
                    <a:pt x="187" y="30"/>
                  </a:lnTo>
                  <a:lnTo>
                    <a:pt x="201" y="30"/>
                  </a:lnTo>
                  <a:lnTo>
                    <a:pt x="203" y="41"/>
                  </a:lnTo>
                  <a:lnTo>
                    <a:pt x="204" y="41"/>
                  </a:lnTo>
                  <a:cubicBezTo>
                    <a:pt x="206" y="37"/>
                    <a:pt x="210" y="34"/>
                    <a:pt x="214" y="32"/>
                  </a:cubicBezTo>
                  <a:cubicBezTo>
                    <a:pt x="219" y="30"/>
                    <a:pt x="223" y="29"/>
                    <a:pt x="229" y="29"/>
                  </a:cubicBezTo>
                  <a:cubicBezTo>
                    <a:pt x="248" y="29"/>
                    <a:pt x="258" y="38"/>
                    <a:pt x="258" y="58"/>
                  </a:cubicBezTo>
                  <a:lnTo>
                    <a:pt x="258" y="110"/>
                  </a:lnTo>
                  <a:close/>
                  <a:moveTo>
                    <a:pt x="311" y="97"/>
                  </a:moveTo>
                  <a:cubicBezTo>
                    <a:pt x="315" y="97"/>
                    <a:pt x="319" y="97"/>
                    <a:pt x="323" y="96"/>
                  </a:cubicBezTo>
                  <a:lnTo>
                    <a:pt x="323" y="108"/>
                  </a:lnTo>
                  <a:cubicBezTo>
                    <a:pt x="321" y="109"/>
                    <a:pt x="319" y="110"/>
                    <a:pt x="316" y="110"/>
                  </a:cubicBezTo>
                  <a:cubicBezTo>
                    <a:pt x="313" y="111"/>
                    <a:pt x="310" y="111"/>
                    <a:pt x="307" y="111"/>
                  </a:cubicBezTo>
                  <a:cubicBezTo>
                    <a:pt x="291" y="111"/>
                    <a:pt x="283" y="103"/>
                    <a:pt x="283" y="86"/>
                  </a:cubicBezTo>
                  <a:lnTo>
                    <a:pt x="283" y="43"/>
                  </a:lnTo>
                  <a:lnTo>
                    <a:pt x="272" y="43"/>
                  </a:lnTo>
                  <a:lnTo>
                    <a:pt x="272" y="36"/>
                  </a:lnTo>
                  <a:lnTo>
                    <a:pt x="284" y="29"/>
                  </a:lnTo>
                  <a:lnTo>
                    <a:pt x="289" y="13"/>
                  </a:lnTo>
                  <a:lnTo>
                    <a:pt x="300" y="13"/>
                  </a:lnTo>
                  <a:lnTo>
                    <a:pt x="300" y="30"/>
                  </a:lnTo>
                  <a:lnTo>
                    <a:pt x="323" y="30"/>
                  </a:lnTo>
                  <a:lnTo>
                    <a:pt x="323" y="43"/>
                  </a:lnTo>
                  <a:lnTo>
                    <a:pt x="300" y="43"/>
                  </a:lnTo>
                  <a:lnTo>
                    <a:pt x="300" y="86"/>
                  </a:lnTo>
                  <a:cubicBezTo>
                    <a:pt x="300" y="90"/>
                    <a:pt x="301" y="93"/>
                    <a:pt x="303" y="95"/>
                  </a:cubicBezTo>
                  <a:cubicBezTo>
                    <a:pt x="305" y="96"/>
                    <a:pt x="308" y="97"/>
                    <a:pt x="311" y="97"/>
                  </a:cubicBezTo>
                  <a:close/>
                  <a:moveTo>
                    <a:pt x="389" y="110"/>
                  </a:moveTo>
                  <a:lnTo>
                    <a:pt x="386" y="99"/>
                  </a:lnTo>
                  <a:lnTo>
                    <a:pt x="385" y="99"/>
                  </a:lnTo>
                  <a:cubicBezTo>
                    <a:pt x="381" y="103"/>
                    <a:pt x="378" y="107"/>
                    <a:pt x="374" y="108"/>
                  </a:cubicBezTo>
                  <a:cubicBezTo>
                    <a:pt x="370" y="110"/>
                    <a:pt x="365" y="111"/>
                    <a:pt x="359" y="111"/>
                  </a:cubicBezTo>
                  <a:cubicBezTo>
                    <a:pt x="351" y="111"/>
                    <a:pt x="345" y="109"/>
                    <a:pt x="340" y="105"/>
                  </a:cubicBezTo>
                  <a:cubicBezTo>
                    <a:pt x="336" y="101"/>
                    <a:pt x="334" y="95"/>
                    <a:pt x="334" y="87"/>
                  </a:cubicBezTo>
                  <a:cubicBezTo>
                    <a:pt x="334" y="79"/>
                    <a:pt x="337" y="73"/>
                    <a:pt x="343" y="68"/>
                  </a:cubicBezTo>
                  <a:cubicBezTo>
                    <a:pt x="349" y="64"/>
                    <a:pt x="358" y="62"/>
                    <a:pt x="371" y="62"/>
                  </a:cubicBezTo>
                  <a:lnTo>
                    <a:pt x="385" y="61"/>
                  </a:lnTo>
                  <a:lnTo>
                    <a:pt x="385" y="57"/>
                  </a:lnTo>
                  <a:cubicBezTo>
                    <a:pt x="385" y="52"/>
                    <a:pt x="383" y="48"/>
                    <a:pt x="381" y="45"/>
                  </a:cubicBezTo>
                  <a:cubicBezTo>
                    <a:pt x="379" y="43"/>
                    <a:pt x="375" y="42"/>
                    <a:pt x="370" y="42"/>
                  </a:cubicBezTo>
                  <a:cubicBezTo>
                    <a:pt x="366" y="42"/>
                    <a:pt x="362" y="42"/>
                    <a:pt x="358" y="44"/>
                  </a:cubicBezTo>
                  <a:cubicBezTo>
                    <a:pt x="354" y="45"/>
                    <a:pt x="351" y="46"/>
                    <a:pt x="347" y="48"/>
                  </a:cubicBezTo>
                  <a:lnTo>
                    <a:pt x="342" y="36"/>
                  </a:lnTo>
                  <a:cubicBezTo>
                    <a:pt x="346" y="33"/>
                    <a:pt x="351" y="32"/>
                    <a:pt x="356" y="31"/>
                  </a:cubicBezTo>
                  <a:cubicBezTo>
                    <a:pt x="361" y="29"/>
                    <a:pt x="366" y="29"/>
                    <a:pt x="371" y="29"/>
                  </a:cubicBezTo>
                  <a:cubicBezTo>
                    <a:pt x="381" y="29"/>
                    <a:pt x="388" y="31"/>
                    <a:pt x="394" y="35"/>
                  </a:cubicBezTo>
                  <a:cubicBezTo>
                    <a:pt x="399" y="40"/>
                    <a:pt x="401" y="47"/>
                    <a:pt x="401" y="56"/>
                  </a:cubicBezTo>
                  <a:lnTo>
                    <a:pt x="401" y="110"/>
                  </a:lnTo>
                  <a:lnTo>
                    <a:pt x="389" y="110"/>
                  </a:lnTo>
                  <a:close/>
                  <a:moveTo>
                    <a:pt x="364" y="98"/>
                  </a:moveTo>
                  <a:cubicBezTo>
                    <a:pt x="370" y="98"/>
                    <a:pt x="375" y="96"/>
                    <a:pt x="379" y="93"/>
                  </a:cubicBezTo>
                  <a:cubicBezTo>
                    <a:pt x="383" y="90"/>
                    <a:pt x="384" y="85"/>
                    <a:pt x="384" y="79"/>
                  </a:cubicBezTo>
                  <a:lnTo>
                    <a:pt x="384" y="72"/>
                  </a:lnTo>
                  <a:lnTo>
                    <a:pt x="374" y="72"/>
                  </a:lnTo>
                  <a:cubicBezTo>
                    <a:pt x="366" y="72"/>
                    <a:pt x="360" y="74"/>
                    <a:pt x="357" y="76"/>
                  </a:cubicBezTo>
                  <a:cubicBezTo>
                    <a:pt x="353" y="79"/>
                    <a:pt x="351" y="82"/>
                    <a:pt x="351" y="87"/>
                  </a:cubicBezTo>
                  <a:cubicBezTo>
                    <a:pt x="351" y="91"/>
                    <a:pt x="352" y="93"/>
                    <a:pt x="354" y="95"/>
                  </a:cubicBezTo>
                  <a:cubicBezTo>
                    <a:pt x="357" y="97"/>
                    <a:pt x="360" y="98"/>
                    <a:pt x="364" y="98"/>
                  </a:cubicBezTo>
                  <a:close/>
                  <a:moveTo>
                    <a:pt x="442" y="110"/>
                  </a:moveTo>
                  <a:lnTo>
                    <a:pt x="425" y="110"/>
                  </a:lnTo>
                  <a:lnTo>
                    <a:pt x="425" y="30"/>
                  </a:lnTo>
                  <a:lnTo>
                    <a:pt x="442" y="30"/>
                  </a:lnTo>
                  <a:lnTo>
                    <a:pt x="442" y="110"/>
                  </a:lnTo>
                  <a:close/>
                  <a:moveTo>
                    <a:pt x="424" y="9"/>
                  </a:moveTo>
                  <a:cubicBezTo>
                    <a:pt x="424" y="6"/>
                    <a:pt x="425" y="4"/>
                    <a:pt x="427" y="2"/>
                  </a:cubicBezTo>
                  <a:cubicBezTo>
                    <a:pt x="428" y="1"/>
                    <a:pt x="431" y="0"/>
                    <a:pt x="434" y="0"/>
                  </a:cubicBezTo>
                  <a:cubicBezTo>
                    <a:pt x="437" y="0"/>
                    <a:pt x="439" y="1"/>
                    <a:pt x="441" y="2"/>
                  </a:cubicBezTo>
                  <a:cubicBezTo>
                    <a:pt x="442" y="4"/>
                    <a:pt x="443" y="6"/>
                    <a:pt x="443" y="9"/>
                  </a:cubicBezTo>
                  <a:cubicBezTo>
                    <a:pt x="443" y="12"/>
                    <a:pt x="442" y="14"/>
                    <a:pt x="441" y="16"/>
                  </a:cubicBezTo>
                  <a:cubicBezTo>
                    <a:pt x="439" y="18"/>
                    <a:pt x="437" y="18"/>
                    <a:pt x="434" y="18"/>
                  </a:cubicBezTo>
                  <a:cubicBezTo>
                    <a:pt x="431" y="18"/>
                    <a:pt x="428" y="18"/>
                    <a:pt x="427" y="16"/>
                  </a:cubicBezTo>
                  <a:cubicBezTo>
                    <a:pt x="425" y="14"/>
                    <a:pt x="424" y="12"/>
                    <a:pt x="424" y="9"/>
                  </a:cubicBezTo>
                  <a:close/>
                  <a:moveTo>
                    <a:pt x="537" y="110"/>
                  </a:moveTo>
                  <a:lnTo>
                    <a:pt x="520" y="110"/>
                  </a:lnTo>
                  <a:lnTo>
                    <a:pt x="520" y="61"/>
                  </a:lnTo>
                  <a:cubicBezTo>
                    <a:pt x="520" y="55"/>
                    <a:pt x="518" y="50"/>
                    <a:pt x="516" y="47"/>
                  </a:cubicBezTo>
                  <a:cubicBezTo>
                    <a:pt x="513" y="44"/>
                    <a:pt x="509" y="43"/>
                    <a:pt x="504" y="43"/>
                  </a:cubicBezTo>
                  <a:cubicBezTo>
                    <a:pt x="497" y="43"/>
                    <a:pt x="492" y="45"/>
                    <a:pt x="488" y="49"/>
                  </a:cubicBezTo>
                  <a:cubicBezTo>
                    <a:pt x="485" y="53"/>
                    <a:pt x="483" y="60"/>
                    <a:pt x="483" y="70"/>
                  </a:cubicBezTo>
                  <a:lnTo>
                    <a:pt x="483" y="110"/>
                  </a:lnTo>
                  <a:lnTo>
                    <a:pt x="466" y="110"/>
                  </a:lnTo>
                  <a:lnTo>
                    <a:pt x="466" y="30"/>
                  </a:lnTo>
                  <a:lnTo>
                    <a:pt x="480" y="30"/>
                  </a:lnTo>
                  <a:lnTo>
                    <a:pt x="482" y="41"/>
                  </a:lnTo>
                  <a:lnTo>
                    <a:pt x="483" y="41"/>
                  </a:lnTo>
                  <a:cubicBezTo>
                    <a:pt x="485" y="37"/>
                    <a:pt x="489" y="34"/>
                    <a:pt x="493" y="32"/>
                  </a:cubicBezTo>
                  <a:cubicBezTo>
                    <a:pt x="498" y="30"/>
                    <a:pt x="502" y="29"/>
                    <a:pt x="508" y="29"/>
                  </a:cubicBezTo>
                  <a:cubicBezTo>
                    <a:pt x="527" y="29"/>
                    <a:pt x="537" y="38"/>
                    <a:pt x="537" y="58"/>
                  </a:cubicBezTo>
                  <a:lnTo>
                    <a:pt x="537" y="110"/>
                  </a:lnTo>
                  <a:close/>
                  <a:moveTo>
                    <a:pt x="595" y="111"/>
                  </a:moveTo>
                  <a:cubicBezTo>
                    <a:pt x="583" y="111"/>
                    <a:pt x="573" y="107"/>
                    <a:pt x="566" y="100"/>
                  </a:cubicBezTo>
                  <a:cubicBezTo>
                    <a:pt x="559" y="93"/>
                    <a:pt x="555" y="83"/>
                    <a:pt x="555" y="71"/>
                  </a:cubicBezTo>
                  <a:cubicBezTo>
                    <a:pt x="555" y="58"/>
                    <a:pt x="559" y="47"/>
                    <a:pt x="565" y="40"/>
                  </a:cubicBezTo>
                  <a:cubicBezTo>
                    <a:pt x="572" y="33"/>
                    <a:pt x="581" y="29"/>
                    <a:pt x="592" y="29"/>
                  </a:cubicBezTo>
                  <a:cubicBezTo>
                    <a:pt x="603" y="29"/>
                    <a:pt x="611" y="32"/>
                    <a:pt x="617" y="38"/>
                  </a:cubicBezTo>
                  <a:cubicBezTo>
                    <a:pt x="623" y="45"/>
                    <a:pt x="626" y="53"/>
                    <a:pt x="626" y="65"/>
                  </a:cubicBezTo>
                  <a:lnTo>
                    <a:pt x="626" y="74"/>
                  </a:lnTo>
                  <a:lnTo>
                    <a:pt x="573" y="74"/>
                  </a:lnTo>
                  <a:cubicBezTo>
                    <a:pt x="573" y="81"/>
                    <a:pt x="575" y="87"/>
                    <a:pt x="579" y="92"/>
                  </a:cubicBezTo>
                  <a:cubicBezTo>
                    <a:pt x="583" y="96"/>
                    <a:pt x="589" y="98"/>
                    <a:pt x="596" y="98"/>
                  </a:cubicBezTo>
                  <a:cubicBezTo>
                    <a:pt x="601" y="98"/>
                    <a:pt x="605" y="97"/>
                    <a:pt x="609" y="96"/>
                  </a:cubicBezTo>
                  <a:cubicBezTo>
                    <a:pt x="613" y="96"/>
                    <a:pt x="618" y="94"/>
                    <a:pt x="622" y="92"/>
                  </a:cubicBezTo>
                  <a:lnTo>
                    <a:pt x="622" y="106"/>
                  </a:lnTo>
                  <a:cubicBezTo>
                    <a:pt x="618" y="108"/>
                    <a:pt x="614" y="109"/>
                    <a:pt x="610" y="110"/>
                  </a:cubicBezTo>
                  <a:cubicBezTo>
                    <a:pt x="605" y="111"/>
                    <a:pt x="601" y="111"/>
                    <a:pt x="595" y="111"/>
                  </a:cubicBezTo>
                  <a:close/>
                  <a:moveTo>
                    <a:pt x="592" y="42"/>
                  </a:moveTo>
                  <a:cubicBezTo>
                    <a:pt x="587" y="42"/>
                    <a:pt x="582" y="43"/>
                    <a:pt x="579" y="47"/>
                  </a:cubicBezTo>
                  <a:cubicBezTo>
                    <a:pt x="576" y="50"/>
                    <a:pt x="574" y="55"/>
                    <a:pt x="573" y="62"/>
                  </a:cubicBezTo>
                  <a:lnTo>
                    <a:pt x="609" y="62"/>
                  </a:lnTo>
                  <a:cubicBezTo>
                    <a:pt x="609" y="55"/>
                    <a:pt x="608" y="50"/>
                    <a:pt x="605" y="47"/>
                  </a:cubicBezTo>
                  <a:cubicBezTo>
                    <a:pt x="602" y="43"/>
                    <a:pt x="597" y="42"/>
                    <a:pt x="592" y="42"/>
                  </a:cubicBezTo>
                  <a:close/>
                  <a:moveTo>
                    <a:pt x="686" y="29"/>
                  </a:moveTo>
                  <a:cubicBezTo>
                    <a:pt x="689" y="29"/>
                    <a:pt x="692" y="29"/>
                    <a:pt x="694" y="30"/>
                  </a:cubicBezTo>
                  <a:lnTo>
                    <a:pt x="693" y="45"/>
                  </a:lnTo>
                  <a:cubicBezTo>
                    <a:pt x="690" y="45"/>
                    <a:pt x="688" y="44"/>
                    <a:pt x="685" y="44"/>
                  </a:cubicBezTo>
                  <a:cubicBezTo>
                    <a:pt x="678" y="44"/>
                    <a:pt x="673" y="47"/>
                    <a:pt x="669" y="51"/>
                  </a:cubicBezTo>
                  <a:cubicBezTo>
                    <a:pt x="665" y="55"/>
                    <a:pt x="662" y="61"/>
                    <a:pt x="662" y="68"/>
                  </a:cubicBezTo>
                  <a:lnTo>
                    <a:pt x="662" y="110"/>
                  </a:lnTo>
                  <a:lnTo>
                    <a:pt x="645" y="110"/>
                  </a:lnTo>
                  <a:lnTo>
                    <a:pt x="645" y="30"/>
                  </a:lnTo>
                  <a:lnTo>
                    <a:pt x="659" y="30"/>
                  </a:lnTo>
                  <a:lnTo>
                    <a:pt x="661" y="44"/>
                  </a:lnTo>
                  <a:lnTo>
                    <a:pt x="662" y="44"/>
                  </a:lnTo>
                  <a:cubicBezTo>
                    <a:pt x="664" y="39"/>
                    <a:pt x="668" y="36"/>
                    <a:pt x="672" y="33"/>
                  </a:cubicBezTo>
                  <a:cubicBezTo>
                    <a:pt x="676" y="30"/>
                    <a:pt x="681" y="29"/>
                    <a:pt x="686" y="29"/>
                  </a:cubicBezTo>
                  <a:close/>
                  <a:moveTo>
                    <a:pt x="763" y="87"/>
                  </a:moveTo>
                  <a:cubicBezTo>
                    <a:pt x="763" y="95"/>
                    <a:pt x="760" y="101"/>
                    <a:pt x="754" y="105"/>
                  </a:cubicBezTo>
                  <a:cubicBezTo>
                    <a:pt x="749" y="109"/>
                    <a:pt x="741" y="111"/>
                    <a:pt x="730" y="111"/>
                  </a:cubicBezTo>
                  <a:cubicBezTo>
                    <a:pt x="719" y="111"/>
                    <a:pt x="711" y="109"/>
                    <a:pt x="704" y="106"/>
                  </a:cubicBezTo>
                  <a:lnTo>
                    <a:pt x="704" y="92"/>
                  </a:lnTo>
                  <a:cubicBezTo>
                    <a:pt x="714" y="96"/>
                    <a:pt x="722" y="98"/>
                    <a:pt x="731" y="98"/>
                  </a:cubicBezTo>
                  <a:cubicBezTo>
                    <a:pt x="741" y="98"/>
                    <a:pt x="746" y="95"/>
                    <a:pt x="746" y="89"/>
                  </a:cubicBezTo>
                  <a:cubicBezTo>
                    <a:pt x="746" y="87"/>
                    <a:pt x="746" y="85"/>
                    <a:pt x="744" y="84"/>
                  </a:cubicBezTo>
                  <a:cubicBezTo>
                    <a:pt x="743" y="82"/>
                    <a:pt x="741" y="81"/>
                    <a:pt x="739" y="80"/>
                  </a:cubicBezTo>
                  <a:cubicBezTo>
                    <a:pt x="736" y="78"/>
                    <a:pt x="732" y="76"/>
                    <a:pt x="728" y="75"/>
                  </a:cubicBezTo>
                  <a:cubicBezTo>
                    <a:pt x="719" y="71"/>
                    <a:pt x="712" y="68"/>
                    <a:pt x="709" y="64"/>
                  </a:cubicBezTo>
                  <a:cubicBezTo>
                    <a:pt x="706" y="61"/>
                    <a:pt x="704" y="56"/>
                    <a:pt x="704" y="50"/>
                  </a:cubicBezTo>
                  <a:cubicBezTo>
                    <a:pt x="704" y="43"/>
                    <a:pt x="707" y="38"/>
                    <a:pt x="712" y="34"/>
                  </a:cubicBezTo>
                  <a:cubicBezTo>
                    <a:pt x="718" y="31"/>
                    <a:pt x="725" y="29"/>
                    <a:pt x="735" y="29"/>
                  </a:cubicBezTo>
                  <a:cubicBezTo>
                    <a:pt x="744" y="29"/>
                    <a:pt x="753" y="31"/>
                    <a:pt x="762" y="34"/>
                  </a:cubicBezTo>
                  <a:lnTo>
                    <a:pt x="756" y="47"/>
                  </a:lnTo>
                  <a:cubicBezTo>
                    <a:pt x="747" y="44"/>
                    <a:pt x="740" y="42"/>
                    <a:pt x="734" y="42"/>
                  </a:cubicBezTo>
                  <a:cubicBezTo>
                    <a:pt x="725" y="42"/>
                    <a:pt x="721" y="44"/>
                    <a:pt x="721" y="49"/>
                  </a:cubicBezTo>
                  <a:cubicBezTo>
                    <a:pt x="721" y="52"/>
                    <a:pt x="722" y="54"/>
                    <a:pt x="724" y="56"/>
                  </a:cubicBezTo>
                  <a:cubicBezTo>
                    <a:pt x="727" y="58"/>
                    <a:pt x="732" y="60"/>
                    <a:pt x="740" y="63"/>
                  </a:cubicBezTo>
                  <a:cubicBezTo>
                    <a:pt x="746" y="65"/>
                    <a:pt x="751" y="68"/>
                    <a:pt x="754" y="70"/>
                  </a:cubicBezTo>
                  <a:cubicBezTo>
                    <a:pt x="757" y="72"/>
                    <a:pt x="759" y="74"/>
                    <a:pt x="761" y="77"/>
                  </a:cubicBezTo>
                  <a:cubicBezTo>
                    <a:pt x="762" y="80"/>
                    <a:pt x="763" y="83"/>
                    <a:pt x="763" y="87"/>
                  </a:cubicBezTo>
                  <a:close/>
                </a:path>
              </a:pathLst>
            </a:custGeom>
            <a:solidFill>
              <a:srgbClr val="474A4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19" name="Line 345">
              <a:extLst>
                <a:ext uri="{FF2B5EF4-FFF2-40B4-BE49-F238E27FC236}">
                  <a16:creationId xmlns:a16="http://schemas.microsoft.com/office/drawing/2014/main" id="{E4A409EB-7527-4DD8-BC8D-5514B49C2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6572" y="4714263"/>
              <a:ext cx="4768433" cy="0"/>
            </a:xfrm>
            <a:prstGeom prst="line">
              <a:avLst/>
            </a:prstGeom>
            <a:noFill/>
            <a:ln w="19050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2" name="Line 348">
              <a:extLst>
                <a:ext uri="{FF2B5EF4-FFF2-40B4-BE49-F238E27FC236}">
                  <a16:creationId xmlns:a16="http://schemas.microsoft.com/office/drawing/2014/main" id="{D0273521-2F64-4872-8D60-DB9DEAC179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921967" y="2058404"/>
              <a:ext cx="0" cy="484503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5" name="Freeform 351">
              <a:extLst>
                <a:ext uri="{FF2B5EF4-FFF2-40B4-BE49-F238E27FC236}">
                  <a16:creationId xmlns:a16="http://schemas.microsoft.com/office/drawing/2014/main" id="{A0B2AFFC-9BFB-46B9-9814-1F6B5975B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0695" y="1509777"/>
              <a:ext cx="951193" cy="470253"/>
            </a:xfrm>
            <a:custGeom>
              <a:avLst/>
              <a:gdLst>
                <a:gd name="T0" fmla="*/ 50 w 1112"/>
                <a:gd name="T1" fmla="*/ 0 h 550"/>
                <a:gd name="T2" fmla="*/ 1062 w 1112"/>
                <a:gd name="T3" fmla="*/ 0 h 550"/>
                <a:gd name="T4" fmla="*/ 1112 w 1112"/>
                <a:gd name="T5" fmla="*/ 50 h 550"/>
                <a:gd name="T6" fmla="*/ 1112 w 1112"/>
                <a:gd name="T7" fmla="*/ 500 h 550"/>
                <a:gd name="T8" fmla="*/ 1062 w 1112"/>
                <a:gd name="T9" fmla="*/ 550 h 550"/>
                <a:gd name="T10" fmla="*/ 50 w 1112"/>
                <a:gd name="T11" fmla="*/ 550 h 550"/>
                <a:gd name="T12" fmla="*/ 0 w 1112"/>
                <a:gd name="T13" fmla="*/ 500 h 550"/>
                <a:gd name="T14" fmla="*/ 0 w 1112"/>
                <a:gd name="T15" fmla="*/ 50 h 550"/>
                <a:gd name="T16" fmla="*/ 50 w 111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550">
                  <a:moveTo>
                    <a:pt x="50" y="0"/>
                  </a:moveTo>
                  <a:lnTo>
                    <a:pt x="1062" y="0"/>
                  </a:lnTo>
                  <a:cubicBezTo>
                    <a:pt x="1090" y="0"/>
                    <a:pt x="1112" y="22"/>
                    <a:pt x="1112" y="50"/>
                  </a:cubicBezTo>
                  <a:lnTo>
                    <a:pt x="1112" y="500"/>
                  </a:lnTo>
                  <a:cubicBezTo>
                    <a:pt x="1112" y="528"/>
                    <a:pt x="1090" y="550"/>
                    <a:pt x="1062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6" name="Oval 352">
              <a:extLst>
                <a:ext uri="{FF2B5EF4-FFF2-40B4-BE49-F238E27FC236}">
                  <a16:creationId xmlns:a16="http://schemas.microsoft.com/office/drawing/2014/main" id="{CE5DCAD2-7563-4F2F-8734-FE2100555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5277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7" name="Oval 353">
              <a:extLst>
                <a:ext uri="{FF2B5EF4-FFF2-40B4-BE49-F238E27FC236}">
                  <a16:creationId xmlns:a16="http://schemas.microsoft.com/office/drawing/2014/main" id="{BE9E419A-0445-4FE1-A56B-25EEF530C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17621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8" name="Line 354">
              <a:extLst>
                <a:ext uri="{FF2B5EF4-FFF2-40B4-BE49-F238E27FC236}">
                  <a16:creationId xmlns:a16="http://schemas.microsoft.com/office/drawing/2014/main" id="{90391AF5-D13C-423C-AADB-AD0DE55A2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1839" y="1616652"/>
              <a:ext cx="956537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9" name="Freeform 356">
              <a:extLst>
                <a:ext uri="{FF2B5EF4-FFF2-40B4-BE49-F238E27FC236}">
                  <a16:creationId xmlns:a16="http://schemas.microsoft.com/office/drawing/2014/main" id="{A1BC3E8D-7087-480C-9067-4C7CA72467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451048" y="1692922"/>
              <a:ext cx="844317" cy="117563"/>
            </a:xfrm>
            <a:custGeom>
              <a:avLst/>
              <a:gdLst>
                <a:gd name="T0" fmla="*/ 12 w 987"/>
                <a:gd name="T1" fmla="*/ 92 h 137"/>
                <a:gd name="T2" fmla="*/ 79 w 987"/>
                <a:gd name="T3" fmla="*/ 18 h 137"/>
                <a:gd name="T4" fmla="*/ 45 w 987"/>
                <a:gd name="T5" fmla="*/ 92 h 137"/>
                <a:gd name="T6" fmla="*/ 46 w 987"/>
                <a:gd name="T7" fmla="*/ 18 h 137"/>
                <a:gd name="T8" fmla="*/ 125 w 987"/>
                <a:gd name="T9" fmla="*/ 95 h 137"/>
                <a:gd name="T10" fmla="*/ 109 w 987"/>
                <a:gd name="T11" fmla="*/ 137 h 137"/>
                <a:gd name="T12" fmla="*/ 125 w 987"/>
                <a:gd name="T13" fmla="*/ 40 h 137"/>
                <a:gd name="T14" fmla="*/ 167 w 987"/>
                <a:gd name="T15" fmla="*/ 95 h 137"/>
                <a:gd name="T16" fmla="*/ 125 w 987"/>
                <a:gd name="T17" fmla="*/ 64 h 137"/>
                <a:gd name="T18" fmla="*/ 155 w 987"/>
                <a:gd name="T19" fmla="*/ 86 h 137"/>
                <a:gd name="T20" fmla="*/ 225 w 987"/>
                <a:gd name="T21" fmla="*/ 105 h 137"/>
                <a:gd name="T22" fmla="*/ 222 w 987"/>
                <a:gd name="T23" fmla="*/ 28 h 137"/>
                <a:gd name="T24" fmla="*/ 205 w 987"/>
                <a:gd name="T25" fmla="*/ 70 h 137"/>
                <a:gd name="T26" fmla="*/ 250 w 987"/>
                <a:gd name="T27" fmla="*/ 87 h 137"/>
                <a:gd name="T28" fmla="*/ 222 w 987"/>
                <a:gd name="T29" fmla="*/ 40 h 137"/>
                <a:gd name="T30" fmla="*/ 234 w 987"/>
                <a:gd name="T31" fmla="*/ 45 h 137"/>
                <a:gd name="T32" fmla="*/ 319 w 987"/>
                <a:gd name="T33" fmla="*/ 58 h 137"/>
                <a:gd name="T34" fmla="*/ 286 w 987"/>
                <a:gd name="T35" fmla="*/ 67 h 137"/>
                <a:gd name="T36" fmla="*/ 283 w 987"/>
                <a:gd name="T37" fmla="*/ 30 h 137"/>
                <a:gd name="T38" fmla="*/ 308 w 987"/>
                <a:gd name="T39" fmla="*/ 28 h 137"/>
                <a:gd name="T40" fmla="*/ 404 w 987"/>
                <a:gd name="T41" fmla="*/ 98 h 137"/>
                <a:gd name="T42" fmla="*/ 366 w 987"/>
                <a:gd name="T43" fmla="*/ 90 h 137"/>
                <a:gd name="T44" fmla="*/ 393 w 987"/>
                <a:gd name="T45" fmla="*/ 69 h 137"/>
                <a:gd name="T46" fmla="*/ 361 w 987"/>
                <a:gd name="T47" fmla="*/ 11 h 137"/>
                <a:gd name="T48" fmla="*/ 384 w 987"/>
                <a:gd name="T49" fmla="*/ 18 h 137"/>
                <a:gd name="T50" fmla="*/ 375 w 987"/>
                <a:gd name="T51" fmla="*/ 42 h 137"/>
                <a:gd name="T52" fmla="*/ 413 w 987"/>
                <a:gd name="T53" fmla="*/ 77 h 137"/>
                <a:gd name="T54" fmla="*/ 462 w 987"/>
                <a:gd name="T55" fmla="*/ 105 h 137"/>
                <a:gd name="T56" fmla="*/ 422 w 987"/>
                <a:gd name="T57" fmla="*/ 42 h 137"/>
                <a:gd name="T58" fmla="*/ 447 w 987"/>
                <a:gd name="T59" fmla="*/ 13 h 137"/>
                <a:gd name="T60" fmla="*/ 447 w 987"/>
                <a:gd name="T61" fmla="*/ 42 h 137"/>
                <a:gd name="T62" fmla="*/ 528 w 987"/>
                <a:gd name="T63" fmla="*/ 104 h 137"/>
                <a:gd name="T64" fmla="*/ 501 w 987"/>
                <a:gd name="T65" fmla="*/ 105 h 137"/>
                <a:gd name="T66" fmla="*/ 512 w 987"/>
                <a:gd name="T67" fmla="*/ 59 h 137"/>
                <a:gd name="T68" fmla="*/ 511 w 987"/>
                <a:gd name="T69" fmla="*/ 40 h 137"/>
                <a:gd name="T70" fmla="*/ 498 w 987"/>
                <a:gd name="T71" fmla="*/ 30 h 137"/>
                <a:gd name="T72" fmla="*/ 539 w 987"/>
                <a:gd name="T73" fmla="*/ 104 h 137"/>
                <a:gd name="T74" fmla="*/ 524 w 987"/>
                <a:gd name="T75" fmla="*/ 75 h 137"/>
                <a:gd name="T76" fmla="*/ 494 w 987"/>
                <a:gd name="T77" fmla="*/ 83 h 137"/>
                <a:gd name="T78" fmla="*/ 565 w 987"/>
                <a:gd name="T79" fmla="*/ 96 h 137"/>
                <a:gd name="T80" fmla="*/ 612 w 987"/>
                <a:gd name="T81" fmla="*/ 33 h 137"/>
                <a:gd name="T82" fmla="*/ 577 w 987"/>
                <a:gd name="T83" fmla="*/ 86 h 137"/>
                <a:gd name="T84" fmla="*/ 602 w 987"/>
                <a:gd name="T85" fmla="*/ 104 h 137"/>
                <a:gd name="T86" fmla="*/ 673 w 987"/>
                <a:gd name="T87" fmla="*/ 30 h 137"/>
                <a:gd name="T88" fmla="*/ 675 w 987"/>
                <a:gd name="T89" fmla="*/ 104 h 137"/>
                <a:gd name="T90" fmla="*/ 628 w 987"/>
                <a:gd name="T91" fmla="*/ 104 h 137"/>
                <a:gd name="T92" fmla="*/ 642 w 987"/>
                <a:gd name="T93" fmla="*/ 65 h 137"/>
                <a:gd name="T94" fmla="*/ 735 w 987"/>
                <a:gd name="T95" fmla="*/ 100 h 137"/>
                <a:gd name="T96" fmla="*/ 776 w 987"/>
                <a:gd name="T97" fmla="*/ 88 h 137"/>
                <a:gd name="T98" fmla="*/ 741 w 987"/>
                <a:gd name="T99" fmla="*/ 48 h 137"/>
                <a:gd name="T100" fmla="*/ 795 w 987"/>
                <a:gd name="T101" fmla="*/ 11 h 137"/>
                <a:gd name="T102" fmla="*/ 752 w 987"/>
                <a:gd name="T103" fmla="*/ 31 h 137"/>
                <a:gd name="T104" fmla="*/ 787 w 987"/>
                <a:gd name="T105" fmla="*/ 57 h 137"/>
                <a:gd name="T106" fmla="*/ 880 w 987"/>
                <a:gd name="T107" fmla="*/ 91 h 137"/>
                <a:gd name="T108" fmla="*/ 845 w 987"/>
                <a:gd name="T109" fmla="*/ 6 h 137"/>
                <a:gd name="T110" fmla="*/ 844 w 987"/>
                <a:gd name="T111" fmla="*/ 19 h 137"/>
                <a:gd name="T112" fmla="*/ 877 w 987"/>
                <a:gd name="T113" fmla="*/ 55 h 137"/>
                <a:gd name="T114" fmla="*/ 930 w 987"/>
                <a:gd name="T115" fmla="*/ 67 h 137"/>
                <a:gd name="T116" fmla="*/ 930 w 987"/>
                <a:gd name="T117" fmla="*/ 6 h 137"/>
                <a:gd name="T118" fmla="*/ 986 w 987"/>
                <a:gd name="T119" fmla="*/ 6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87" h="137">
                  <a:moveTo>
                    <a:pt x="90" y="55"/>
                  </a:moveTo>
                  <a:cubicBezTo>
                    <a:pt x="90" y="71"/>
                    <a:pt x="86" y="83"/>
                    <a:pt x="79" y="92"/>
                  </a:cubicBezTo>
                  <a:cubicBezTo>
                    <a:pt x="71" y="101"/>
                    <a:pt x="60" y="105"/>
                    <a:pt x="45" y="105"/>
                  </a:cubicBezTo>
                  <a:cubicBezTo>
                    <a:pt x="31" y="105"/>
                    <a:pt x="20" y="101"/>
                    <a:pt x="12" y="92"/>
                  </a:cubicBezTo>
                  <a:cubicBezTo>
                    <a:pt x="4" y="83"/>
                    <a:pt x="0" y="71"/>
                    <a:pt x="0" y="55"/>
                  </a:cubicBezTo>
                  <a:cubicBezTo>
                    <a:pt x="0" y="38"/>
                    <a:pt x="4" y="26"/>
                    <a:pt x="12" y="17"/>
                  </a:cubicBezTo>
                  <a:cubicBezTo>
                    <a:pt x="20" y="9"/>
                    <a:pt x="31" y="4"/>
                    <a:pt x="46" y="4"/>
                  </a:cubicBezTo>
                  <a:cubicBezTo>
                    <a:pt x="60" y="4"/>
                    <a:pt x="71" y="9"/>
                    <a:pt x="79" y="18"/>
                  </a:cubicBezTo>
                  <a:cubicBezTo>
                    <a:pt x="86" y="26"/>
                    <a:pt x="90" y="39"/>
                    <a:pt x="90" y="55"/>
                  </a:cubicBezTo>
                  <a:close/>
                  <a:moveTo>
                    <a:pt x="17" y="55"/>
                  </a:moveTo>
                  <a:cubicBezTo>
                    <a:pt x="17" y="67"/>
                    <a:pt x="19" y="76"/>
                    <a:pt x="24" y="82"/>
                  </a:cubicBezTo>
                  <a:cubicBezTo>
                    <a:pt x="29" y="89"/>
                    <a:pt x="36" y="92"/>
                    <a:pt x="45" y="92"/>
                  </a:cubicBezTo>
                  <a:cubicBezTo>
                    <a:pt x="55" y="92"/>
                    <a:pt x="62" y="89"/>
                    <a:pt x="67" y="82"/>
                  </a:cubicBezTo>
                  <a:cubicBezTo>
                    <a:pt x="71" y="76"/>
                    <a:pt x="74" y="67"/>
                    <a:pt x="74" y="55"/>
                  </a:cubicBezTo>
                  <a:cubicBezTo>
                    <a:pt x="74" y="43"/>
                    <a:pt x="71" y="34"/>
                    <a:pt x="67" y="27"/>
                  </a:cubicBezTo>
                  <a:cubicBezTo>
                    <a:pt x="62" y="21"/>
                    <a:pt x="55" y="18"/>
                    <a:pt x="46" y="18"/>
                  </a:cubicBezTo>
                  <a:cubicBezTo>
                    <a:pt x="36" y="18"/>
                    <a:pt x="29" y="21"/>
                    <a:pt x="24" y="27"/>
                  </a:cubicBezTo>
                  <a:cubicBezTo>
                    <a:pt x="19" y="34"/>
                    <a:pt x="17" y="43"/>
                    <a:pt x="17" y="55"/>
                  </a:cubicBezTo>
                  <a:close/>
                  <a:moveTo>
                    <a:pt x="146" y="105"/>
                  </a:moveTo>
                  <a:cubicBezTo>
                    <a:pt x="137" y="105"/>
                    <a:pt x="130" y="102"/>
                    <a:pt x="125" y="95"/>
                  </a:cubicBezTo>
                  <a:lnTo>
                    <a:pt x="124" y="95"/>
                  </a:lnTo>
                  <a:cubicBezTo>
                    <a:pt x="124" y="101"/>
                    <a:pt x="125" y="105"/>
                    <a:pt x="125" y="107"/>
                  </a:cubicBezTo>
                  <a:lnTo>
                    <a:pt x="125" y="137"/>
                  </a:lnTo>
                  <a:lnTo>
                    <a:pt x="109" y="137"/>
                  </a:lnTo>
                  <a:lnTo>
                    <a:pt x="109" y="30"/>
                  </a:lnTo>
                  <a:lnTo>
                    <a:pt x="122" y="30"/>
                  </a:lnTo>
                  <a:cubicBezTo>
                    <a:pt x="122" y="31"/>
                    <a:pt x="123" y="34"/>
                    <a:pt x="124" y="40"/>
                  </a:cubicBezTo>
                  <a:lnTo>
                    <a:pt x="125" y="40"/>
                  </a:lnTo>
                  <a:cubicBezTo>
                    <a:pt x="130" y="32"/>
                    <a:pt x="137" y="28"/>
                    <a:pt x="146" y="28"/>
                  </a:cubicBezTo>
                  <a:cubicBezTo>
                    <a:pt x="155" y="28"/>
                    <a:pt x="163" y="32"/>
                    <a:pt x="168" y="38"/>
                  </a:cubicBezTo>
                  <a:cubicBezTo>
                    <a:pt x="173" y="45"/>
                    <a:pt x="175" y="55"/>
                    <a:pt x="175" y="67"/>
                  </a:cubicBezTo>
                  <a:cubicBezTo>
                    <a:pt x="175" y="79"/>
                    <a:pt x="173" y="88"/>
                    <a:pt x="167" y="95"/>
                  </a:cubicBezTo>
                  <a:cubicBezTo>
                    <a:pt x="162" y="102"/>
                    <a:pt x="155" y="105"/>
                    <a:pt x="146" y="105"/>
                  </a:cubicBezTo>
                  <a:close/>
                  <a:moveTo>
                    <a:pt x="142" y="41"/>
                  </a:moveTo>
                  <a:cubicBezTo>
                    <a:pt x="136" y="41"/>
                    <a:pt x="132" y="43"/>
                    <a:pt x="129" y="47"/>
                  </a:cubicBezTo>
                  <a:cubicBezTo>
                    <a:pt x="126" y="50"/>
                    <a:pt x="125" y="56"/>
                    <a:pt x="125" y="64"/>
                  </a:cubicBezTo>
                  <a:lnTo>
                    <a:pt x="125" y="67"/>
                  </a:lnTo>
                  <a:cubicBezTo>
                    <a:pt x="125" y="76"/>
                    <a:pt x="126" y="82"/>
                    <a:pt x="129" y="86"/>
                  </a:cubicBezTo>
                  <a:cubicBezTo>
                    <a:pt x="132" y="90"/>
                    <a:pt x="136" y="92"/>
                    <a:pt x="143" y="92"/>
                  </a:cubicBezTo>
                  <a:cubicBezTo>
                    <a:pt x="148" y="92"/>
                    <a:pt x="152" y="90"/>
                    <a:pt x="155" y="86"/>
                  </a:cubicBezTo>
                  <a:cubicBezTo>
                    <a:pt x="158" y="81"/>
                    <a:pt x="159" y="75"/>
                    <a:pt x="159" y="67"/>
                  </a:cubicBezTo>
                  <a:cubicBezTo>
                    <a:pt x="159" y="58"/>
                    <a:pt x="158" y="52"/>
                    <a:pt x="155" y="48"/>
                  </a:cubicBezTo>
                  <a:cubicBezTo>
                    <a:pt x="152" y="43"/>
                    <a:pt x="148" y="41"/>
                    <a:pt x="142" y="41"/>
                  </a:cubicBezTo>
                  <a:close/>
                  <a:moveTo>
                    <a:pt x="225" y="105"/>
                  </a:moveTo>
                  <a:cubicBezTo>
                    <a:pt x="214" y="105"/>
                    <a:pt x="205" y="102"/>
                    <a:pt x="198" y="95"/>
                  </a:cubicBezTo>
                  <a:cubicBezTo>
                    <a:pt x="192" y="89"/>
                    <a:pt x="189" y="79"/>
                    <a:pt x="189" y="67"/>
                  </a:cubicBezTo>
                  <a:cubicBezTo>
                    <a:pt x="189" y="55"/>
                    <a:pt x="192" y="46"/>
                    <a:pt x="198" y="39"/>
                  </a:cubicBezTo>
                  <a:cubicBezTo>
                    <a:pt x="204" y="32"/>
                    <a:pt x="212" y="28"/>
                    <a:pt x="222" y="28"/>
                  </a:cubicBezTo>
                  <a:cubicBezTo>
                    <a:pt x="232" y="28"/>
                    <a:pt x="239" y="31"/>
                    <a:pt x="245" y="37"/>
                  </a:cubicBezTo>
                  <a:cubicBezTo>
                    <a:pt x="250" y="43"/>
                    <a:pt x="253" y="51"/>
                    <a:pt x="253" y="62"/>
                  </a:cubicBezTo>
                  <a:lnTo>
                    <a:pt x="253" y="70"/>
                  </a:lnTo>
                  <a:lnTo>
                    <a:pt x="205" y="70"/>
                  </a:lnTo>
                  <a:cubicBezTo>
                    <a:pt x="205" y="78"/>
                    <a:pt x="207" y="83"/>
                    <a:pt x="210" y="87"/>
                  </a:cubicBezTo>
                  <a:cubicBezTo>
                    <a:pt x="214" y="91"/>
                    <a:pt x="219" y="93"/>
                    <a:pt x="226" y="93"/>
                  </a:cubicBezTo>
                  <a:cubicBezTo>
                    <a:pt x="230" y="93"/>
                    <a:pt x="234" y="92"/>
                    <a:pt x="238" y="92"/>
                  </a:cubicBezTo>
                  <a:cubicBezTo>
                    <a:pt x="241" y="91"/>
                    <a:pt x="245" y="89"/>
                    <a:pt x="250" y="87"/>
                  </a:cubicBezTo>
                  <a:lnTo>
                    <a:pt x="250" y="100"/>
                  </a:lnTo>
                  <a:cubicBezTo>
                    <a:pt x="246" y="102"/>
                    <a:pt x="242" y="103"/>
                    <a:pt x="238" y="104"/>
                  </a:cubicBezTo>
                  <a:cubicBezTo>
                    <a:pt x="234" y="105"/>
                    <a:pt x="230" y="105"/>
                    <a:pt x="225" y="105"/>
                  </a:cubicBezTo>
                  <a:close/>
                  <a:moveTo>
                    <a:pt x="222" y="40"/>
                  </a:moveTo>
                  <a:cubicBezTo>
                    <a:pt x="217" y="40"/>
                    <a:pt x="213" y="42"/>
                    <a:pt x="210" y="45"/>
                  </a:cubicBezTo>
                  <a:cubicBezTo>
                    <a:pt x="207" y="48"/>
                    <a:pt x="206" y="53"/>
                    <a:pt x="205" y="59"/>
                  </a:cubicBezTo>
                  <a:lnTo>
                    <a:pt x="238" y="59"/>
                  </a:lnTo>
                  <a:cubicBezTo>
                    <a:pt x="238" y="53"/>
                    <a:pt x="236" y="48"/>
                    <a:pt x="234" y="45"/>
                  </a:cubicBezTo>
                  <a:cubicBezTo>
                    <a:pt x="231" y="42"/>
                    <a:pt x="227" y="40"/>
                    <a:pt x="222" y="40"/>
                  </a:cubicBezTo>
                  <a:close/>
                  <a:moveTo>
                    <a:pt x="335" y="104"/>
                  </a:moveTo>
                  <a:lnTo>
                    <a:pt x="319" y="104"/>
                  </a:lnTo>
                  <a:lnTo>
                    <a:pt x="319" y="58"/>
                  </a:lnTo>
                  <a:cubicBezTo>
                    <a:pt x="319" y="53"/>
                    <a:pt x="318" y="48"/>
                    <a:pt x="316" y="46"/>
                  </a:cubicBezTo>
                  <a:cubicBezTo>
                    <a:pt x="313" y="43"/>
                    <a:pt x="310" y="41"/>
                    <a:pt x="305" y="41"/>
                  </a:cubicBezTo>
                  <a:cubicBezTo>
                    <a:pt x="298" y="41"/>
                    <a:pt x="294" y="43"/>
                    <a:pt x="291" y="47"/>
                  </a:cubicBezTo>
                  <a:cubicBezTo>
                    <a:pt x="288" y="51"/>
                    <a:pt x="286" y="58"/>
                    <a:pt x="286" y="67"/>
                  </a:cubicBezTo>
                  <a:lnTo>
                    <a:pt x="286" y="104"/>
                  </a:lnTo>
                  <a:lnTo>
                    <a:pt x="271" y="104"/>
                  </a:lnTo>
                  <a:lnTo>
                    <a:pt x="271" y="30"/>
                  </a:lnTo>
                  <a:lnTo>
                    <a:pt x="283" y="30"/>
                  </a:lnTo>
                  <a:lnTo>
                    <a:pt x="285" y="39"/>
                  </a:lnTo>
                  <a:lnTo>
                    <a:pt x="286" y="39"/>
                  </a:lnTo>
                  <a:cubicBezTo>
                    <a:pt x="288" y="36"/>
                    <a:pt x="291" y="33"/>
                    <a:pt x="295" y="31"/>
                  </a:cubicBezTo>
                  <a:cubicBezTo>
                    <a:pt x="299" y="29"/>
                    <a:pt x="304" y="28"/>
                    <a:pt x="308" y="28"/>
                  </a:cubicBezTo>
                  <a:cubicBezTo>
                    <a:pt x="326" y="28"/>
                    <a:pt x="335" y="37"/>
                    <a:pt x="335" y="56"/>
                  </a:cubicBezTo>
                  <a:lnTo>
                    <a:pt x="335" y="104"/>
                  </a:lnTo>
                  <a:close/>
                  <a:moveTo>
                    <a:pt x="413" y="77"/>
                  </a:moveTo>
                  <a:cubicBezTo>
                    <a:pt x="413" y="86"/>
                    <a:pt x="410" y="93"/>
                    <a:pt x="404" y="98"/>
                  </a:cubicBezTo>
                  <a:cubicBezTo>
                    <a:pt x="398" y="103"/>
                    <a:pt x="389" y="105"/>
                    <a:pt x="378" y="105"/>
                  </a:cubicBezTo>
                  <a:cubicBezTo>
                    <a:pt x="367" y="105"/>
                    <a:pt x="359" y="104"/>
                    <a:pt x="352" y="100"/>
                  </a:cubicBezTo>
                  <a:lnTo>
                    <a:pt x="352" y="85"/>
                  </a:lnTo>
                  <a:cubicBezTo>
                    <a:pt x="356" y="87"/>
                    <a:pt x="361" y="89"/>
                    <a:pt x="366" y="90"/>
                  </a:cubicBezTo>
                  <a:cubicBezTo>
                    <a:pt x="370" y="91"/>
                    <a:pt x="375" y="92"/>
                    <a:pt x="379" y="92"/>
                  </a:cubicBezTo>
                  <a:cubicBezTo>
                    <a:pt x="386" y="92"/>
                    <a:pt x="390" y="91"/>
                    <a:pt x="393" y="88"/>
                  </a:cubicBezTo>
                  <a:cubicBezTo>
                    <a:pt x="396" y="86"/>
                    <a:pt x="398" y="82"/>
                    <a:pt x="398" y="78"/>
                  </a:cubicBezTo>
                  <a:cubicBezTo>
                    <a:pt x="398" y="75"/>
                    <a:pt x="396" y="72"/>
                    <a:pt x="393" y="69"/>
                  </a:cubicBezTo>
                  <a:cubicBezTo>
                    <a:pt x="391" y="67"/>
                    <a:pt x="385" y="64"/>
                    <a:pt x="377" y="60"/>
                  </a:cubicBezTo>
                  <a:cubicBezTo>
                    <a:pt x="368" y="56"/>
                    <a:pt x="362" y="52"/>
                    <a:pt x="358" y="48"/>
                  </a:cubicBezTo>
                  <a:cubicBezTo>
                    <a:pt x="355" y="43"/>
                    <a:pt x="353" y="37"/>
                    <a:pt x="353" y="31"/>
                  </a:cubicBezTo>
                  <a:cubicBezTo>
                    <a:pt x="353" y="23"/>
                    <a:pt x="356" y="16"/>
                    <a:pt x="361" y="11"/>
                  </a:cubicBezTo>
                  <a:cubicBezTo>
                    <a:pt x="367" y="7"/>
                    <a:pt x="375" y="4"/>
                    <a:pt x="384" y="4"/>
                  </a:cubicBezTo>
                  <a:cubicBezTo>
                    <a:pt x="393" y="4"/>
                    <a:pt x="403" y="6"/>
                    <a:pt x="412" y="11"/>
                  </a:cubicBezTo>
                  <a:lnTo>
                    <a:pt x="407" y="24"/>
                  </a:lnTo>
                  <a:cubicBezTo>
                    <a:pt x="398" y="20"/>
                    <a:pt x="390" y="18"/>
                    <a:pt x="384" y="18"/>
                  </a:cubicBezTo>
                  <a:cubicBezTo>
                    <a:pt x="379" y="18"/>
                    <a:pt x="375" y="19"/>
                    <a:pt x="372" y="22"/>
                  </a:cubicBezTo>
                  <a:cubicBezTo>
                    <a:pt x="370" y="24"/>
                    <a:pt x="368" y="27"/>
                    <a:pt x="368" y="31"/>
                  </a:cubicBezTo>
                  <a:cubicBezTo>
                    <a:pt x="368" y="33"/>
                    <a:pt x="369" y="35"/>
                    <a:pt x="370" y="37"/>
                  </a:cubicBezTo>
                  <a:cubicBezTo>
                    <a:pt x="371" y="39"/>
                    <a:pt x="373" y="41"/>
                    <a:pt x="375" y="42"/>
                  </a:cubicBezTo>
                  <a:cubicBezTo>
                    <a:pt x="377" y="44"/>
                    <a:pt x="382" y="46"/>
                    <a:pt x="388" y="49"/>
                  </a:cubicBezTo>
                  <a:cubicBezTo>
                    <a:pt x="395" y="52"/>
                    <a:pt x="400" y="54"/>
                    <a:pt x="404" y="57"/>
                  </a:cubicBezTo>
                  <a:cubicBezTo>
                    <a:pt x="407" y="60"/>
                    <a:pt x="409" y="63"/>
                    <a:pt x="411" y="66"/>
                  </a:cubicBezTo>
                  <a:cubicBezTo>
                    <a:pt x="412" y="69"/>
                    <a:pt x="413" y="73"/>
                    <a:pt x="413" y="77"/>
                  </a:cubicBezTo>
                  <a:close/>
                  <a:moveTo>
                    <a:pt x="457" y="93"/>
                  </a:moveTo>
                  <a:cubicBezTo>
                    <a:pt x="461" y="93"/>
                    <a:pt x="465" y="92"/>
                    <a:pt x="468" y="91"/>
                  </a:cubicBezTo>
                  <a:lnTo>
                    <a:pt x="468" y="103"/>
                  </a:lnTo>
                  <a:cubicBezTo>
                    <a:pt x="467" y="103"/>
                    <a:pt x="464" y="104"/>
                    <a:pt x="462" y="105"/>
                  </a:cubicBezTo>
                  <a:cubicBezTo>
                    <a:pt x="459" y="105"/>
                    <a:pt x="456" y="105"/>
                    <a:pt x="453" y="105"/>
                  </a:cubicBezTo>
                  <a:cubicBezTo>
                    <a:pt x="439" y="105"/>
                    <a:pt x="431" y="97"/>
                    <a:pt x="431" y="82"/>
                  </a:cubicBezTo>
                  <a:lnTo>
                    <a:pt x="431" y="42"/>
                  </a:lnTo>
                  <a:lnTo>
                    <a:pt x="422" y="42"/>
                  </a:lnTo>
                  <a:lnTo>
                    <a:pt x="422" y="35"/>
                  </a:lnTo>
                  <a:lnTo>
                    <a:pt x="432" y="29"/>
                  </a:lnTo>
                  <a:lnTo>
                    <a:pt x="437" y="13"/>
                  </a:lnTo>
                  <a:lnTo>
                    <a:pt x="447" y="13"/>
                  </a:lnTo>
                  <a:lnTo>
                    <a:pt x="447" y="30"/>
                  </a:lnTo>
                  <a:lnTo>
                    <a:pt x="468" y="30"/>
                  </a:lnTo>
                  <a:lnTo>
                    <a:pt x="468" y="42"/>
                  </a:lnTo>
                  <a:lnTo>
                    <a:pt x="447" y="42"/>
                  </a:lnTo>
                  <a:lnTo>
                    <a:pt x="447" y="81"/>
                  </a:lnTo>
                  <a:cubicBezTo>
                    <a:pt x="447" y="85"/>
                    <a:pt x="448" y="88"/>
                    <a:pt x="450" y="90"/>
                  </a:cubicBezTo>
                  <a:cubicBezTo>
                    <a:pt x="452" y="92"/>
                    <a:pt x="454" y="93"/>
                    <a:pt x="457" y="93"/>
                  </a:cubicBezTo>
                  <a:close/>
                  <a:moveTo>
                    <a:pt x="528" y="104"/>
                  </a:moveTo>
                  <a:lnTo>
                    <a:pt x="525" y="94"/>
                  </a:lnTo>
                  <a:lnTo>
                    <a:pt x="525" y="94"/>
                  </a:lnTo>
                  <a:cubicBezTo>
                    <a:pt x="521" y="98"/>
                    <a:pt x="518" y="101"/>
                    <a:pt x="514" y="103"/>
                  </a:cubicBezTo>
                  <a:cubicBezTo>
                    <a:pt x="511" y="105"/>
                    <a:pt x="506" y="105"/>
                    <a:pt x="501" y="105"/>
                  </a:cubicBezTo>
                  <a:cubicBezTo>
                    <a:pt x="493" y="105"/>
                    <a:pt x="488" y="103"/>
                    <a:pt x="484" y="99"/>
                  </a:cubicBezTo>
                  <a:cubicBezTo>
                    <a:pt x="480" y="95"/>
                    <a:pt x="478" y="90"/>
                    <a:pt x="478" y="83"/>
                  </a:cubicBezTo>
                  <a:cubicBezTo>
                    <a:pt x="478" y="75"/>
                    <a:pt x="481" y="69"/>
                    <a:pt x="486" y="65"/>
                  </a:cubicBezTo>
                  <a:cubicBezTo>
                    <a:pt x="492" y="62"/>
                    <a:pt x="500" y="59"/>
                    <a:pt x="512" y="59"/>
                  </a:cubicBezTo>
                  <a:lnTo>
                    <a:pt x="524" y="59"/>
                  </a:lnTo>
                  <a:lnTo>
                    <a:pt x="524" y="55"/>
                  </a:lnTo>
                  <a:cubicBezTo>
                    <a:pt x="524" y="50"/>
                    <a:pt x="523" y="46"/>
                    <a:pt x="521" y="44"/>
                  </a:cubicBezTo>
                  <a:cubicBezTo>
                    <a:pt x="519" y="42"/>
                    <a:pt x="515" y="40"/>
                    <a:pt x="511" y="40"/>
                  </a:cubicBezTo>
                  <a:cubicBezTo>
                    <a:pt x="507" y="40"/>
                    <a:pt x="503" y="41"/>
                    <a:pt x="500" y="42"/>
                  </a:cubicBezTo>
                  <a:cubicBezTo>
                    <a:pt x="497" y="43"/>
                    <a:pt x="493" y="45"/>
                    <a:pt x="490" y="46"/>
                  </a:cubicBezTo>
                  <a:lnTo>
                    <a:pt x="485" y="35"/>
                  </a:lnTo>
                  <a:cubicBezTo>
                    <a:pt x="489" y="33"/>
                    <a:pt x="493" y="31"/>
                    <a:pt x="498" y="30"/>
                  </a:cubicBezTo>
                  <a:cubicBezTo>
                    <a:pt x="503" y="29"/>
                    <a:pt x="507" y="28"/>
                    <a:pt x="511" y="28"/>
                  </a:cubicBezTo>
                  <a:cubicBezTo>
                    <a:pt x="521" y="28"/>
                    <a:pt x="528" y="30"/>
                    <a:pt x="532" y="35"/>
                  </a:cubicBezTo>
                  <a:cubicBezTo>
                    <a:pt x="537" y="39"/>
                    <a:pt x="539" y="45"/>
                    <a:pt x="539" y="54"/>
                  </a:cubicBezTo>
                  <a:lnTo>
                    <a:pt x="539" y="104"/>
                  </a:lnTo>
                  <a:lnTo>
                    <a:pt x="528" y="104"/>
                  </a:lnTo>
                  <a:close/>
                  <a:moveTo>
                    <a:pt x="505" y="93"/>
                  </a:moveTo>
                  <a:cubicBezTo>
                    <a:pt x="511" y="93"/>
                    <a:pt x="515" y="92"/>
                    <a:pt x="519" y="88"/>
                  </a:cubicBezTo>
                  <a:cubicBezTo>
                    <a:pt x="522" y="85"/>
                    <a:pt x="524" y="81"/>
                    <a:pt x="524" y="75"/>
                  </a:cubicBezTo>
                  <a:lnTo>
                    <a:pt x="524" y="69"/>
                  </a:lnTo>
                  <a:lnTo>
                    <a:pt x="515" y="69"/>
                  </a:lnTo>
                  <a:cubicBezTo>
                    <a:pt x="507" y="69"/>
                    <a:pt x="502" y="70"/>
                    <a:pt x="499" y="73"/>
                  </a:cubicBezTo>
                  <a:cubicBezTo>
                    <a:pt x="495" y="75"/>
                    <a:pt x="494" y="78"/>
                    <a:pt x="494" y="83"/>
                  </a:cubicBezTo>
                  <a:cubicBezTo>
                    <a:pt x="494" y="86"/>
                    <a:pt x="495" y="89"/>
                    <a:pt x="497" y="91"/>
                  </a:cubicBezTo>
                  <a:cubicBezTo>
                    <a:pt x="499" y="92"/>
                    <a:pt x="502" y="93"/>
                    <a:pt x="505" y="93"/>
                  </a:cubicBezTo>
                  <a:close/>
                  <a:moveTo>
                    <a:pt x="590" y="105"/>
                  </a:moveTo>
                  <a:cubicBezTo>
                    <a:pt x="579" y="105"/>
                    <a:pt x="571" y="102"/>
                    <a:pt x="565" y="96"/>
                  </a:cubicBezTo>
                  <a:cubicBezTo>
                    <a:pt x="559" y="89"/>
                    <a:pt x="557" y="80"/>
                    <a:pt x="557" y="67"/>
                  </a:cubicBezTo>
                  <a:cubicBezTo>
                    <a:pt x="557" y="55"/>
                    <a:pt x="560" y="45"/>
                    <a:pt x="566" y="38"/>
                  </a:cubicBezTo>
                  <a:cubicBezTo>
                    <a:pt x="572" y="32"/>
                    <a:pt x="580" y="28"/>
                    <a:pt x="592" y="28"/>
                  </a:cubicBezTo>
                  <a:cubicBezTo>
                    <a:pt x="599" y="28"/>
                    <a:pt x="606" y="30"/>
                    <a:pt x="612" y="33"/>
                  </a:cubicBezTo>
                  <a:lnTo>
                    <a:pt x="608" y="45"/>
                  </a:lnTo>
                  <a:cubicBezTo>
                    <a:pt x="601" y="43"/>
                    <a:pt x="596" y="42"/>
                    <a:pt x="591" y="42"/>
                  </a:cubicBezTo>
                  <a:cubicBezTo>
                    <a:pt x="579" y="42"/>
                    <a:pt x="573" y="50"/>
                    <a:pt x="573" y="67"/>
                  </a:cubicBezTo>
                  <a:cubicBezTo>
                    <a:pt x="573" y="75"/>
                    <a:pt x="574" y="82"/>
                    <a:pt x="577" y="86"/>
                  </a:cubicBezTo>
                  <a:cubicBezTo>
                    <a:pt x="580" y="90"/>
                    <a:pt x="585" y="92"/>
                    <a:pt x="591" y="92"/>
                  </a:cubicBezTo>
                  <a:cubicBezTo>
                    <a:pt x="598" y="92"/>
                    <a:pt x="604" y="90"/>
                    <a:pt x="610" y="87"/>
                  </a:cubicBezTo>
                  <a:lnTo>
                    <a:pt x="610" y="101"/>
                  </a:lnTo>
                  <a:cubicBezTo>
                    <a:pt x="608" y="102"/>
                    <a:pt x="605" y="104"/>
                    <a:pt x="602" y="104"/>
                  </a:cubicBezTo>
                  <a:cubicBezTo>
                    <a:pt x="599" y="105"/>
                    <a:pt x="595" y="105"/>
                    <a:pt x="590" y="105"/>
                  </a:cubicBezTo>
                  <a:close/>
                  <a:moveTo>
                    <a:pt x="642" y="65"/>
                  </a:moveTo>
                  <a:lnTo>
                    <a:pt x="651" y="54"/>
                  </a:lnTo>
                  <a:lnTo>
                    <a:pt x="673" y="30"/>
                  </a:lnTo>
                  <a:lnTo>
                    <a:pt x="691" y="30"/>
                  </a:lnTo>
                  <a:lnTo>
                    <a:pt x="662" y="62"/>
                  </a:lnTo>
                  <a:lnTo>
                    <a:pt x="693" y="104"/>
                  </a:lnTo>
                  <a:lnTo>
                    <a:pt x="675" y="104"/>
                  </a:lnTo>
                  <a:lnTo>
                    <a:pt x="651" y="71"/>
                  </a:lnTo>
                  <a:lnTo>
                    <a:pt x="643" y="79"/>
                  </a:lnTo>
                  <a:lnTo>
                    <a:pt x="643" y="104"/>
                  </a:lnTo>
                  <a:lnTo>
                    <a:pt x="628" y="104"/>
                  </a:lnTo>
                  <a:lnTo>
                    <a:pt x="628" y="0"/>
                  </a:lnTo>
                  <a:lnTo>
                    <a:pt x="643" y="0"/>
                  </a:lnTo>
                  <a:lnTo>
                    <a:pt x="643" y="50"/>
                  </a:lnTo>
                  <a:lnTo>
                    <a:pt x="642" y="65"/>
                  </a:lnTo>
                  <a:close/>
                  <a:moveTo>
                    <a:pt x="796" y="77"/>
                  </a:moveTo>
                  <a:cubicBezTo>
                    <a:pt x="796" y="86"/>
                    <a:pt x="793" y="93"/>
                    <a:pt x="787" y="98"/>
                  </a:cubicBezTo>
                  <a:cubicBezTo>
                    <a:pt x="781" y="103"/>
                    <a:pt x="773" y="105"/>
                    <a:pt x="762" y="105"/>
                  </a:cubicBezTo>
                  <a:cubicBezTo>
                    <a:pt x="751" y="105"/>
                    <a:pt x="742" y="104"/>
                    <a:pt x="735" y="100"/>
                  </a:cubicBezTo>
                  <a:lnTo>
                    <a:pt x="735" y="85"/>
                  </a:lnTo>
                  <a:cubicBezTo>
                    <a:pt x="739" y="87"/>
                    <a:pt x="744" y="89"/>
                    <a:pt x="749" y="90"/>
                  </a:cubicBezTo>
                  <a:cubicBezTo>
                    <a:pt x="754" y="91"/>
                    <a:pt x="758" y="92"/>
                    <a:pt x="763" y="92"/>
                  </a:cubicBezTo>
                  <a:cubicBezTo>
                    <a:pt x="769" y="92"/>
                    <a:pt x="774" y="91"/>
                    <a:pt x="776" y="88"/>
                  </a:cubicBezTo>
                  <a:cubicBezTo>
                    <a:pt x="779" y="86"/>
                    <a:pt x="781" y="82"/>
                    <a:pt x="781" y="78"/>
                  </a:cubicBezTo>
                  <a:cubicBezTo>
                    <a:pt x="781" y="75"/>
                    <a:pt x="780" y="72"/>
                    <a:pt x="777" y="69"/>
                  </a:cubicBezTo>
                  <a:cubicBezTo>
                    <a:pt x="774" y="67"/>
                    <a:pt x="769" y="64"/>
                    <a:pt x="760" y="60"/>
                  </a:cubicBezTo>
                  <a:cubicBezTo>
                    <a:pt x="751" y="56"/>
                    <a:pt x="745" y="52"/>
                    <a:pt x="741" y="48"/>
                  </a:cubicBezTo>
                  <a:cubicBezTo>
                    <a:pt x="738" y="43"/>
                    <a:pt x="736" y="37"/>
                    <a:pt x="736" y="31"/>
                  </a:cubicBezTo>
                  <a:cubicBezTo>
                    <a:pt x="736" y="23"/>
                    <a:pt x="739" y="16"/>
                    <a:pt x="745" y="11"/>
                  </a:cubicBezTo>
                  <a:cubicBezTo>
                    <a:pt x="750" y="7"/>
                    <a:pt x="758" y="4"/>
                    <a:pt x="768" y="4"/>
                  </a:cubicBezTo>
                  <a:cubicBezTo>
                    <a:pt x="777" y="4"/>
                    <a:pt x="786" y="6"/>
                    <a:pt x="795" y="11"/>
                  </a:cubicBezTo>
                  <a:lnTo>
                    <a:pt x="790" y="24"/>
                  </a:lnTo>
                  <a:cubicBezTo>
                    <a:pt x="782" y="20"/>
                    <a:pt x="774" y="18"/>
                    <a:pt x="767" y="18"/>
                  </a:cubicBezTo>
                  <a:cubicBezTo>
                    <a:pt x="762" y="18"/>
                    <a:pt x="758" y="19"/>
                    <a:pt x="756" y="22"/>
                  </a:cubicBezTo>
                  <a:cubicBezTo>
                    <a:pt x="753" y="24"/>
                    <a:pt x="752" y="27"/>
                    <a:pt x="752" y="31"/>
                  </a:cubicBezTo>
                  <a:cubicBezTo>
                    <a:pt x="752" y="33"/>
                    <a:pt x="752" y="35"/>
                    <a:pt x="753" y="37"/>
                  </a:cubicBezTo>
                  <a:cubicBezTo>
                    <a:pt x="754" y="39"/>
                    <a:pt x="756" y="41"/>
                    <a:pt x="758" y="42"/>
                  </a:cubicBezTo>
                  <a:cubicBezTo>
                    <a:pt x="761" y="44"/>
                    <a:pt x="765" y="46"/>
                    <a:pt x="771" y="49"/>
                  </a:cubicBezTo>
                  <a:cubicBezTo>
                    <a:pt x="779" y="52"/>
                    <a:pt x="784" y="54"/>
                    <a:pt x="787" y="57"/>
                  </a:cubicBezTo>
                  <a:cubicBezTo>
                    <a:pt x="790" y="60"/>
                    <a:pt x="793" y="63"/>
                    <a:pt x="794" y="66"/>
                  </a:cubicBezTo>
                  <a:cubicBezTo>
                    <a:pt x="796" y="69"/>
                    <a:pt x="796" y="73"/>
                    <a:pt x="796" y="77"/>
                  </a:cubicBezTo>
                  <a:close/>
                  <a:moveTo>
                    <a:pt x="893" y="54"/>
                  </a:moveTo>
                  <a:cubicBezTo>
                    <a:pt x="893" y="70"/>
                    <a:pt x="889" y="83"/>
                    <a:pt x="880" y="91"/>
                  </a:cubicBezTo>
                  <a:cubicBezTo>
                    <a:pt x="871" y="100"/>
                    <a:pt x="858" y="104"/>
                    <a:pt x="842" y="104"/>
                  </a:cubicBezTo>
                  <a:lnTo>
                    <a:pt x="815" y="104"/>
                  </a:lnTo>
                  <a:lnTo>
                    <a:pt x="815" y="6"/>
                  </a:lnTo>
                  <a:lnTo>
                    <a:pt x="845" y="6"/>
                  </a:lnTo>
                  <a:cubicBezTo>
                    <a:pt x="860" y="6"/>
                    <a:pt x="872" y="10"/>
                    <a:pt x="880" y="18"/>
                  </a:cubicBezTo>
                  <a:cubicBezTo>
                    <a:pt x="889" y="27"/>
                    <a:pt x="893" y="39"/>
                    <a:pt x="893" y="54"/>
                  </a:cubicBezTo>
                  <a:close/>
                  <a:moveTo>
                    <a:pt x="877" y="55"/>
                  </a:moveTo>
                  <a:cubicBezTo>
                    <a:pt x="877" y="31"/>
                    <a:pt x="866" y="19"/>
                    <a:pt x="844" y="19"/>
                  </a:cubicBezTo>
                  <a:lnTo>
                    <a:pt x="831" y="19"/>
                  </a:lnTo>
                  <a:lnTo>
                    <a:pt x="831" y="91"/>
                  </a:lnTo>
                  <a:lnTo>
                    <a:pt x="842" y="91"/>
                  </a:lnTo>
                  <a:cubicBezTo>
                    <a:pt x="865" y="91"/>
                    <a:pt x="877" y="79"/>
                    <a:pt x="877" y="55"/>
                  </a:cubicBezTo>
                  <a:close/>
                  <a:moveTo>
                    <a:pt x="987" y="104"/>
                  </a:moveTo>
                  <a:lnTo>
                    <a:pt x="969" y="104"/>
                  </a:lnTo>
                  <a:lnTo>
                    <a:pt x="939" y="60"/>
                  </a:lnTo>
                  <a:lnTo>
                    <a:pt x="930" y="67"/>
                  </a:lnTo>
                  <a:lnTo>
                    <a:pt x="930" y="104"/>
                  </a:lnTo>
                  <a:lnTo>
                    <a:pt x="914" y="104"/>
                  </a:lnTo>
                  <a:lnTo>
                    <a:pt x="914" y="6"/>
                  </a:lnTo>
                  <a:lnTo>
                    <a:pt x="930" y="6"/>
                  </a:lnTo>
                  <a:lnTo>
                    <a:pt x="930" y="53"/>
                  </a:lnTo>
                  <a:cubicBezTo>
                    <a:pt x="934" y="47"/>
                    <a:pt x="938" y="42"/>
                    <a:pt x="942" y="37"/>
                  </a:cubicBezTo>
                  <a:lnTo>
                    <a:pt x="968" y="6"/>
                  </a:lnTo>
                  <a:lnTo>
                    <a:pt x="986" y="6"/>
                  </a:lnTo>
                  <a:cubicBezTo>
                    <a:pt x="969" y="26"/>
                    <a:pt x="957" y="40"/>
                    <a:pt x="950" y="49"/>
                  </a:cubicBezTo>
                  <a:lnTo>
                    <a:pt x="987" y="104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0" name="Line 357">
              <a:extLst>
                <a:ext uri="{FF2B5EF4-FFF2-40B4-BE49-F238E27FC236}">
                  <a16:creationId xmlns:a16="http://schemas.microsoft.com/office/drawing/2014/main" id="{77EA7233-4A24-4EDF-A86E-6293B7028F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62901" y="1237244"/>
              <a:ext cx="0" cy="855005"/>
            </a:xfrm>
            <a:prstGeom prst="line">
              <a:avLst/>
            </a:prstGeom>
            <a:noFill/>
            <a:ln w="9525" cap="flat">
              <a:solidFill>
                <a:srgbClr val="28639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1" name="Freeform 358">
              <a:extLst>
                <a:ext uri="{FF2B5EF4-FFF2-40B4-BE49-F238E27FC236}">
                  <a16:creationId xmlns:a16="http://schemas.microsoft.com/office/drawing/2014/main" id="{F79C37B7-47A8-4FF6-B9A0-186C07BF59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88488" y="1509777"/>
              <a:ext cx="951193" cy="470253"/>
            </a:xfrm>
            <a:custGeom>
              <a:avLst/>
              <a:gdLst>
                <a:gd name="T0" fmla="*/ 50 w 1112"/>
                <a:gd name="T1" fmla="*/ 0 h 550"/>
                <a:gd name="T2" fmla="*/ 1062 w 1112"/>
                <a:gd name="T3" fmla="*/ 0 h 550"/>
                <a:gd name="T4" fmla="*/ 1112 w 1112"/>
                <a:gd name="T5" fmla="*/ 50 h 550"/>
                <a:gd name="T6" fmla="*/ 1112 w 1112"/>
                <a:gd name="T7" fmla="*/ 500 h 550"/>
                <a:gd name="T8" fmla="*/ 1062 w 1112"/>
                <a:gd name="T9" fmla="*/ 550 h 550"/>
                <a:gd name="T10" fmla="*/ 50 w 1112"/>
                <a:gd name="T11" fmla="*/ 550 h 550"/>
                <a:gd name="T12" fmla="*/ 0 w 1112"/>
                <a:gd name="T13" fmla="*/ 500 h 550"/>
                <a:gd name="T14" fmla="*/ 0 w 1112"/>
                <a:gd name="T15" fmla="*/ 50 h 550"/>
                <a:gd name="T16" fmla="*/ 50 w 1112"/>
                <a:gd name="T17" fmla="*/ 0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2" h="550">
                  <a:moveTo>
                    <a:pt x="50" y="0"/>
                  </a:moveTo>
                  <a:lnTo>
                    <a:pt x="1062" y="0"/>
                  </a:lnTo>
                  <a:cubicBezTo>
                    <a:pt x="1090" y="0"/>
                    <a:pt x="1112" y="22"/>
                    <a:pt x="1112" y="50"/>
                  </a:cubicBezTo>
                  <a:lnTo>
                    <a:pt x="1112" y="500"/>
                  </a:lnTo>
                  <a:cubicBezTo>
                    <a:pt x="1112" y="528"/>
                    <a:pt x="1090" y="550"/>
                    <a:pt x="1062" y="550"/>
                  </a:cubicBezTo>
                  <a:lnTo>
                    <a:pt x="50" y="550"/>
                  </a:lnTo>
                  <a:cubicBezTo>
                    <a:pt x="22" y="550"/>
                    <a:pt x="0" y="528"/>
                    <a:pt x="0" y="500"/>
                  </a:cubicBezTo>
                  <a:lnTo>
                    <a:pt x="0" y="50"/>
                  </a:ln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2" name="Oval 359">
              <a:extLst>
                <a:ext uri="{FF2B5EF4-FFF2-40B4-BE49-F238E27FC236}">
                  <a16:creationId xmlns:a16="http://schemas.microsoft.com/office/drawing/2014/main" id="{216336DD-1D2C-46BB-9C2E-35013DF94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5408" y="1541839"/>
              <a:ext cx="4097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3" name="Oval 360">
              <a:extLst>
                <a:ext uri="{FF2B5EF4-FFF2-40B4-BE49-F238E27FC236}">
                  <a16:creationId xmlns:a16="http://schemas.microsoft.com/office/drawing/2014/main" id="{D5E8C513-55FB-402F-940E-887E34DF5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07752" y="1541839"/>
              <a:ext cx="42750" cy="42750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4" name="Line 361">
              <a:extLst>
                <a:ext uri="{FF2B5EF4-FFF2-40B4-BE49-F238E27FC236}">
                  <a16:creationId xmlns:a16="http://schemas.microsoft.com/office/drawing/2014/main" id="{88CBEC37-EEE6-43A7-B3E3-15CCE9FC0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91970" y="1616652"/>
              <a:ext cx="958318" cy="0"/>
            </a:xfrm>
            <a:prstGeom prst="line">
              <a:avLst/>
            </a:prstGeom>
            <a:noFill/>
            <a:ln w="9525" cap="flat">
              <a:solidFill>
                <a:srgbClr val="08497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5" name="Freeform 363">
              <a:extLst>
                <a:ext uri="{FF2B5EF4-FFF2-40B4-BE49-F238E27FC236}">
                  <a16:creationId xmlns:a16="http://schemas.microsoft.com/office/drawing/2014/main" id="{439A024B-14EA-4CFB-AC95-B95A9F80B6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65622" y="1692922"/>
              <a:ext cx="840755" cy="89063"/>
            </a:xfrm>
            <a:custGeom>
              <a:avLst/>
              <a:gdLst>
                <a:gd name="T0" fmla="*/ 15 w 982"/>
                <a:gd name="T1" fmla="*/ 60 h 105"/>
                <a:gd name="T2" fmla="*/ 15 w 982"/>
                <a:gd name="T3" fmla="*/ 6 h 105"/>
                <a:gd name="T4" fmla="*/ 75 w 982"/>
                <a:gd name="T5" fmla="*/ 6 h 105"/>
                <a:gd name="T6" fmla="*/ 129 w 982"/>
                <a:gd name="T7" fmla="*/ 105 h 105"/>
                <a:gd name="T8" fmla="*/ 104 w 982"/>
                <a:gd name="T9" fmla="*/ 39 h 105"/>
                <a:gd name="T10" fmla="*/ 111 w 982"/>
                <a:gd name="T11" fmla="*/ 67 h 105"/>
                <a:gd name="T12" fmla="*/ 115 w 982"/>
                <a:gd name="T13" fmla="*/ 48 h 105"/>
                <a:gd name="T14" fmla="*/ 224 w 982"/>
                <a:gd name="T15" fmla="*/ 44 h 105"/>
                <a:gd name="T16" fmla="*/ 197 w 982"/>
                <a:gd name="T17" fmla="*/ 104 h 105"/>
                <a:gd name="T18" fmla="*/ 195 w 982"/>
                <a:gd name="T19" fmla="*/ 43 h 105"/>
                <a:gd name="T20" fmla="*/ 255 w 982"/>
                <a:gd name="T21" fmla="*/ 104 h 105"/>
                <a:gd name="T22" fmla="*/ 255 w 982"/>
                <a:gd name="T23" fmla="*/ 104 h 105"/>
                <a:gd name="T24" fmla="*/ 253 w 982"/>
                <a:gd name="T25" fmla="*/ 4 h 105"/>
                <a:gd name="T26" fmla="*/ 241 w 982"/>
                <a:gd name="T27" fmla="*/ 16 h 105"/>
                <a:gd name="T28" fmla="*/ 270 w 982"/>
                <a:gd name="T29" fmla="*/ 94 h 105"/>
                <a:gd name="T30" fmla="*/ 324 w 982"/>
                <a:gd name="T31" fmla="*/ 30 h 105"/>
                <a:gd name="T32" fmla="*/ 325 w 982"/>
                <a:gd name="T33" fmla="*/ 104 h 105"/>
                <a:gd name="T34" fmla="*/ 353 w 982"/>
                <a:gd name="T35" fmla="*/ 101 h 105"/>
                <a:gd name="T36" fmla="*/ 371 w 982"/>
                <a:gd name="T37" fmla="*/ 28 h 105"/>
                <a:gd name="T38" fmla="*/ 371 w 982"/>
                <a:gd name="T39" fmla="*/ 92 h 105"/>
                <a:gd name="T40" fmla="*/ 353 w 982"/>
                <a:gd name="T41" fmla="*/ 67 h 105"/>
                <a:gd name="T42" fmla="*/ 468 w 982"/>
                <a:gd name="T43" fmla="*/ 46 h 105"/>
                <a:gd name="T44" fmla="*/ 439 w 982"/>
                <a:gd name="T45" fmla="*/ 104 h 105"/>
                <a:gd name="T46" fmla="*/ 438 w 982"/>
                <a:gd name="T47" fmla="*/ 39 h 105"/>
                <a:gd name="T48" fmla="*/ 487 w 982"/>
                <a:gd name="T49" fmla="*/ 56 h 105"/>
                <a:gd name="T50" fmla="*/ 601 w 982"/>
                <a:gd name="T51" fmla="*/ 45 h 105"/>
                <a:gd name="T52" fmla="*/ 591 w 982"/>
                <a:gd name="T53" fmla="*/ 46 h 105"/>
                <a:gd name="T54" fmla="*/ 533 w 982"/>
                <a:gd name="T55" fmla="*/ 6 h 105"/>
                <a:gd name="T56" fmla="*/ 570 w 982"/>
                <a:gd name="T57" fmla="*/ 75 h 105"/>
                <a:gd name="T58" fmla="*/ 620 w 982"/>
                <a:gd name="T59" fmla="*/ 63 h 105"/>
                <a:gd name="T60" fmla="*/ 659 w 982"/>
                <a:gd name="T61" fmla="*/ 6 h 105"/>
                <a:gd name="T62" fmla="*/ 664 w 982"/>
                <a:gd name="T63" fmla="*/ 67 h 105"/>
                <a:gd name="T64" fmla="*/ 728 w 982"/>
                <a:gd name="T65" fmla="*/ 62 h 105"/>
                <a:gd name="T66" fmla="*/ 701 w 982"/>
                <a:gd name="T67" fmla="*/ 93 h 105"/>
                <a:gd name="T68" fmla="*/ 713 w 982"/>
                <a:gd name="T69" fmla="*/ 104 h 105"/>
                <a:gd name="T70" fmla="*/ 680 w 982"/>
                <a:gd name="T71" fmla="*/ 59 h 105"/>
                <a:gd name="T72" fmla="*/ 783 w 982"/>
                <a:gd name="T73" fmla="*/ 28 h 105"/>
                <a:gd name="T74" fmla="*/ 783 w 982"/>
                <a:gd name="T75" fmla="*/ 105 h 105"/>
                <a:gd name="T76" fmla="*/ 746 w 982"/>
                <a:gd name="T77" fmla="*/ 104 h 105"/>
                <a:gd name="T78" fmla="*/ 761 w 982"/>
                <a:gd name="T79" fmla="*/ 33 h 105"/>
                <a:gd name="T80" fmla="*/ 779 w 982"/>
                <a:gd name="T81" fmla="*/ 41 h 105"/>
                <a:gd name="T82" fmla="*/ 765 w 982"/>
                <a:gd name="T83" fmla="*/ 86 h 105"/>
                <a:gd name="T84" fmla="*/ 779 w 982"/>
                <a:gd name="T85" fmla="*/ 41 h 105"/>
                <a:gd name="T86" fmla="*/ 924 w 982"/>
                <a:gd name="T87" fmla="*/ 101 h 105"/>
                <a:gd name="T88" fmla="*/ 865 w 982"/>
                <a:gd name="T89" fmla="*/ 6 h 105"/>
                <a:gd name="T90" fmla="*/ 904 w 982"/>
                <a:gd name="T91" fmla="*/ 92 h 105"/>
                <a:gd name="T92" fmla="*/ 966 w 982"/>
                <a:gd name="T93" fmla="*/ 104 h 105"/>
                <a:gd name="T94" fmla="*/ 966 w 982"/>
                <a:gd name="T95" fmla="*/ 104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982" h="105">
                  <a:moveTo>
                    <a:pt x="75" y="104"/>
                  </a:moveTo>
                  <a:lnTo>
                    <a:pt x="60" y="104"/>
                  </a:lnTo>
                  <a:lnTo>
                    <a:pt x="60" y="60"/>
                  </a:lnTo>
                  <a:lnTo>
                    <a:pt x="15" y="60"/>
                  </a:lnTo>
                  <a:lnTo>
                    <a:pt x="15" y="104"/>
                  </a:lnTo>
                  <a:lnTo>
                    <a:pt x="0" y="104"/>
                  </a:lnTo>
                  <a:lnTo>
                    <a:pt x="0" y="6"/>
                  </a:lnTo>
                  <a:lnTo>
                    <a:pt x="15" y="6"/>
                  </a:lnTo>
                  <a:lnTo>
                    <a:pt x="15" y="46"/>
                  </a:lnTo>
                  <a:lnTo>
                    <a:pt x="60" y="46"/>
                  </a:lnTo>
                  <a:lnTo>
                    <a:pt x="60" y="6"/>
                  </a:lnTo>
                  <a:lnTo>
                    <a:pt x="75" y="6"/>
                  </a:lnTo>
                  <a:lnTo>
                    <a:pt x="75" y="104"/>
                  </a:lnTo>
                  <a:close/>
                  <a:moveTo>
                    <a:pt x="164" y="67"/>
                  </a:moveTo>
                  <a:cubicBezTo>
                    <a:pt x="164" y="79"/>
                    <a:pt x="161" y="88"/>
                    <a:pt x="154" y="95"/>
                  </a:cubicBezTo>
                  <a:cubicBezTo>
                    <a:pt x="148" y="102"/>
                    <a:pt x="140" y="105"/>
                    <a:pt x="129" y="105"/>
                  </a:cubicBezTo>
                  <a:cubicBezTo>
                    <a:pt x="122" y="105"/>
                    <a:pt x="116" y="104"/>
                    <a:pt x="111" y="101"/>
                  </a:cubicBezTo>
                  <a:cubicBezTo>
                    <a:pt x="106" y="98"/>
                    <a:pt x="102" y="93"/>
                    <a:pt x="99" y="87"/>
                  </a:cubicBezTo>
                  <a:cubicBezTo>
                    <a:pt x="96" y="81"/>
                    <a:pt x="95" y="74"/>
                    <a:pt x="95" y="67"/>
                  </a:cubicBezTo>
                  <a:cubicBezTo>
                    <a:pt x="95" y="55"/>
                    <a:pt x="98" y="45"/>
                    <a:pt x="104" y="39"/>
                  </a:cubicBezTo>
                  <a:cubicBezTo>
                    <a:pt x="110" y="32"/>
                    <a:pt x="118" y="28"/>
                    <a:pt x="129" y="28"/>
                  </a:cubicBezTo>
                  <a:cubicBezTo>
                    <a:pt x="140" y="28"/>
                    <a:pt x="148" y="32"/>
                    <a:pt x="154" y="39"/>
                  </a:cubicBezTo>
                  <a:cubicBezTo>
                    <a:pt x="161" y="46"/>
                    <a:pt x="164" y="55"/>
                    <a:pt x="164" y="67"/>
                  </a:cubicBezTo>
                  <a:close/>
                  <a:moveTo>
                    <a:pt x="111" y="67"/>
                  </a:moveTo>
                  <a:cubicBezTo>
                    <a:pt x="111" y="84"/>
                    <a:pt x="117" y="92"/>
                    <a:pt x="129" y="92"/>
                  </a:cubicBezTo>
                  <a:cubicBezTo>
                    <a:pt x="142" y="92"/>
                    <a:pt x="148" y="84"/>
                    <a:pt x="148" y="67"/>
                  </a:cubicBezTo>
                  <a:cubicBezTo>
                    <a:pt x="148" y="50"/>
                    <a:pt x="142" y="41"/>
                    <a:pt x="129" y="41"/>
                  </a:cubicBezTo>
                  <a:cubicBezTo>
                    <a:pt x="123" y="41"/>
                    <a:pt x="118" y="43"/>
                    <a:pt x="115" y="48"/>
                  </a:cubicBezTo>
                  <a:cubicBezTo>
                    <a:pt x="112" y="52"/>
                    <a:pt x="111" y="59"/>
                    <a:pt x="111" y="67"/>
                  </a:cubicBezTo>
                  <a:close/>
                  <a:moveTo>
                    <a:pt x="218" y="28"/>
                  </a:moveTo>
                  <a:cubicBezTo>
                    <a:pt x="221" y="28"/>
                    <a:pt x="224" y="29"/>
                    <a:pt x="226" y="29"/>
                  </a:cubicBezTo>
                  <a:lnTo>
                    <a:pt x="224" y="44"/>
                  </a:lnTo>
                  <a:cubicBezTo>
                    <a:pt x="222" y="43"/>
                    <a:pt x="220" y="43"/>
                    <a:pt x="218" y="43"/>
                  </a:cubicBezTo>
                  <a:cubicBezTo>
                    <a:pt x="211" y="43"/>
                    <a:pt x="206" y="45"/>
                    <a:pt x="203" y="49"/>
                  </a:cubicBezTo>
                  <a:cubicBezTo>
                    <a:pt x="199" y="53"/>
                    <a:pt x="197" y="59"/>
                    <a:pt x="197" y="65"/>
                  </a:cubicBezTo>
                  <a:lnTo>
                    <a:pt x="197" y="104"/>
                  </a:lnTo>
                  <a:lnTo>
                    <a:pt x="181" y="104"/>
                  </a:lnTo>
                  <a:lnTo>
                    <a:pt x="181" y="30"/>
                  </a:lnTo>
                  <a:lnTo>
                    <a:pt x="193" y="30"/>
                  </a:lnTo>
                  <a:lnTo>
                    <a:pt x="195" y="43"/>
                  </a:lnTo>
                  <a:lnTo>
                    <a:pt x="196" y="43"/>
                  </a:lnTo>
                  <a:cubicBezTo>
                    <a:pt x="199" y="38"/>
                    <a:pt x="202" y="35"/>
                    <a:pt x="206" y="32"/>
                  </a:cubicBezTo>
                  <a:cubicBezTo>
                    <a:pt x="210" y="30"/>
                    <a:pt x="214" y="28"/>
                    <a:pt x="218" y="28"/>
                  </a:cubicBezTo>
                  <a:close/>
                  <a:moveTo>
                    <a:pt x="255" y="104"/>
                  </a:moveTo>
                  <a:lnTo>
                    <a:pt x="239" y="104"/>
                  </a:lnTo>
                  <a:lnTo>
                    <a:pt x="239" y="30"/>
                  </a:lnTo>
                  <a:lnTo>
                    <a:pt x="255" y="30"/>
                  </a:lnTo>
                  <a:lnTo>
                    <a:pt x="255" y="104"/>
                  </a:lnTo>
                  <a:close/>
                  <a:moveTo>
                    <a:pt x="238" y="10"/>
                  </a:moveTo>
                  <a:cubicBezTo>
                    <a:pt x="238" y="7"/>
                    <a:pt x="239" y="5"/>
                    <a:pt x="241" y="4"/>
                  </a:cubicBezTo>
                  <a:cubicBezTo>
                    <a:pt x="242" y="2"/>
                    <a:pt x="244" y="1"/>
                    <a:pt x="247" y="1"/>
                  </a:cubicBezTo>
                  <a:cubicBezTo>
                    <a:pt x="250" y="1"/>
                    <a:pt x="252" y="2"/>
                    <a:pt x="253" y="4"/>
                  </a:cubicBezTo>
                  <a:cubicBezTo>
                    <a:pt x="255" y="5"/>
                    <a:pt x="256" y="7"/>
                    <a:pt x="256" y="10"/>
                  </a:cubicBezTo>
                  <a:cubicBezTo>
                    <a:pt x="256" y="13"/>
                    <a:pt x="255" y="15"/>
                    <a:pt x="253" y="16"/>
                  </a:cubicBezTo>
                  <a:cubicBezTo>
                    <a:pt x="252" y="18"/>
                    <a:pt x="250" y="19"/>
                    <a:pt x="247" y="19"/>
                  </a:cubicBezTo>
                  <a:cubicBezTo>
                    <a:pt x="244" y="19"/>
                    <a:pt x="242" y="18"/>
                    <a:pt x="241" y="16"/>
                  </a:cubicBezTo>
                  <a:cubicBezTo>
                    <a:pt x="239" y="15"/>
                    <a:pt x="238" y="13"/>
                    <a:pt x="238" y="10"/>
                  </a:cubicBezTo>
                  <a:close/>
                  <a:moveTo>
                    <a:pt x="325" y="104"/>
                  </a:moveTo>
                  <a:lnTo>
                    <a:pt x="270" y="104"/>
                  </a:lnTo>
                  <a:lnTo>
                    <a:pt x="270" y="94"/>
                  </a:lnTo>
                  <a:lnTo>
                    <a:pt x="307" y="42"/>
                  </a:lnTo>
                  <a:lnTo>
                    <a:pt x="273" y="42"/>
                  </a:lnTo>
                  <a:lnTo>
                    <a:pt x="273" y="30"/>
                  </a:lnTo>
                  <a:lnTo>
                    <a:pt x="324" y="30"/>
                  </a:lnTo>
                  <a:lnTo>
                    <a:pt x="324" y="41"/>
                  </a:lnTo>
                  <a:lnTo>
                    <a:pt x="288" y="92"/>
                  </a:lnTo>
                  <a:lnTo>
                    <a:pt x="325" y="92"/>
                  </a:lnTo>
                  <a:lnTo>
                    <a:pt x="325" y="104"/>
                  </a:lnTo>
                  <a:close/>
                  <a:moveTo>
                    <a:pt x="406" y="67"/>
                  </a:moveTo>
                  <a:cubicBezTo>
                    <a:pt x="406" y="79"/>
                    <a:pt x="403" y="88"/>
                    <a:pt x="396" y="95"/>
                  </a:cubicBezTo>
                  <a:cubicBezTo>
                    <a:pt x="390" y="102"/>
                    <a:pt x="382" y="105"/>
                    <a:pt x="371" y="105"/>
                  </a:cubicBezTo>
                  <a:cubicBezTo>
                    <a:pt x="364" y="105"/>
                    <a:pt x="358" y="104"/>
                    <a:pt x="353" y="101"/>
                  </a:cubicBezTo>
                  <a:cubicBezTo>
                    <a:pt x="348" y="98"/>
                    <a:pt x="344" y="93"/>
                    <a:pt x="341" y="87"/>
                  </a:cubicBezTo>
                  <a:cubicBezTo>
                    <a:pt x="338" y="81"/>
                    <a:pt x="337" y="74"/>
                    <a:pt x="337" y="67"/>
                  </a:cubicBezTo>
                  <a:cubicBezTo>
                    <a:pt x="337" y="55"/>
                    <a:pt x="340" y="45"/>
                    <a:pt x="346" y="39"/>
                  </a:cubicBezTo>
                  <a:cubicBezTo>
                    <a:pt x="352" y="32"/>
                    <a:pt x="360" y="28"/>
                    <a:pt x="371" y="28"/>
                  </a:cubicBezTo>
                  <a:cubicBezTo>
                    <a:pt x="382" y="28"/>
                    <a:pt x="390" y="32"/>
                    <a:pt x="396" y="39"/>
                  </a:cubicBezTo>
                  <a:cubicBezTo>
                    <a:pt x="403" y="46"/>
                    <a:pt x="406" y="55"/>
                    <a:pt x="406" y="67"/>
                  </a:cubicBezTo>
                  <a:close/>
                  <a:moveTo>
                    <a:pt x="353" y="67"/>
                  </a:moveTo>
                  <a:cubicBezTo>
                    <a:pt x="353" y="84"/>
                    <a:pt x="359" y="92"/>
                    <a:pt x="371" y="92"/>
                  </a:cubicBezTo>
                  <a:cubicBezTo>
                    <a:pt x="384" y="92"/>
                    <a:pt x="390" y="84"/>
                    <a:pt x="390" y="67"/>
                  </a:cubicBezTo>
                  <a:cubicBezTo>
                    <a:pt x="390" y="50"/>
                    <a:pt x="384" y="41"/>
                    <a:pt x="371" y="41"/>
                  </a:cubicBezTo>
                  <a:cubicBezTo>
                    <a:pt x="365" y="41"/>
                    <a:pt x="360" y="43"/>
                    <a:pt x="357" y="48"/>
                  </a:cubicBezTo>
                  <a:cubicBezTo>
                    <a:pt x="354" y="52"/>
                    <a:pt x="353" y="59"/>
                    <a:pt x="353" y="67"/>
                  </a:cubicBezTo>
                  <a:close/>
                  <a:moveTo>
                    <a:pt x="487" y="104"/>
                  </a:moveTo>
                  <a:lnTo>
                    <a:pt x="472" y="104"/>
                  </a:lnTo>
                  <a:lnTo>
                    <a:pt x="472" y="58"/>
                  </a:lnTo>
                  <a:cubicBezTo>
                    <a:pt x="472" y="53"/>
                    <a:pt x="471" y="48"/>
                    <a:pt x="468" y="46"/>
                  </a:cubicBezTo>
                  <a:cubicBezTo>
                    <a:pt x="466" y="43"/>
                    <a:pt x="463" y="41"/>
                    <a:pt x="458" y="41"/>
                  </a:cubicBezTo>
                  <a:cubicBezTo>
                    <a:pt x="451" y="41"/>
                    <a:pt x="446" y="43"/>
                    <a:pt x="443" y="47"/>
                  </a:cubicBezTo>
                  <a:cubicBezTo>
                    <a:pt x="440" y="51"/>
                    <a:pt x="439" y="58"/>
                    <a:pt x="439" y="67"/>
                  </a:cubicBezTo>
                  <a:lnTo>
                    <a:pt x="439" y="104"/>
                  </a:lnTo>
                  <a:lnTo>
                    <a:pt x="423" y="104"/>
                  </a:lnTo>
                  <a:lnTo>
                    <a:pt x="423" y="30"/>
                  </a:lnTo>
                  <a:lnTo>
                    <a:pt x="435" y="30"/>
                  </a:lnTo>
                  <a:lnTo>
                    <a:pt x="438" y="39"/>
                  </a:lnTo>
                  <a:lnTo>
                    <a:pt x="438" y="39"/>
                  </a:lnTo>
                  <a:cubicBezTo>
                    <a:pt x="441" y="36"/>
                    <a:pt x="444" y="33"/>
                    <a:pt x="448" y="31"/>
                  </a:cubicBezTo>
                  <a:cubicBezTo>
                    <a:pt x="452" y="29"/>
                    <a:pt x="456" y="28"/>
                    <a:pt x="461" y="28"/>
                  </a:cubicBezTo>
                  <a:cubicBezTo>
                    <a:pt x="479" y="28"/>
                    <a:pt x="487" y="37"/>
                    <a:pt x="487" y="56"/>
                  </a:cubicBezTo>
                  <a:lnTo>
                    <a:pt x="487" y="104"/>
                  </a:lnTo>
                  <a:close/>
                  <a:moveTo>
                    <a:pt x="634" y="104"/>
                  </a:moveTo>
                  <a:lnTo>
                    <a:pt x="617" y="104"/>
                  </a:lnTo>
                  <a:lnTo>
                    <a:pt x="601" y="45"/>
                  </a:lnTo>
                  <a:cubicBezTo>
                    <a:pt x="600" y="43"/>
                    <a:pt x="599" y="39"/>
                    <a:pt x="598" y="34"/>
                  </a:cubicBezTo>
                  <a:cubicBezTo>
                    <a:pt x="597" y="30"/>
                    <a:pt x="596" y="26"/>
                    <a:pt x="596" y="24"/>
                  </a:cubicBezTo>
                  <a:cubicBezTo>
                    <a:pt x="596" y="27"/>
                    <a:pt x="595" y="31"/>
                    <a:pt x="594" y="36"/>
                  </a:cubicBezTo>
                  <a:cubicBezTo>
                    <a:pt x="593" y="40"/>
                    <a:pt x="592" y="43"/>
                    <a:pt x="591" y="46"/>
                  </a:cubicBezTo>
                  <a:lnTo>
                    <a:pt x="576" y="104"/>
                  </a:lnTo>
                  <a:lnTo>
                    <a:pt x="558" y="104"/>
                  </a:lnTo>
                  <a:lnTo>
                    <a:pt x="546" y="55"/>
                  </a:lnTo>
                  <a:lnTo>
                    <a:pt x="533" y="6"/>
                  </a:lnTo>
                  <a:lnTo>
                    <a:pt x="549" y="6"/>
                  </a:lnTo>
                  <a:lnTo>
                    <a:pt x="563" y="63"/>
                  </a:lnTo>
                  <a:cubicBezTo>
                    <a:pt x="565" y="72"/>
                    <a:pt x="567" y="80"/>
                    <a:pt x="568" y="87"/>
                  </a:cubicBezTo>
                  <a:cubicBezTo>
                    <a:pt x="568" y="84"/>
                    <a:pt x="569" y="79"/>
                    <a:pt x="570" y="75"/>
                  </a:cubicBezTo>
                  <a:cubicBezTo>
                    <a:pt x="571" y="70"/>
                    <a:pt x="572" y="66"/>
                    <a:pt x="573" y="63"/>
                  </a:cubicBezTo>
                  <a:lnTo>
                    <a:pt x="588" y="6"/>
                  </a:lnTo>
                  <a:lnTo>
                    <a:pt x="604" y="6"/>
                  </a:lnTo>
                  <a:lnTo>
                    <a:pt x="620" y="63"/>
                  </a:lnTo>
                  <a:cubicBezTo>
                    <a:pt x="621" y="69"/>
                    <a:pt x="623" y="77"/>
                    <a:pt x="625" y="87"/>
                  </a:cubicBezTo>
                  <a:cubicBezTo>
                    <a:pt x="625" y="81"/>
                    <a:pt x="627" y="73"/>
                    <a:pt x="629" y="63"/>
                  </a:cubicBezTo>
                  <a:lnTo>
                    <a:pt x="643" y="6"/>
                  </a:lnTo>
                  <a:lnTo>
                    <a:pt x="659" y="6"/>
                  </a:lnTo>
                  <a:lnTo>
                    <a:pt x="634" y="104"/>
                  </a:lnTo>
                  <a:close/>
                  <a:moveTo>
                    <a:pt x="700" y="105"/>
                  </a:moveTo>
                  <a:cubicBezTo>
                    <a:pt x="689" y="105"/>
                    <a:pt x="680" y="102"/>
                    <a:pt x="673" y="95"/>
                  </a:cubicBezTo>
                  <a:cubicBezTo>
                    <a:pt x="667" y="89"/>
                    <a:pt x="664" y="79"/>
                    <a:pt x="664" y="67"/>
                  </a:cubicBezTo>
                  <a:cubicBezTo>
                    <a:pt x="664" y="55"/>
                    <a:pt x="667" y="46"/>
                    <a:pt x="673" y="39"/>
                  </a:cubicBezTo>
                  <a:cubicBezTo>
                    <a:pt x="679" y="32"/>
                    <a:pt x="687" y="28"/>
                    <a:pt x="697" y="28"/>
                  </a:cubicBezTo>
                  <a:cubicBezTo>
                    <a:pt x="707" y="28"/>
                    <a:pt x="714" y="31"/>
                    <a:pt x="720" y="37"/>
                  </a:cubicBezTo>
                  <a:cubicBezTo>
                    <a:pt x="725" y="43"/>
                    <a:pt x="728" y="51"/>
                    <a:pt x="728" y="62"/>
                  </a:cubicBezTo>
                  <a:lnTo>
                    <a:pt x="728" y="70"/>
                  </a:lnTo>
                  <a:lnTo>
                    <a:pt x="680" y="70"/>
                  </a:lnTo>
                  <a:cubicBezTo>
                    <a:pt x="680" y="78"/>
                    <a:pt x="682" y="83"/>
                    <a:pt x="686" y="87"/>
                  </a:cubicBezTo>
                  <a:cubicBezTo>
                    <a:pt x="689" y="91"/>
                    <a:pt x="694" y="93"/>
                    <a:pt x="701" y="93"/>
                  </a:cubicBezTo>
                  <a:cubicBezTo>
                    <a:pt x="705" y="93"/>
                    <a:pt x="709" y="92"/>
                    <a:pt x="713" y="92"/>
                  </a:cubicBezTo>
                  <a:cubicBezTo>
                    <a:pt x="716" y="91"/>
                    <a:pt x="720" y="89"/>
                    <a:pt x="725" y="87"/>
                  </a:cubicBezTo>
                  <a:lnTo>
                    <a:pt x="725" y="100"/>
                  </a:lnTo>
                  <a:cubicBezTo>
                    <a:pt x="721" y="102"/>
                    <a:pt x="717" y="103"/>
                    <a:pt x="713" y="104"/>
                  </a:cubicBezTo>
                  <a:cubicBezTo>
                    <a:pt x="709" y="105"/>
                    <a:pt x="705" y="105"/>
                    <a:pt x="700" y="105"/>
                  </a:cubicBezTo>
                  <a:close/>
                  <a:moveTo>
                    <a:pt x="697" y="40"/>
                  </a:moveTo>
                  <a:cubicBezTo>
                    <a:pt x="692" y="40"/>
                    <a:pt x="688" y="42"/>
                    <a:pt x="685" y="45"/>
                  </a:cubicBezTo>
                  <a:cubicBezTo>
                    <a:pt x="682" y="48"/>
                    <a:pt x="681" y="53"/>
                    <a:pt x="680" y="59"/>
                  </a:cubicBezTo>
                  <a:lnTo>
                    <a:pt x="713" y="59"/>
                  </a:lnTo>
                  <a:cubicBezTo>
                    <a:pt x="713" y="53"/>
                    <a:pt x="712" y="48"/>
                    <a:pt x="709" y="45"/>
                  </a:cubicBezTo>
                  <a:cubicBezTo>
                    <a:pt x="706" y="42"/>
                    <a:pt x="702" y="40"/>
                    <a:pt x="697" y="40"/>
                  </a:cubicBezTo>
                  <a:close/>
                  <a:moveTo>
                    <a:pt x="783" y="28"/>
                  </a:moveTo>
                  <a:cubicBezTo>
                    <a:pt x="792" y="28"/>
                    <a:pt x="799" y="32"/>
                    <a:pt x="804" y="38"/>
                  </a:cubicBezTo>
                  <a:cubicBezTo>
                    <a:pt x="809" y="45"/>
                    <a:pt x="812" y="55"/>
                    <a:pt x="812" y="67"/>
                  </a:cubicBezTo>
                  <a:cubicBezTo>
                    <a:pt x="812" y="79"/>
                    <a:pt x="809" y="88"/>
                    <a:pt x="804" y="95"/>
                  </a:cubicBezTo>
                  <a:cubicBezTo>
                    <a:pt x="799" y="102"/>
                    <a:pt x="792" y="105"/>
                    <a:pt x="783" y="105"/>
                  </a:cubicBezTo>
                  <a:cubicBezTo>
                    <a:pt x="773" y="105"/>
                    <a:pt x="766" y="102"/>
                    <a:pt x="761" y="95"/>
                  </a:cubicBezTo>
                  <a:lnTo>
                    <a:pt x="760" y="95"/>
                  </a:lnTo>
                  <a:lnTo>
                    <a:pt x="757" y="104"/>
                  </a:lnTo>
                  <a:lnTo>
                    <a:pt x="746" y="104"/>
                  </a:lnTo>
                  <a:lnTo>
                    <a:pt x="746" y="0"/>
                  </a:lnTo>
                  <a:lnTo>
                    <a:pt x="761" y="0"/>
                  </a:lnTo>
                  <a:lnTo>
                    <a:pt x="761" y="24"/>
                  </a:lnTo>
                  <a:cubicBezTo>
                    <a:pt x="761" y="26"/>
                    <a:pt x="761" y="29"/>
                    <a:pt x="761" y="33"/>
                  </a:cubicBezTo>
                  <a:cubicBezTo>
                    <a:pt x="761" y="36"/>
                    <a:pt x="761" y="38"/>
                    <a:pt x="761" y="39"/>
                  </a:cubicBezTo>
                  <a:lnTo>
                    <a:pt x="761" y="39"/>
                  </a:lnTo>
                  <a:cubicBezTo>
                    <a:pt x="766" y="32"/>
                    <a:pt x="773" y="28"/>
                    <a:pt x="783" y="28"/>
                  </a:cubicBezTo>
                  <a:close/>
                  <a:moveTo>
                    <a:pt x="779" y="41"/>
                  </a:moveTo>
                  <a:cubicBezTo>
                    <a:pt x="773" y="41"/>
                    <a:pt x="768" y="43"/>
                    <a:pt x="765" y="47"/>
                  </a:cubicBezTo>
                  <a:cubicBezTo>
                    <a:pt x="763" y="51"/>
                    <a:pt x="761" y="57"/>
                    <a:pt x="761" y="66"/>
                  </a:cubicBezTo>
                  <a:lnTo>
                    <a:pt x="761" y="67"/>
                  </a:lnTo>
                  <a:cubicBezTo>
                    <a:pt x="761" y="76"/>
                    <a:pt x="763" y="82"/>
                    <a:pt x="765" y="86"/>
                  </a:cubicBezTo>
                  <a:cubicBezTo>
                    <a:pt x="768" y="90"/>
                    <a:pt x="773" y="92"/>
                    <a:pt x="779" y="92"/>
                  </a:cubicBezTo>
                  <a:cubicBezTo>
                    <a:pt x="785" y="92"/>
                    <a:pt x="789" y="90"/>
                    <a:pt x="792" y="86"/>
                  </a:cubicBezTo>
                  <a:cubicBezTo>
                    <a:pt x="794" y="81"/>
                    <a:pt x="796" y="75"/>
                    <a:pt x="796" y="67"/>
                  </a:cubicBezTo>
                  <a:cubicBezTo>
                    <a:pt x="796" y="50"/>
                    <a:pt x="790" y="41"/>
                    <a:pt x="779" y="41"/>
                  </a:cubicBezTo>
                  <a:close/>
                  <a:moveTo>
                    <a:pt x="941" y="6"/>
                  </a:moveTo>
                  <a:lnTo>
                    <a:pt x="941" y="69"/>
                  </a:lnTo>
                  <a:cubicBezTo>
                    <a:pt x="941" y="77"/>
                    <a:pt x="940" y="83"/>
                    <a:pt x="937" y="88"/>
                  </a:cubicBezTo>
                  <a:cubicBezTo>
                    <a:pt x="934" y="94"/>
                    <a:pt x="929" y="98"/>
                    <a:pt x="924" y="101"/>
                  </a:cubicBezTo>
                  <a:cubicBezTo>
                    <a:pt x="918" y="104"/>
                    <a:pt x="911" y="105"/>
                    <a:pt x="903" y="105"/>
                  </a:cubicBezTo>
                  <a:cubicBezTo>
                    <a:pt x="891" y="105"/>
                    <a:pt x="882" y="102"/>
                    <a:pt x="875" y="96"/>
                  </a:cubicBezTo>
                  <a:cubicBezTo>
                    <a:pt x="869" y="89"/>
                    <a:pt x="865" y="80"/>
                    <a:pt x="865" y="69"/>
                  </a:cubicBezTo>
                  <a:lnTo>
                    <a:pt x="865" y="6"/>
                  </a:lnTo>
                  <a:lnTo>
                    <a:pt x="881" y="6"/>
                  </a:lnTo>
                  <a:lnTo>
                    <a:pt x="881" y="68"/>
                  </a:lnTo>
                  <a:cubicBezTo>
                    <a:pt x="881" y="76"/>
                    <a:pt x="883" y="82"/>
                    <a:pt x="887" y="86"/>
                  </a:cubicBezTo>
                  <a:cubicBezTo>
                    <a:pt x="890" y="90"/>
                    <a:pt x="896" y="92"/>
                    <a:pt x="904" y="92"/>
                  </a:cubicBezTo>
                  <a:cubicBezTo>
                    <a:pt x="918" y="92"/>
                    <a:pt x="926" y="84"/>
                    <a:pt x="926" y="68"/>
                  </a:cubicBezTo>
                  <a:lnTo>
                    <a:pt x="926" y="6"/>
                  </a:lnTo>
                  <a:lnTo>
                    <a:pt x="941" y="6"/>
                  </a:lnTo>
                  <a:close/>
                  <a:moveTo>
                    <a:pt x="966" y="104"/>
                  </a:moveTo>
                  <a:lnTo>
                    <a:pt x="966" y="6"/>
                  </a:lnTo>
                  <a:lnTo>
                    <a:pt x="982" y="6"/>
                  </a:lnTo>
                  <a:lnTo>
                    <a:pt x="982" y="104"/>
                  </a:lnTo>
                  <a:lnTo>
                    <a:pt x="966" y="104"/>
                  </a:lnTo>
                  <a:close/>
                </a:path>
              </a:pathLst>
            </a:custGeom>
            <a:solidFill>
              <a:srgbClr val="35A2D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00" fontAlgn="t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  <p:sp>
        <p:nvSpPr>
          <p:cNvPr id="137" name="矩形 136">
            <a:extLst>
              <a:ext uri="{FF2B5EF4-FFF2-40B4-BE49-F238E27FC236}">
                <a16:creationId xmlns:a16="http://schemas.microsoft.com/office/drawing/2014/main" id="{908CA120-FC5A-4478-9937-4F54F76FCA7D}"/>
              </a:ext>
            </a:extLst>
          </p:cNvPr>
          <p:cNvSpPr/>
          <p:nvPr/>
        </p:nvSpPr>
        <p:spPr>
          <a:xfrm>
            <a:off x="7224371" y="1577351"/>
            <a:ext cx="39317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是开源云操作系统，可控制整个数据中心的大型计算，存储和网络资源池。</a:t>
            </a:r>
          </a:p>
          <a:p>
            <a:pPr marL="342900" indent="-3429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342900" indent="-3429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用户能够通过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Web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界面、命令行或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API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接口配置资源。</a:t>
            </a:r>
          </a:p>
          <a:p>
            <a:pPr marL="342900" indent="-342900" defTabSz="9144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defTabSz="914400" fontAlgn="t"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91986D-B53D-4568-80B4-9796F42EA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298" y="5342796"/>
            <a:ext cx="3905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56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3F2F7E4-B11D-4A9C-975B-80A7B1D6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328" y="236340"/>
            <a:ext cx="4101604" cy="497095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sym typeface="Huawei Sans" panose="020C0503030203020204" pitchFamily="34" charset="0"/>
              </a:rPr>
              <a:t>3</a:t>
            </a:r>
            <a:r>
              <a:rPr lang="zh-CN" altLang="en-US" sz="3200" b="1" dirty="0">
                <a:sym typeface="Huawei Sans" panose="020C0503030203020204" pitchFamily="34" charset="0"/>
              </a:rPr>
              <a:t>、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sym typeface="Huawei Sans" panose="020C0503030203020204" pitchFamily="34" charset="0"/>
              </a:rPr>
              <a:t>能做什么？</a:t>
            </a: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D1F091DC-3F82-4FC3-96C2-9635A94401A3}"/>
              </a:ext>
            </a:extLst>
          </p:cNvPr>
          <p:cNvSpPr/>
          <p:nvPr/>
        </p:nvSpPr>
        <p:spPr>
          <a:xfrm>
            <a:off x="7457116" y="1101373"/>
            <a:ext cx="393175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44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通过一组相互关联的服务提供基础设施即服务 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IaaS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）解决方案。每个服务都提供了一个应用程序编程接口 （</a:t>
            </a: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API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）来促进这种集成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342900" indent="-342900" defTabSz="9144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  <a:p>
            <a:pPr marL="342900" indent="-342900" defTabSz="914400" fontAlgn="t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Huawei Sans" panose="020C0503030203020204" pitchFamily="34" charset="0"/>
              </a:rPr>
              <a:t>项目是一个适用于所有类型云的开源云计算平台，项目目标是提供实施简单、可大规模扩展、丰富、标准统一的云计算管理平台</a:t>
            </a:r>
            <a:endParaRPr lang="en-US" altLang="zh-CN" sz="24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Huawei Sans" panose="020C0503030203020204" pitchFamily="34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5392099-39A1-4DDD-B0EE-C7B6A6F66952}"/>
              </a:ext>
            </a:extLst>
          </p:cNvPr>
          <p:cNvGrpSpPr/>
          <p:nvPr/>
        </p:nvGrpSpPr>
        <p:grpSpPr>
          <a:xfrm>
            <a:off x="453994" y="1128486"/>
            <a:ext cx="6363073" cy="5041416"/>
            <a:chOff x="453994" y="1128486"/>
            <a:chExt cx="6363073" cy="504141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CD932C6F-65BF-4463-9867-A0F6D8835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89120" y="5309914"/>
              <a:ext cx="390525" cy="419100"/>
            </a:xfrm>
            <a:prstGeom prst="rect">
              <a:avLst/>
            </a:prstGeom>
          </p:spPr>
        </p:pic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6CD164BA-32CB-4DED-BA96-C919969D2EC6}"/>
                </a:ext>
              </a:extLst>
            </p:cNvPr>
            <p:cNvGrpSpPr/>
            <p:nvPr/>
          </p:nvGrpSpPr>
          <p:grpSpPr>
            <a:xfrm>
              <a:off x="453994" y="1128486"/>
              <a:ext cx="6363073" cy="5041416"/>
              <a:chOff x="6013883" y="1231900"/>
              <a:chExt cx="5454217" cy="4321336"/>
            </a:xfrm>
          </p:grpSpPr>
          <p:sp>
            <p:nvSpPr>
              <p:cNvPr id="137" name="AutoShape 184">
                <a:extLst>
                  <a:ext uri="{FF2B5EF4-FFF2-40B4-BE49-F238E27FC236}">
                    <a16:creationId xmlns:a16="http://schemas.microsoft.com/office/drawing/2014/main" id="{9BAB5298-B6AD-4447-BE7B-6CDFAB37B2E0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6013883" y="1231900"/>
                <a:ext cx="5454217" cy="4321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38" name="Rectangle 186">
                <a:extLst>
                  <a:ext uri="{FF2B5EF4-FFF2-40B4-BE49-F238E27FC236}">
                    <a16:creationId xmlns:a16="http://schemas.microsoft.com/office/drawing/2014/main" id="{71064487-677D-4FC9-A7A8-B9460BD56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4571" y="2268593"/>
                <a:ext cx="5431061" cy="3259705"/>
              </a:xfrm>
              <a:prstGeom prst="rect">
                <a:avLst/>
              </a:prstGeom>
              <a:solidFill>
                <a:srgbClr val="F7F7F7"/>
              </a:solidFill>
              <a:ln w="9525" cap="flat">
                <a:solidFill>
                  <a:srgbClr val="E9E9E9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39" name="Freeform 187">
                <a:extLst>
                  <a:ext uri="{FF2B5EF4-FFF2-40B4-BE49-F238E27FC236}">
                    <a16:creationId xmlns:a16="http://schemas.microsoft.com/office/drawing/2014/main" id="{D02D06D7-E354-4C39-A305-68A633D2B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6572" y="3230473"/>
                <a:ext cx="4768433" cy="2073386"/>
              </a:xfrm>
              <a:custGeom>
                <a:avLst/>
                <a:gdLst>
                  <a:gd name="T0" fmla="*/ 5553 w 5575"/>
                  <a:gd name="T1" fmla="*/ 2425 h 2425"/>
                  <a:gd name="T2" fmla="*/ 22 w 5575"/>
                  <a:gd name="T3" fmla="*/ 2425 h 2425"/>
                  <a:gd name="T4" fmla="*/ 0 w 5575"/>
                  <a:gd name="T5" fmla="*/ 1733 h 2425"/>
                  <a:gd name="T6" fmla="*/ 656 w 5575"/>
                  <a:gd name="T7" fmla="*/ 0 h 2425"/>
                  <a:gd name="T8" fmla="*/ 4918 w 5575"/>
                  <a:gd name="T9" fmla="*/ 0 h 2425"/>
                  <a:gd name="T10" fmla="*/ 5575 w 5575"/>
                  <a:gd name="T11" fmla="*/ 1733 h 2425"/>
                  <a:gd name="T12" fmla="*/ 5553 w 5575"/>
                  <a:gd name="T13" fmla="*/ 2425 h 2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75" h="2425">
                    <a:moveTo>
                      <a:pt x="5553" y="2425"/>
                    </a:moveTo>
                    <a:lnTo>
                      <a:pt x="22" y="2425"/>
                    </a:lnTo>
                    <a:lnTo>
                      <a:pt x="0" y="1733"/>
                    </a:lnTo>
                    <a:lnTo>
                      <a:pt x="656" y="0"/>
                    </a:lnTo>
                    <a:lnTo>
                      <a:pt x="4918" y="0"/>
                    </a:lnTo>
                    <a:lnTo>
                      <a:pt x="5575" y="1733"/>
                    </a:lnTo>
                    <a:lnTo>
                      <a:pt x="5553" y="2425"/>
                    </a:lnTo>
                    <a:close/>
                  </a:path>
                </a:pathLst>
              </a:custGeom>
              <a:solidFill>
                <a:srgbClr val="CFEEFF"/>
              </a:solidFill>
              <a:ln w="19050" cap="flat">
                <a:solidFill>
                  <a:srgbClr val="28658E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0" name="Freeform 188">
                <a:extLst>
                  <a:ext uri="{FF2B5EF4-FFF2-40B4-BE49-F238E27FC236}">
                    <a16:creationId xmlns:a16="http://schemas.microsoft.com/office/drawing/2014/main" id="{7B371F0C-939C-4C16-888F-A802D92CC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8513" y="4277854"/>
                <a:ext cx="3560739" cy="277877"/>
              </a:xfrm>
              <a:custGeom>
                <a:avLst/>
                <a:gdLst>
                  <a:gd name="T0" fmla="*/ 161 w 4163"/>
                  <a:gd name="T1" fmla="*/ 0 h 325"/>
                  <a:gd name="T2" fmla="*/ 4002 w 4163"/>
                  <a:gd name="T3" fmla="*/ 0 h 325"/>
                  <a:gd name="T4" fmla="*/ 4163 w 4163"/>
                  <a:gd name="T5" fmla="*/ 160 h 325"/>
                  <a:gd name="T6" fmla="*/ 4163 w 4163"/>
                  <a:gd name="T7" fmla="*/ 164 h 325"/>
                  <a:gd name="T8" fmla="*/ 4002 w 4163"/>
                  <a:gd name="T9" fmla="*/ 325 h 325"/>
                  <a:gd name="T10" fmla="*/ 161 w 4163"/>
                  <a:gd name="T11" fmla="*/ 325 h 325"/>
                  <a:gd name="T12" fmla="*/ 0 w 4163"/>
                  <a:gd name="T13" fmla="*/ 164 h 325"/>
                  <a:gd name="T14" fmla="*/ 0 w 4163"/>
                  <a:gd name="T15" fmla="*/ 160 h 325"/>
                  <a:gd name="T16" fmla="*/ 161 w 4163"/>
                  <a:gd name="T17" fmla="*/ 0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63" h="325">
                    <a:moveTo>
                      <a:pt x="161" y="0"/>
                    </a:moveTo>
                    <a:lnTo>
                      <a:pt x="4002" y="0"/>
                    </a:lnTo>
                    <a:cubicBezTo>
                      <a:pt x="4091" y="0"/>
                      <a:pt x="4163" y="71"/>
                      <a:pt x="4163" y="160"/>
                    </a:cubicBezTo>
                    <a:lnTo>
                      <a:pt x="4163" y="164"/>
                    </a:lnTo>
                    <a:cubicBezTo>
                      <a:pt x="4163" y="253"/>
                      <a:pt x="4091" y="325"/>
                      <a:pt x="4002" y="325"/>
                    </a:cubicBezTo>
                    <a:lnTo>
                      <a:pt x="161" y="325"/>
                    </a:lnTo>
                    <a:cubicBezTo>
                      <a:pt x="72" y="325"/>
                      <a:pt x="0" y="253"/>
                      <a:pt x="0" y="164"/>
                    </a:cubicBezTo>
                    <a:lnTo>
                      <a:pt x="0" y="160"/>
                    </a:lnTo>
                    <a:cubicBezTo>
                      <a:pt x="0" y="71"/>
                      <a:pt x="72" y="0"/>
                      <a:pt x="161" y="0"/>
                    </a:cubicBezTo>
                    <a:close/>
                  </a:path>
                </a:pathLst>
              </a:custGeom>
              <a:solidFill>
                <a:srgbClr val="35A2DE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1" name="Oval 189">
                <a:extLst>
                  <a:ext uri="{FF2B5EF4-FFF2-40B4-BE49-F238E27FC236}">
                    <a16:creationId xmlns:a16="http://schemas.microsoft.com/office/drawing/2014/main" id="{45964B8F-1C03-44E2-8338-39BB23FDA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57452" y="4341979"/>
                <a:ext cx="40970" cy="40970"/>
              </a:xfrm>
              <a:prstGeom prst="ellipse">
                <a:avLst/>
              </a:prstGeom>
              <a:solidFill>
                <a:srgbClr val="084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2" name="Line 190">
                <a:extLst>
                  <a:ext uri="{FF2B5EF4-FFF2-40B4-BE49-F238E27FC236}">
                    <a16:creationId xmlns:a16="http://schemas.microsoft.com/office/drawing/2014/main" id="{2A13CD68-AD9E-4477-90D8-F95E00C53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253640" y="4320604"/>
                <a:ext cx="0" cy="17100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3" name="Freeform 191">
                <a:extLst>
                  <a:ext uri="{FF2B5EF4-FFF2-40B4-BE49-F238E27FC236}">
                    <a16:creationId xmlns:a16="http://schemas.microsoft.com/office/drawing/2014/main" id="{4224F247-372D-4E81-8448-4459CC2DCF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42204" y="4352667"/>
                <a:ext cx="2524045" cy="128251"/>
              </a:xfrm>
              <a:custGeom>
                <a:avLst/>
                <a:gdLst>
                  <a:gd name="T0" fmla="*/ 7 w 2950"/>
                  <a:gd name="T1" fmla="*/ 52 h 150"/>
                  <a:gd name="T2" fmla="*/ 57 w 2950"/>
                  <a:gd name="T3" fmla="*/ 63 h 150"/>
                  <a:gd name="T4" fmla="*/ 86 w 2950"/>
                  <a:gd name="T5" fmla="*/ 0 h 150"/>
                  <a:gd name="T6" fmla="*/ 214 w 2950"/>
                  <a:gd name="T7" fmla="*/ 113 h 150"/>
                  <a:gd name="T8" fmla="*/ 182 w 2950"/>
                  <a:gd name="T9" fmla="*/ 39 h 150"/>
                  <a:gd name="T10" fmla="*/ 197 w 2950"/>
                  <a:gd name="T11" fmla="*/ 80 h 150"/>
                  <a:gd name="T12" fmla="*/ 265 w 2950"/>
                  <a:gd name="T13" fmla="*/ 33 h 150"/>
                  <a:gd name="T14" fmla="*/ 392 w 2950"/>
                  <a:gd name="T15" fmla="*/ 68 h 150"/>
                  <a:gd name="T16" fmla="*/ 339 w 2950"/>
                  <a:gd name="T17" fmla="*/ 65 h 150"/>
                  <a:gd name="T18" fmla="*/ 462 w 2950"/>
                  <a:gd name="T19" fmla="*/ 0 h 150"/>
                  <a:gd name="T20" fmla="*/ 442 w 2950"/>
                  <a:gd name="T21" fmla="*/ 46 h 150"/>
                  <a:gd name="T22" fmla="*/ 558 w 2950"/>
                  <a:gd name="T23" fmla="*/ 114 h 150"/>
                  <a:gd name="T24" fmla="*/ 630 w 2950"/>
                  <a:gd name="T25" fmla="*/ 74 h 150"/>
                  <a:gd name="T26" fmla="*/ 684 w 2950"/>
                  <a:gd name="T27" fmla="*/ 114 h 150"/>
                  <a:gd name="T28" fmla="*/ 746 w 2950"/>
                  <a:gd name="T29" fmla="*/ 115 h 150"/>
                  <a:gd name="T30" fmla="*/ 739 w 2950"/>
                  <a:gd name="T31" fmla="*/ 89 h 150"/>
                  <a:gd name="T32" fmla="*/ 795 w 2950"/>
                  <a:gd name="T33" fmla="*/ 73 h 150"/>
                  <a:gd name="T34" fmla="*/ 868 w 2950"/>
                  <a:gd name="T35" fmla="*/ 33 h 150"/>
                  <a:gd name="T36" fmla="*/ 960 w 2950"/>
                  <a:gd name="T37" fmla="*/ 43 h 150"/>
                  <a:gd name="T38" fmla="*/ 1013 w 2950"/>
                  <a:gd name="T39" fmla="*/ 54 h 150"/>
                  <a:gd name="T40" fmla="*/ 1103 w 2950"/>
                  <a:gd name="T41" fmla="*/ 33 h 150"/>
                  <a:gd name="T42" fmla="*/ 1069 w 2950"/>
                  <a:gd name="T43" fmla="*/ 71 h 150"/>
                  <a:gd name="T44" fmla="*/ 1146 w 2950"/>
                  <a:gd name="T45" fmla="*/ 21 h 150"/>
                  <a:gd name="T46" fmla="*/ 1179 w 2950"/>
                  <a:gd name="T47" fmla="*/ 33 h 150"/>
                  <a:gd name="T48" fmla="*/ 1330 w 2950"/>
                  <a:gd name="T49" fmla="*/ 59 h 150"/>
                  <a:gd name="T50" fmla="*/ 1271 w 2950"/>
                  <a:gd name="T51" fmla="*/ 144 h 150"/>
                  <a:gd name="T52" fmla="*/ 1307 w 2950"/>
                  <a:gd name="T53" fmla="*/ 32 h 150"/>
                  <a:gd name="T54" fmla="*/ 1277 w 2950"/>
                  <a:gd name="T55" fmla="*/ 127 h 150"/>
                  <a:gd name="T56" fmla="*/ 1427 w 2950"/>
                  <a:gd name="T57" fmla="*/ 113 h 150"/>
                  <a:gd name="T58" fmla="*/ 1395 w 2950"/>
                  <a:gd name="T59" fmla="*/ 39 h 150"/>
                  <a:gd name="T60" fmla="*/ 1410 w 2950"/>
                  <a:gd name="T61" fmla="*/ 80 h 150"/>
                  <a:gd name="T62" fmla="*/ 1479 w 2950"/>
                  <a:gd name="T63" fmla="*/ 114 h 150"/>
                  <a:gd name="T64" fmla="*/ 1576 w 2950"/>
                  <a:gd name="T65" fmla="*/ 43 h 150"/>
                  <a:gd name="T66" fmla="*/ 1604 w 2950"/>
                  <a:gd name="T67" fmla="*/ 102 h 150"/>
                  <a:gd name="T68" fmla="*/ 1724 w 2950"/>
                  <a:gd name="T69" fmla="*/ 115 h 150"/>
                  <a:gd name="T70" fmla="*/ 1755 w 2950"/>
                  <a:gd name="T71" fmla="*/ 37 h 150"/>
                  <a:gd name="T72" fmla="*/ 1810 w 2950"/>
                  <a:gd name="T73" fmla="*/ 115 h 150"/>
                  <a:gd name="T74" fmla="*/ 1793 w 2950"/>
                  <a:gd name="T75" fmla="*/ 46 h 150"/>
                  <a:gd name="T76" fmla="*/ 1893 w 2950"/>
                  <a:gd name="T77" fmla="*/ 43 h 150"/>
                  <a:gd name="T78" fmla="*/ 1946 w 2950"/>
                  <a:gd name="T79" fmla="*/ 54 h 150"/>
                  <a:gd name="T80" fmla="*/ 2030 w 2950"/>
                  <a:gd name="T81" fmla="*/ 103 h 150"/>
                  <a:gd name="T82" fmla="*/ 1992 w 2950"/>
                  <a:gd name="T83" fmla="*/ 51 h 150"/>
                  <a:gd name="T84" fmla="*/ 2019 w 2950"/>
                  <a:gd name="T85" fmla="*/ 76 h 150"/>
                  <a:gd name="T86" fmla="*/ 2089 w 2950"/>
                  <a:gd name="T87" fmla="*/ 85 h 150"/>
                  <a:gd name="T88" fmla="*/ 2077 w 2950"/>
                  <a:gd name="T89" fmla="*/ 108 h 150"/>
                  <a:gd name="T90" fmla="*/ 2074 w 2950"/>
                  <a:gd name="T91" fmla="*/ 127 h 150"/>
                  <a:gd name="T92" fmla="*/ 2096 w 2950"/>
                  <a:gd name="T93" fmla="*/ 75 h 150"/>
                  <a:gd name="T94" fmla="*/ 2217 w 2950"/>
                  <a:gd name="T95" fmla="*/ 68 h 150"/>
                  <a:gd name="T96" fmla="*/ 2165 w 2950"/>
                  <a:gd name="T97" fmla="*/ 65 h 150"/>
                  <a:gd name="T98" fmla="*/ 2275 w 2950"/>
                  <a:gd name="T99" fmla="*/ 33 h 150"/>
                  <a:gd name="T100" fmla="*/ 2402 w 2950"/>
                  <a:gd name="T101" fmla="*/ 68 h 150"/>
                  <a:gd name="T102" fmla="*/ 2349 w 2950"/>
                  <a:gd name="T103" fmla="*/ 65 h 150"/>
                  <a:gd name="T104" fmla="*/ 2450 w 2950"/>
                  <a:gd name="T105" fmla="*/ 83 h 150"/>
                  <a:gd name="T106" fmla="*/ 2466 w 2950"/>
                  <a:gd name="T107" fmla="*/ 73 h 150"/>
                  <a:gd name="T108" fmla="*/ 2564 w 2950"/>
                  <a:gd name="T109" fmla="*/ 73 h 150"/>
                  <a:gd name="T110" fmla="*/ 2590 w 2950"/>
                  <a:gd name="T111" fmla="*/ 108 h 150"/>
                  <a:gd name="T112" fmla="*/ 2639 w 2950"/>
                  <a:gd name="T113" fmla="*/ 114 h 150"/>
                  <a:gd name="T114" fmla="*/ 2693 w 2950"/>
                  <a:gd name="T115" fmla="*/ 47 h 150"/>
                  <a:gd name="T116" fmla="*/ 2755 w 2950"/>
                  <a:gd name="T117" fmla="*/ 94 h 150"/>
                  <a:gd name="T118" fmla="*/ 2877 w 2950"/>
                  <a:gd name="T119" fmla="*/ 68 h 150"/>
                  <a:gd name="T120" fmla="*/ 2824 w 2950"/>
                  <a:gd name="T121" fmla="*/ 65 h 150"/>
                  <a:gd name="T122" fmla="*/ 2925 w 2950"/>
                  <a:gd name="T123" fmla="*/ 83 h 150"/>
                  <a:gd name="T124" fmla="*/ 2941 w 2950"/>
                  <a:gd name="T125" fmla="*/ 73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950" h="150">
                    <a:moveTo>
                      <a:pt x="67" y="85"/>
                    </a:moveTo>
                    <a:cubicBezTo>
                      <a:pt x="67" y="94"/>
                      <a:pt x="64" y="102"/>
                      <a:pt x="57" y="107"/>
                    </a:cubicBezTo>
                    <a:cubicBezTo>
                      <a:pt x="50" y="113"/>
                      <a:pt x="41" y="115"/>
                      <a:pt x="29" y="115"/>
                    </a:cubicBezTo>
                    <a:cubicBezTo>
                      <a:pt x="17" y="115"/>
                      <a:pt x="7" y="114"/>
                      <a:pt x="0" y="110"/>
                    </a:cubicBezTo>
                    <a:lnTo>
                      <a:pt x="0" y="93"/>
                    </a:lnTo>
                    <a:cubicBezTo>
                      <a:pt x="4" y="96"/>
                      <a:pt x="9" y="97"/>
                      <a:pt x="15" y="99"/>
                    </a:cubicBezTo>
                    <a:cubicBezTo>
                      <a:pt x="20" y="100"/>
                      <a:pt x="25" y="101"/>
                      <a:pt x="30" y="101"/>
                    </a:cubicBezTo>
                    <a:cubicBezTo>
                      <a:pt x="37" y="101"/>
                      <a:pt x="42" y="99"/>
                      <a:pt x="45" y="97"/>
                    </a:cubicBezTo>
                    <a:cubicBezTo>
                      <a:pt x="48" y="94"/>
                      <a:pt x="50" y="91"/>
                      <a:pt x="50" y="86"/>
                    </a:cubicBezTo>
                    <a:cubicBezTo>
                      <a:pt x="50" y="82"/>
                      <a:pt x="48" y="79"/>
                      <a:pt x="45" y="76"/>
                    </a:cubicBezTo>
                    <a:cubicBezTo>
                      <a:pt x="42" y="73"/>
                      <a:pt x="36" y="70"/>
                      <a:pt x="27" y="66"/>
                    </a:cubicBezTo>
                    <a:cubicBezTo>
                      <a:pt x="17" y="62"/>
                      <a:pt x="11" y="58"/>
                      <a:pt x="7" y="52"/>
                    </a:cubicBezTo>
                    <a:cubicBezTo>
                      <a:pt x="3" y="47"/>
                      <a:pt x="1" y="41"/>
                      <a:pt x="1" y="34"/>
                    </a:cubicBezTo>
                    <a:cubicBezTo>
                      <a:pt x="1" y="25"/>
                      <a:pt x="4" y="18"/>
                      <a:pt x="10" y="13"/>
                    </a:cubicBezTo>
                    <a:cubicBezTo>
                      <a:pt x="16" y="8"/>
                      <a:pt x="25" y="5"/>
                      <a:pt x="35" y="5"/>
                    </a:cubicBezTo>
                    <a:cubicBezTo>
                      <a:pt x="45" y="5"/>
                      <a:pt x="55" y="8"/>
                      <a:pt x="65" y="12"/>
                    </a:cubicBezTo>
                    <a:lnTo>
                      <a:pt x="60" y="26"/>
                    </a:lnTo>
                    <a:cubicBezTo>
                      <a:pt x="51" y="22"/>
                      <a:pt x="42" y="20"/>
                      <a:pt x="35" y="20"/>
                    </a:cubicBezTo>
                    <a:cubicBezTo>
                      <a:pt x="29" y="20"/>
                      <a:pt x="25" y="22"/>
                      <a:pt x="22" y="24"/>
                    </a:cubicBezTo>
                    <a:cubicBezTo>
                      <a:pt x="19" y="27"/>
                      <a:pt x="18" y="30"/>
                      <a:pt x="18" y="34"/>
                    </a:cubicBezTo>
                    <a:cubicBezTo>
                      <a:pt x="18" y="37"/>
                      <a:pt x="18" y="39"/>
                      <a:pt x="20" y="41"/>
                    </a:cubicBezTo>
                    <a:cubicBezTo>
                      <a:pt x="21" y="43"/>
                      <a:pt x="23" y="45"/>
                      <a:pt x="25" y="47"/>
                    </a:cubicBezTo>
                    <a:cubicBezTo>
                      <a:pt x="28" y="48"/>
                      <a:pt x="33" y="51"/>
                      <a:pt x="40" y="54"/>
                    </a:cubicBezTo>
                    <a:cubicBezTo>
                      <a:pt x="47" y="57"/>
                      <a:pt x="53" y="60"/>
                      <a:pt x="57" y="63"/>
                    </a:cubicBezTo>
                    <a:cubicBezTo>
                      <a:pt x="60" y="66"/>
                      <a:pt x="63" y="69"/>
                      <a:pt x="64" y="72"/>
                    </a:cubicBezTo>
                    <a:cubicBezTo>
                      <a:pt x="66" y="76"/>
                      <a:pt x="67" y="80"/>
                      <a:pt x="67" y="85"/>
                    </a:cubicBezTo>
                    <a:close/>
                    <a:moveTo>
                      <a:pt x="156" y="114"/>
                    </a:moveTo>
                    <a:lnTo>
                      <a:pt x="139" y="114"/>
                    </a:lnTo>
                    <a:lnTo>
                      <a:pt x="139" y="64"/>
                    </a:lnTo>
                    <a:cubicBezTo>
                      <a:pt x="139" y="58"/>
                      <a:pt x="138" y="53"/>
                      <a:pt x="135" y="50"/>
                    </a:cubicBezTo>
                    <a:cubicBezTo>
                      <a:pt x="133" y="47"/>
                      <a:pt x="129" y="46"/>
                      <a:pt x="123" y="46"/>
                    </a:cubicBezTo>
                    <a:cubicBezTo>
                      <a:pt x="116" y="46"/>
                      <a:pt x="111" y="48"/>
                      <a:pt x="108" y="52"/>
                    </a:cubicBezTo>
                    <a:cubicBezTo>
                      <a:pt x="104" y="56"/>
                      <a:pt x="103" y="64"/>
                      <a:pt x="103" y="74"/>
                    </a:cubicBezTo>
                    <a:lnTo>
                      <a:pt x="103" y="114"/>
                    </a:lnTo>
                    <a:lnTo>
                      <a:pt x="86" y="114"/>
                    </a:lnTo>
                    <a:lnTo>
                      <a:pt x="86" y="0"/>
                    </a:lnTo>
                    <a:lnTo>
                      <a:pt x="103" y="0"/>
                    </a:lnTo>
                    <a:lnTo>
                      <a:pt x="103" y="29"/>
                    </a:lnTo>
                    <a:cubicBezTo>
                      <a:pt x="103" y="34"/>
                      <a:pt x="102" y="39"/>
                      <a:pt x="102" y="44"/>
                    </a:cubicBezTo>
                    <a:lnTo>
                      <a:pt x="103" y="44"/>
                    </a:lnTo>
                    <a:cubicBezTo>
                      <a:pt x="105" y="40"/>
                      <a:pt x="108" y="37"/>
                      <a:pt x="112" y="35"/>
                    </a:cubicBezTo>
                    <a:cubicBezTo>
                      <a:pt x="117" y="33"/>
                      <a:pt x="121" y="31"/>
                      <a:pt x="127" y="31"/>
                    </a:cubicBezTo>
                    <a:cubicBezTo>
                      <a:pt x="146" y="31"/>
                      <a:pt x="156" y="41"/>
                      <a:pt x="156" y="61"/>
                    </a:cubicBezTo>
                    <a:lnTo>
                      <a:pt x="156" y="114"/>
                    </a:lnTo>
                    <a:close/>
                    <a:moveTo>
                      <a:pt x="229" y="114"/>
                    </a:moveTo>
                    <a:lnTo>
                      <a:pt x="226" y="103"/>
                    </a:lnTo>
                    <a:lnTo>
                      <a:pt x="225" y="103"/>
                    </a:lnTo>
                    <a:cubicBezTo>
                      <a:pt x="222" y="108"/>
                      <a:pt x="218" y="111"/>
                      <a:pt x="214" y="113"/>
                    </a:cubicBezTo>
                    <a:cubicBezTo>
                      <a:pt x="210" y="115"/>
                      <a:pt x="205" y="115"/>
                      <a:pt x="199" y="115"/>
                    </a:cubicBezTo>
                    <a:cubicBezTo>
                      <a:pt x="191" y="115"/>
                      <a:pt x="185" y="113"/>
                      <a:pt x="180" y="109"/>
                    </a:cubicBezTo>
                    <a:cubicBezTo>
                      <a:pt x="176" y="105"/>
                      <a:pt x="174" y="99"/>
                      <a:pt x="174" y="91"/>
                    </a:cubicBezTo>
                    <a:cubicBezTo>
                      <a:pt x="174" y="82"/>
                      <a:pt x="177" y="76"/>
                      <a:pt x="183" y="72"/>
                    </a:cubicBezTo>
                    <a:cubicBezTo>
                      <a:pt x="189" y="68"/>
                      <a:pt x="198" y="65"/>
                      <a:pt x="211" y="65"/>
                    </a:cubicBezTo>
                    <a:lnTo>
                      <a:pt x="225" y="64"/>
                    </a:lnTo>
                    <a:lnTo>
                      <a:pt x="225" y="60"/>
                    </a:lnTo>
                    <a:cubicBezTo>
                      <a:pt x="225" y="55"/>
                      <a:pt x="223" y="51"/>
                      <a:pt x="221" y="49"/>
                    </a:cubicBezTo>
                    <a:cubicBezTo>
                      <a:pt x="219" y="46"/>
                      <a:pt x="215" y="45"/>
                      <a:pt x="210" y="45"/>
                    </a:cubicBezTo>
                    <a:cubicBezTo>
                      <a:pt x="206" y="45"/>
                      <a:pt x="202" y="45"/>
                      <a:pt x="198" y="47"/>
                    </a:cubicBezTo>
                    <a:cubicBezTo>
                      <a:pt x="194" y="48"/>
                      <a:pt x="191" y="49"/>
                      <a:pt x="187" y="51"/>
                    </a:cubicBezTo>
                    <a:lnTo>
                      <a:pt x="182" y="39"/>
                    </a:lnTo>
                    <a:cubicBezTo>
                      <a:pt x="186" y="36"/>
                      <a:pt x="191" y="34"/>
                      <a:pt x="196" y="33"/>
                    </a:cubicBezTo>
                    <a:cubicBezTo>
                      <a:pt x="201" y="32"/>
                      <a:pt x="206" y="31"/>
                      <a:pt x="211" y="31"/>
                    </a:cubicBezTo>
                    <a:cubicBezTo>
                      <a:pt x="221" y="31"/>
                      <a:pt x="229" y="34"/>
                      <a:pt x="234" y="38"/>
                    </a:cubicBezTo>
                    <a:cubicBezTo>
                      <a:pt x="239" y="43"/>
                      <a:pt x="241" y="50"/>
                      <a:pt x="241" y="59"/>
                    </a:cubicBezTo>
                    <a:lnTo>
                      <a:pt x="241" y="114"/>
                    </a:lnTo>
                    <a:lnTo>
                      <a:pt x="229" y="114"/>
                    </a:lnTo>
                    <a:close/>
                    <a:moveTo>
                      <a:pt x="204" y="102"/>
                    </a:moveTo>
                    <a:cubicBezTo>
                      <a:pt x="210" y="102"/>
                      <a:pt x="215" y="101"/>
                      <a:pt x="219" y="97"/>
                    </a:cubicBezTo>
                    <a:cubicBezTo>
                      <a:pt x="223" y="94"/>
                      <a:pt x="224" y="89"/>
                      <a:pt x="224" y="82"/>
                    </a:cubicBezTo>
                    <a:lnTo>
                      <a:pt x="224" y="75"/>
                    </a:lnTo>
                    <a:lnTo>
                      <a:pt x="214" y="76"/>
                    </a:lnTo>
                    <a:cubicBezTo>
                      <a:pt x="206" y="76"/>
                      <a:pt x="200" y="77"/>
                      <a:pt x="197" y="80"/>
                    </a:cubicBezTo>
                    <a:cubicBezTo>
                      <a:pt x="193" y="82"/>
                      <a:pt x="191" y="86"/>
                      <a:pt x="191" y="91"/>
                    </a:cubicBezTo>
                    <a:cubicBezTo>
                      <a:pt x="191" y="95"/>
                      <a:pt x="192" y="97"/>
                      <a:pt x="195" y="99"/>
                    </a:cubicBezTo>
                    <a:cubicBezTo>
                      <a:pt x="197" y="101"/>
                      <a:pt x="200" y="102"/>
                      <a:pt x="204" y="102"/>
                    </a:cubicBezTo>
                    <a:close/>
                    <a:moveTo>
                      <a:pt x="306" y="31"/>
                    </a:moveTo>
                    <a:cubicBezTo>
                      <a:pt x="309" y="31"/>
                      <a:pt x="312" y="32"/>
                      <a:pt x="314" y="32"/>
                    </a:cubicBezTo>
                    <a:lnTo>
                      <a:pt x="312" y="48"/>
                    </a:lnTo>
                    <a:cubicBezTo>
                      <a:pt x="310" y="48"/>
                      <a:pt x="307" y="47"/>
                      <a:pt x="305" y="47"/>
                    </a:cubicBezTo>
                    <a:cubicBezTo>
                      <a:pt x="298" y="47"/>
                      <a:pt x="293" y="50"/>
                      <a:pt x="288" y="54"/>
                    </a:cubicBezTo>
                    <a:cubicBezTo>
                      <a:pt x="284" y="59"/>
                      <a:pt x="282" y="64"/>
                      <a:pt x="282" y="72"/>
                    </a:cubicBezTo>
                    <a:lnTo>
                      <a:pt x="282" y="114"/>
                    </a:lnTo>
                    <a:lnTo>
                      <a:pt x="265" y="114"/>
                    </a:lnTo>
                    <a:lnTo>
                      <a:pt x="265" y="33"/>
                    </a:lnTo>
                    <a:lnTo>
                      <a:pt x="278" y="33"/>
                    </a:lnTo>
                    <a:lnTo>
                      <a:pt x="281" y="47"/>
                    </a:lnTo>
                    <a:lnTo>
                      <a:pt x="281" y="47"/>
                    </a:lnTo>
                    <a:cubicBezTo>
                      <a:pt x="284" y="42"/>
                      <a:pt x="288" y="39"/>
                      <a:pt x="292" y="36"/>
                    </a:cubicBezTo>
                    <a:cubicBezTo>
                      <a:pt x="296" y="33"/>
                      <a:pt x="301" y="31"/>
                      <a:pt x="306" y="31"/>
                    </a:cubicBezTo>
                    <a:close/>
                    <a:moveTo>
                      <a:pt x="361" y="115"/>
                    </a:moveTo>
                    <a:cubicBezTo>
                      <a:pt x="348" y="115"/>
                      <a:pt x="339" y="112"/>
                      <a:pt x="332" y="104"/>
                    </a:cubicBezTo>
                    <a:cubicBezTo>
                      <a:pt x="325" y="97"/>
                      <a:pt x="321" y="87"/>
                      <a:pt x="321" y="74"/>
                    </a:cubicBezTo>
                    <a:cubicBezTo>
                      <a:pt x="321" y="61"/>
                      <a:pt x="324" y="50"/>
                      <a:pt x="331" y="43"/>
                    </a:cubicBezTo>
                    <a:cubicBezTo>
                      <a:pt x="337" y="35"/>
                      <a:pt x="346" y="31"/>
                      <a:pt x="358" y="31"/>
                    </a:cubicBezTo>
                    <a:cubicBezTo>
                      <a:pt x="368" y="31"/>
                      <a:pt x="376" y="35"/>
                      <a:pt x="383" y="41"/>
                    </a:cubicBezTo>
                    <a:cubicBezTo>
                      <a:pt x="389" y="48"/>
                      <a:pt x="392" y="57"/>
                      <a:pt x="392" y="68"/>
                    </a:cubicBezTo>
                    <a:lnTo>
                      <a:pt x="392" y="77"/>
                    </a:lnTo>
                    <a:lnTo>
                      <a:pt x="339" y="77"/>
                    </a:lnTo>
                    <a:cubicBezTo>
                      <a:pt x="339" y="85"/>
                      <a:pt x="341" y="91"/>
                      <a:pt x="345" y="95"/>
                    </a:cubicBezTo>
                    <a:cubicBezTo>
                      <a:pt x="349" y="100"/>
                      <a:pt x="354" y="102"/>
                      <a:pt x="361" y="102"/>
                    </a:cubicBezTo>
                    <a:cubicBezTo>
                      <a:pt x="366" y="102"/>
                      <a:pt x="371" y="101"/>
                      <a:pt x="375" y="100"/>
                    </a:cubicBezTo>
                    <a:cubicBezTo>
                      <a:pt x="379" y="100"/>
                      <a:pt x="383" y="98"/>
                      <a:pt x="388" y="96"/>
                    </a:cubicBezTo>
                    <a:lnTo>
                      <a:pt x="388" y="110"/>
                    </a:lnTo>
                    <a:cubicBezTo>
                      <a:pt x="384" y="112"/>
                      <a:pt x="379" y="113"/>
                      <a:pt x="375" y="114"/>
                    </a:cubicBezTo>
                    <a:cubicBezTo>
                      <a:pt x="371" y="115"/>
                      <a:pt x="366" y="115"/>
                      <a:pt x="361" y="115"/>
                    </a:cubicBezTo>
                    <a:close/>
                    <a:moveTo>
                      <a:pt x="358" y="45"/>
                    </a:moveTo>
                    <a:cubicBezTo>
                      <a:pt x="352" y="45"/>
                      <a:pt x="348" y="46"/>
                      <a:pt x="345" y="50"/>
                    </a:cubicBezTo>
                    <a:cubicBezTo>
                      <a:pt x="341" y="53"/>
                      <a:pt x="339" y="58"/>
                      <a:pt x="339" y="65"/>
                    </a:cubicBezTo>
                    <a:lnTo>
                      <a:pt x="375" y="65"/>
                    </a:lnTo>
                    <a:cubicBezTo>
                      <a:pt x="375" y="58"/>
                      <a:pt x="373" y="53"/>
                      <a:pt x="370" y="50"/>
                    </a:cubicBezTo>
                    <a:cubicBezTo>
                      <a:pt x="367" y="46"/>
                      <a:pt x="363" y="45"/>
                      <a:pt x="358" y="45"/>
                    </a:cubicBezTo>
                    <a:close/>
                    <a:moveTo>
                      <a:pt x="438" y="115"/>
                    </a:moveTo>
                    <a:cubicBezTo>
                      <a:pt x="428" y="115"/>
                      <a:pt x="420" y="112"/>
                      <a:pt x="415" y="104"/>
                    </a:cubicBezTo>
                    <a:cubicBezTo>
                      <a:pt x="409" y="97"/>
                      <a:pt x="406" y="87"/>
                      <a:pt x="406" y="74"/>
                    </a:cubicBezTo>
                    <a:cubicBezTo>
                      <a:pt x="406" y="60"/>
                      <a:pt x="409" y="50"/>
                      <a:pt x="415" y="43"/>
                    </a:cubicBezTo>
                    <a:cubicBezTo>
                      <a:pt x="420" y="35"/>
                      <a:pt x="428" y="31"/>
                      <a:pt x="438" y="31"/>
                    </a:cubicBezTo>
                    <a:cubicBezTo>
                      <a:pt x="449" y="31"/>
                      <a:pt x="457" y="35"/>
                      <a:pt x="462" y="43"/>
                    </a:cubicBezTo>
                    <a:lnTo>
                      <a:pt x="463" y="43"/>
                    </a:lnTo>
                    <a:cubicBezTo>
                      <a:pt x="462" y="37"/>
                      <a:pt x="462" y="33"/>
                      <a:pt x="462" y="30"/>
                    </a:cubicBezTo>
                    <a:lnTo>
                      <a:pt x="462" y="0"/>
                    </a:lnTo>
                    <a:lnTo>
                      <a:pt x="479" y="0"/>
                    </a:lnTo>
                    <a:lnTo>
                      <a:pt x="479" y="114"/>
                    </a:lnTo>
                    <a:lnTo>
                      <a:pt x="465" y="114"/>
                    </a:lnTo>
                    <a:lnTo>
                      <a:pt x="463" y="103"/>
                    </a:lnTo>
                    <a:lnTo>
                      <a:pt x="462" y="103"/>
                    </a:lnTo>
                    <a:cubicBezTo>
                      <a:pt x="456" y="111"/>
                      <a:pt x="448" y="115"/>
                      <a:pt x="438" y="115"/>
                    </a:cubicBezTo>
                    <a:close/>
                    <a:moveTo>
                      <a:pt x="442" y="102"/>
                    </a:moveTo>
                    <a:cubicBezTo>
                      <a:pt x="449" y="102"/>
                      <a:pt x="454" y="100"/>
                      <a:pt x="458" y="96"/>
                    </a:cubicBezTo>
                    <a:cubicBezTo>
                      <a:pt x="461" y="92"/>
                      <a:pt x="462" y="85"/>
                      <a:pt x="463" y="76"/>
                    </a:cubicBezTo>
                    <a:lnTo>
                      <a:pt x="463" y="74"/>
                    </a:lnTo>
                    <a:cubicBezTo>
                      <a:pt x="463" y="64"/>
                      <a:pt x="461" y="56"/>
                      <a:pt x="458" y="52"/>
                    </a:cubicBezTo>
                    <a:cubicBezTo>
                      <a:pt x="454" y="48"/>
                      <a:pt x="449" y="46"/>
                      <a:pt x="442" y="46"/>
                    </a:cubicBezTo>
                    <a:cubicBezTo>
                      <a:pt x="436" y="46"/>
                      <a:pt x="432" y="48"/>
                      <a:pt x="428" y="53"/>
                    </a:cubicBezTo>
                    <a:cubicBezTo>
                      <a:pt x="425" y="58"/>
                      <a:pt x="424" y="65"/>
                      <a:pt x="424" y="74"/>
                    </a:cubicBezTo>
                    <a:cubicBezTo>
                      <a:pt x="424" y="83"/>
                      <a:pt x="425" y="90"/>
                      <a:pt x="428" y="94"/>
                    </a:cubicBezTo>
                    <a:cubicBezTo>
                      <a:pt x="431" y="99"/>
                      <a:pt x="436" y="102"/>
                      <a:pt x="442" y="102"/>
                    </a:cubicBezTo>
                    <a:close/>
                    <a:moveTo>
                      <a:pt x="612" y="114"/>
                    </a:moveTo>
                    <a:lnTo>
                      <a:pt x="595" y="114"/>
                    </a:lnTo>
                    <a:lnTo>
                      <a:pt x="595" y="64"/>
                    </a:lnTo>
                    <a:cubicBezTo>
                      <a:pt x="595" y="58"/>
                      <a:pt x="593" y="53"/>
                      <a:pt x="591" y="50"/>
                    </a:cubicBezTo>
                    <a:cubicBezTo>
                      <a:pt x="588" y="47"/>
                      <a:pt x="584" y="46"/>
                      <a:pt x="579" y="46"/>
                    </a:cubicBezTo>
                    <a:cubicBezTo>
                      <a:pt x="572" y="46"/>
                      <a:pt x="567" y="48"/>
                      <a:pt x="563" y="52"/>
                    </a:cubicBezTo>
                    <a:cubicBezTo>
                      <a:pt x="560" y="56"/>
                      <a:pt x="558" y="64"/>
                      <a:pt x="558" y="74"/>
                    </a:cubicBezTo>
                    <a:lnTo>
                      <a:pt x="558" y="114"/>
                    </a:lnTo>
                    <a:lnTo>
                      <a:pt x="541" y="114"/>
                    </a:lnTo>
                    <a:lnTo>
                      <a:pt x="541" y="33"/>
                    </a:lnTo>
                    <a:lnTo>
                      <a:pt x="555" y="33"/>
                    </a:lnTo>
                    <a:lnTo>
                      <a:pt x="557" y="44"/>
                    </a:lnTo>
                    <a:lnTo>
                      <a:pt x="558" y="44"/>
                    </a:lnTo>
                    <a:cubicBezTo>
                      <a:pt x="560" y="40"/>
                      <a:pt x="564" y="37"/>
                      <a:pt x="568" y="35"/>
                    </a:cubicBezTo>
                    <a:cubicBezTo>
                      <a:pt x="573" y="33"/>
                      <a:pt x="577" y="31"/>
                      <a:pt x="583" y="31"/>
                    </a:cubicBezTo>
                    <a:cubicBezTo>
                      <a:pt x="602" y="31"/>
                      <a:pt x="612" y="41"/>
                      <a:pt x="612" y="61"/>
                    </a:cubicBezTo>
                    <a:lnTo>
                      <a:pt x="612" y="114"/>
                    </a:lnTo>
                    <a:close/>
                    <a:moveTo>
                      <a:pt x="670" y="115"/>
                    </a:moveTo>
                    <a:cubicBezTo>
                      <a:pt x="658" y="115"/>
                      <a:pt x="648" y="112"/>
                      <a:pt x="641" y="104"/>
                    </a:cubicBezTo>
                    <a:cubicBezTo>
                      <a:pt x="634" y="97"/>
                      <a:pt x="630" y="87"/>
                      <a:pt x="630" y="74"/>
                    </a:cubicBezTo>
                    <a:cubicBezTo>
                      <a:pt x="630" y="61"/>
                      <a:pt x="634" y="50"/>
                      <a:pt x="640" y="43"/>
                    </a:cubicBezTo>
                    <a:cubicBezTo>
                      <a:pt x="647" y="35"/>
                      <a:pt x="656" y="31"/>
                      <a:pt x="667" y="31"/>
                    </a:cubicBezTo>
                    <a:cubicBezTo>
                      <a:pt x="677" y="31"/>
                      <a:pt x="686" y="35"/>
                      <a:pt x="692" y="41"/>
                    </a:cubicBezTo>
                    <a:cubicBezTo>
                      <a:pt x="698" y="48"/>
                      <a:pt x="701" y="57"/>
                      <a:pt x="701" y="68"/>
                    </a:cubicBezTo>
                    <a:lnTo>
                      <a:pt x="701" y="77"/>
                    </a:lnTo>
                    <a:lnTo>
                      <a:pt x="648" y="77"/>
                    </a:lnTo>
                    <a:cubicBezTo>
                      <a:pt x="648" y="85"/>
                      <a:pt x="650" y="91"/>
                      <a:pt x="654" y="95"/>
                    </a:cubicBezTo>
                    <a:cubicBezTo>
                      <a:pt x="658" y="100"/>
                      <a:pt x="664" y="102"/>
                      <a:pt x="671" y="102"/>
                    </a:cubicBezTo>
                    <a:cubicBezTo>
                      <a:pt x="675" y="102"/>
                      <a:pt x="680" y="101"/>
                      <a:pt x="684" y="100"/>
                    </a:cubicBezTo>
                    <a:cubicBezTo>
                      <a:pt x="688" y="100"/>
                      <a:pt x="692" y="98"/>
                      <a:pt x="697" y="96"/>
                    </a:cubicBezTo>
                    <a:lnTo>
                      <a:pt x="697" y="110"/>
                    </a:lnTo>
                    <a:cubicBezTo>
                      <a:pt x="693" y="112"/>
                      <a:pt x="689" y="113"/>
                      <a:pt x="684" y="114"/>
                    </a:cubicBezTo>
                    <a:cubicBezTo>
                      <a:pt x="680" y="115"/>
                      <a:pt x="675" y="115"/>
                      <a:pt x="670" y="115"/>
                    </a:cubicBezTo>
                    <a:close/>
                    <a:moveTo>
                      <a:pt x="667" y="45"/>
                    </a:moveTo>
                    <a:cubicBezTo>
                      <a:pt x="661" y="45"/>
                      <a:pt x="657" y="46"/>
                      <a:pt x="654" y="50"/>
                    </a:cubicBezTo>
                    <a:cubicBezTo>
                      <a:pt x="651" y="53"/>
                      <a:pt x="649" y="58"/>
                      <a:pt x="648" y="65"/>
                    </a:cubicBezTo>
                    <a:lnTo>
                      <a:pt x="684" y="65"/>
                    </a:lnTo>
                    <a:cubicBezTo>
                      <a:pt x="684" y="58"/>
                      <a:pt x="683" y="53"/>
                      <a:pt x="680" y="50"/>
                    </a:cubicBezTo>
                    <a:cubicBezTo>
                      <a:pt x="677" y="46"/>
                      <a:pt x="672" y="45"/>
                      <a:pt x="667" y="45"/>
                    </a:cubicBezTo>
                    <a:close/>
                    <a:moveTo>
                      <a:pt x="750" y="102"/>
                    </a:moveTo>
                    <a:cubicBezTo>
                      <a:pt x="754" y="102"/>
                      <a:pt x="758" y="101"/>
                      <a:pt x="762" y="100"/>
                    </a:cubicBezTo>
                    <a:lnTo>
                      <a:pt x="762" y="113"/>
                    </a:lnTo>
                    <a:cubicBezTo>
                      <a:pt x="761" y="113"/>
                      <a:pt x="758" y="114"/>
                      <a:pt x="755" y="115"/>
                    </a:cubicBezTo>
                    <a:cubicBezTo>
                      <a:pt x="752" y="115"/>
                      <a:pt x="749" y="115"/>
                      <a:pt x="746" y="115"/>
                    </a:cubicBezTo>
                    <a:cubicBezTo>
                      <a:pt x="730" y="115"/>
                      <a:pt x="722" y="107"/>
                      <a:pt x="722" y="90"/>
                    </a:cubicBezTo>
                    <a:lnTo>
                      <a:pt x="722" y="46"/>
                    </a:lnTo>
                    <a:lnTo>
                      <a:pt x="711" y="46"/>
                    </a:lnTo>
                    <a:lnTo>
                      <a:pt x="711" y="38"/>
                    </a:lnTo>
                    <a:lnTo>
                      <a:pt x="723" y="32"/>
                    </a:lnTo>
                    <a:lnTo>
                      <a:pt x="728" y="15"/>
                    </a:lnTo>
                    <a:lnTo>
                      <a:pt x="739" y="15"/>
                    </a:lnTo>
                    <a:lnTo>
                      <a:pt x="739" y="33"/>
                    </a:lnTo>
                    <a:lnTo>
                      <a:pt x="762" y="33"/>
                    </a:lnTo>
                    <a:lnTo>
                      <a:pt x="762" y="46"/>
                    </a:lnTo>
                    <a:lnTo>
                      <a:pt x="739" y="46"/>
                    </a:lnTo>
                    <a:lnTo>
                      <a:pt x="739" y="89"/>
                    </a:lnTo>
                    <a:cubicBezTo>
                      <a:pt x="739" y="94"/>
                      <a:pt x="740" y="97"/>
                      <a:pt x="742" y="99"/>
                    </a:cubicBezTo>
                    <a:cubicBezTo>
                      <a:pt x="744" y="101"/>
                      <a:pt x="747" y="102"/>
                      <a:pt x="750" y="102"/>
                    </a:cubicBezTo>
                    <a:close/>
                    <a:moveTo>
                      <a:pt x="844" y="114"/>
                    </a:moveTo>
                    <a:lnTo>
                      <a:pt x="833" y="76"/>
                    </a:lnTo>
                    <a:cubicBezTo>
                      <a:pt x="832" y="72"/>
                      <a:pt x="830" y="63"/>
                      <a:pt x="827" y="48"/>
                    </a:cubicBezTo>
                    <a:lnTo>
                      <a:pt x="826" y="48"/>
                    </a:lnTo>
                    <a:cubicBezTo>
                      <a:pt x="823" y="61"/>
                      <a:pt x="821" y="71"/>
                      <a:pt x="819" y="76"/>
                    </a:cubicBezTo>
                    <a:lnTo>
                      <a:pt x="809" y="114"/>
                    </a:lnTo>
                    <a:lnTo>
                      <a:pt x="790" y="114"/>
                    </a:lnTo>
                    <a:lnTo>
                      <a:pt x="768" y="33"/>
                    </a:lnTo>
                    <a:lnTo>
                      <a:pt x="785" y="33"/>
                    </a:lnTo>
                    <a:lnTo>
                      <a:pt x="795" y="73"/>
                    </a:lnTo>
                    <a:cubicBezTo>
                      <a:pt x="797" y="83"/>
                      <a:pt x="799" y="91"/>
                      <a:pt x="800" y="98"/>
                    </a:cubicBezTo>
                    <a:lnTo>
                      <a:pt x="800" y="98"/>
                    </a:lnTo>
                    <a:cubicBezTo>
                      <a:pt x="801" y="95"/>
                      <a:pt x="802" y="91"/>
                      <a:pt x="803" y="86"/>
                    </a:cubicBezTo>
                    <a:cubicBezTo>
                      <a:pt x="804" y="81"/>
                      <a:pt x="805" y="78"/>
                      <a:pt x="805" y="76"/>
                    </a:cubicBezTo>
                    <a:lnTo>
                      <a:pt x="817" y="33"/>
                    </a:lnTo>
                    <a:lnTo>
                      <a:pt x="836" y="33"/>
                    </a:lnTo>
                    <a:lnTo>
                      <a:pt x="848" y="76"/>
                    </a:lnTo>
                    <a:cubicBezTo>
                      <a:pt x="848" y="78"/>
                      <a:pt x="849" y="82"/>
                      <a:pt x="850" y="87"/>
                    </a:cubicBezTo>
                    <a:cubicBezTo>
                      <a:pt x="852" y="92"/>
                      <a:pt x="852" y="95"/>
                      <a:pt x="852" y="98"/>
                    </a:cubicBezTo>
                    <a:lnTo>
                      <a:pt x="853" y="98"/>
                    </a:lnTo>
                    <a:cubicBezTo>
                      <a:pt x="854" y="92"/>
                      <a:pt x="855" y="84"/>
                      <a:pt x="858" y="73"/>
                    </a:cubicBezTo>
                    <a:lnTo>
                      <a:pt x="868" y="33"/>
                    </a:lnTo>
                    <a:lnTo>
                      <a:pt x="885" y="33"/>
                    </a:lnTo>
                    <a:lnTo>
                      <a:pt x="863" y="114"/>
                    </a:lnTo>
                    <a:lnTo>
                      <a:pt x="844" y="114"/>
                    </a:lnTo>
                    <a:close/>
                    <a:moveTo>
                      <a:pt x="970" y="73"/>
                    </a:moveTo>
                    <a:cubicBezTo>
                      <a:pt x="970" y="87"/>
                      <a:pt x="966" y="97"/>
                      <a:pt x="960" y="104"/>
                    </a:cubicBezTo>
                    <a:cubicBezTo>
                      <a:pt x="953" y="112"/>
                      <a:pt x="944" y="115"/>
                      <a:pt x="932" y="115"/>
                    </a:cubicBezTo>
                    <a:cubicBezTo>
                      <a:pt x="924" y="115"/>
                      <a:pt x="918" y="114"/>
                      <a:pt x="912" y="110"/>
                    </a:cubicBezTo>
                    <a:cubicBezTo>
                      <a:pt x="906" y="107"/>
                      <a:pt x="902" y="102"/>
                      <a:pt x="899" y="96"/>
                    </a:cubicBezTo>
                    <a:cubicBezTo>
                      <a:pt x="896" y="89"/>
                      <a:pt x="894" y="82"/>
                      <a:pt x="894" y="73"/>
                    </a:cubicBezTo>
                    <a:cubicBezTo>
                      <a:pt x="894" y="60"/>
                      <a:pt x="898" y="50"/>
                      <a:pt x="904" y="43"/>
                    </a:cubicBezTo>
                    <a:cubicBezTo>
                      <a:pt x="911" y="35"/>
                      <a:pt x="920" y="31"/>
                      <a:pt x="932" y="31"/>
                    </a:cubicBezTo>
                    <a:cubicBezTo>
                      <a:pt x="944" y="31"/>
                      <a:pt x="953" y="35"/>
                      <a:pt x="960" y="43"/>
                    </a:cubicBezTo>
                    <a:cubicBezTo>
                      <a:pt x="966" y="50"/>
                      <a:pt x="970" y="61"/>
                      <a:pt x="970" y="73"/>
                    </a:cubicBezTo>
                    <a:close/>
                    <a:moveTo>
                      <a:pt x="912" y="73"/>
                    </a:moveTo>
                    <a:cubicBezTo>
                      <a:pt x="912" y="92"/>
                      <a:pt x="919" y="101"/>
                      <a:pt x="932" y="101"/>
                    </a:cubicBezTo>
                    <a:cubicBezTo>
                      <a:pt x="946" y="101"/>
                      <a:pt x="952" y="92"/>
                      <a:pt x="952" y="73"/>
                    </a:cubicBezTo>
                    <a:cubicBezTo>
                      <a:pt x="952" y="55"/>
                      <a:pt x="946" y="46"/>
                      <a:pt x="932" y="46"/>
                    </a:cubicBezTo>
                    <a:cubicBezTo>
                      <a:pt x="925" y="46"/>
                      <a:pt x="920" y="48"/>
                      <a:pt x="917" y="53"/>
                    </a:cubicBezTo>
                    <a:cubicBezTo>
                      <a:pt x="913" y="58"/>
                      <a:pt x="912" y="64"/>
                      <a:pt x="912" y="73"/>
                    </a:cubicBezTo>
                    <a:close/>
                    <a:moveTo>
                      <a:pt x="1030" y="31"/>
                    </a:moveTo>
                    <a:cubicBezTo>
                      <a:pt x="1033" y="31"/>
                      <a:pt x="1036" y="32"/>
                      <a:pt x="1038" y="32"/>
                    </a:cubicBezTo>
                    <a:lnTo>
                      <a:pt x="1037" y="48"/>
                    </a:lnTo>
                    <a:cubicBezTo>
                      <a:pt x="1034" y="48"/>
                      <a:pt x="1032" y="47"/>
                      <a:pt x="1029" y="47"/>
                    </a:cubicBezTo>
                    <a:cubicBezTo>
                      <a:pt x="1022" y="47"/>
                      <a:pt x="1017" y="50"/>
                      <a:pt x="1013" y="54"/>
                    </a:cubicBezTo>
                    <a:cubicBezTo>
                      <a:pt x="1008" y="59"/>
                      <a:pt x="1006" y="64"/>
                      <a:pt x="1006" y="72"/>
                    </a:cubicBezTo>
                    <a:lnTo>
                      <a:pt x="1006" y="114"/>
                    </a:lnTo>
                    <a:lnTo>
                      <a:pt x="989" y="114"/>
                    </a:lnTo>
                    <a:lnTo>
                      <a:pt x="989" y="33"/>
                    </a:lnTo>
                    <a:lnTo>
                      <a:pt x="1003" y="33"/>
                    </a:lnTo>
                    <a:lnTo>
                      <a:pt x="1005" y="47"/>
                    </a:lnTo>
                    <a:lnTo>
                      <a:pt x="1006" y="47"/>
                    </a:lnTo>
                    <a:cubicBezTo>
                      <a:pt x="1008" y="42"/>
                      <a:pt x="1012" y="39"/>
                      <a:pt x="1016" y="36"/>
                    </a:cubicBezTo>
                    <a:cubicBezTo>
                      <a:pt x="1020" y="33"/>
                      <a:pt x="1025" y="31"/>
                      <a:pt x="1030" y="31"/>
                    </a:cubicBezTo>
                    <a:close/>
                    <a:moveTo>
                      <a:pt x="1069" y="71"/>
                    </a:moveTo>
                    <a:lnTo>
                      <a:pt x="1079" y="59"/>
                    </a:lnTo>
                    <a:lnTo>
                      <a:pt x="1103" y="33"/>
                    </a:lnTo>
                    <a:lnTo>
                      <a:pt x="1123" y="33"/>
                    </a:lnTo>
                    <a:lnTo>
                      <a:pt x="1090" y="68"/>
                    </a:lnTo>
                    <a:lnTo>
                      <a:pt x="1125" y="114"/>
                    </a:lnTo>
                    <a:lnTo>
                      <a:pt x="1105" y="114"/>
                    </a:lnTo>
                    <a:lnTo>
                      <a:pt x="1079" y="78"/>
                    </a:lnTo>
                    <a:lnTo>
                      <a:pt x="1070" y="86"/>
                    </a:lnTo>
                    <a:lnTo>
                      <a:pt x="1070" y="114"/>
                    </a:lnTo>
                    <a:lnTo>
                      <a:pt x="1053" y="114"/>
                    </a:lnTo>
                    <a:lnTo>
                      <a:pt x="1053" y="0"/>
                    </a:lnTo>
                    <a:lnTo>
                      <a:pt x="1070" y="0"/>
                    </a:lnTo>
                    <a:lnTo>
                      <a:pt x="1070" y="56"/>
                    </a:lnTo>
                    <a:lnTo>
                      <a:pt x="1069" y="71"/>
                    </a:lnTo>
                    <a:close/>
                    <a:moveTo>
                      <a:pt x="1154" y="114"/>
                    </a:moveTo>
                    <a:lnTo>
                      <a:pt x="1137" y="114"/>
                    </a:lnTo>
                    <a:lnTo>
                      <a:pt x="1137" y="33"/>
                    </a:lnTo>
                    <a:lnTo>
                      <a:pt x="1154" y="33"/>
                    </a:lnTo>
                    <a:lnTo>
                      <a:pt x="1154" y="114"/>
                    </a:lnTo>
                    <a:close/>
                    <a:moveTo>
                      <a:pt x="1136" y="11"/>
                    </a:moveTo>
                    <a:cubicBezTo>
                      <a:pt x="1136" y="8"/>
                      <a:pt x="1137" y="6"/>
                      <a:pt x="1139" y="4"/>
                    </a:cubicBezTo>
                    <a:cubicBezTo>
                      <a:pt x="1141" y="3"/>
                      <a:pt x="1143" y="2"/>
                      <a:pt x="1146" y="2"/>
                    </a:cubicBezTo>
                    <a:cubicBezTo>
                      <a:pt x="1149" y="2"/>
                      <a:pt x="1151" y="3"/>
                      <a:pt x="1153" y="4"/>
                    </a:cubicBezTo>
                    <a:cubicBezTo>
                      <a:pt x="1155" y="6"/>
                      <a:pt x="1155" y="8"/>
                      <a:pt x="1155" y="11"/>
                    </a:cubicBezTo>
                    <a:cubicBezTo>
                      <a:pt x="1155" y="14"/>
                      <a:pt x="1155" y="17"/>
                      <a:pt x="1153" y="18"/>
                    </a:cubicBezTo>
                    <a:cubicBezTo>
                      <a:pt x="1151" y="20"/>
                      <a:pt x="1149" y="21"/>
                      <a:pt x="1146" y="21"/>
                    </a:cubicBezTo>
                    <a:cubicBezTo>
                      <a:pt x="1143" y="21"/>
                      <a:pt x="1141" y="20"/>
                      <a:pt x="1139" y="18"/>
                    </a:cubicBezTo>
                    <a:cubicBezTo>
                      <a:pt x="1137" y="17"/>
                      <a:pt x="1136" y="14"/>
                      <a:pt x="1136" y="11"/>
                    </a:cubicBezTo>
                    <a:close/>
                    <a:moveTo>
                      <a:pt x="1249" y="114"/>
                    </a:moveTo>
                    <a:lnTo>
                      <a:pt x="1232" y="114"/>
                    </a:lnTo>
                    <a:lnTo>
                      <a:pt x="1232" y="64"/>
                    </a:lnTo>
                    <a:cubicBezTo>
                      <a:pt x="1232" y="58"/>
                      <a:pt x="1231" y="53"/>
                      <a:pt x="1228" y="50"/>
                    </a:cubicBezTo>
                    <a:cubicBezTo>
                      <a:pt x="1226" y="47"/>
                      <a:pt x="1222" y="46"/>
                      <a:pt x="1216" y="46"/>
                    </a:cubicBezTo>
                    <a:cubicBezTo>
                      <a:pt x="1209" y="46"/>
                      <a:pt x="1204" y="48"/>
                      <a:pt x="1201" y="52"/>
                    </a:cubicBezTo>
                    <a:cubicBezTo>
                      <a:pt x="1197" y="56"/>
                      <a:pt x="1196" y="64"/>
                      <a:pt x="1196" y="74"/>
                    </a:cubicBezTo>
                    <a:lnTo>
                      <a:pt x="1196" y="114"/>
                    </a:lnTo>
                    <a:lnTo>
                      <a:pt x="1179" y="114"/>
                    </a:lnTo>
                    <a:lnTo>
                      <a:pt x="1179" y="33"/>
                    </a:lnTo>
                    <a:lnTo>
                      <a:pt x="1192" y="33"/>
                    </a:lnTo>
                    <a:lnTo>
                      <a:pt x="1194" y="44"/>
                    </a:lnTo>
                    <a:lnTo>
                      <a:pt x="1195" y="44"/>
                    </a:lnTo>
                    <a:cubicBezTo>
                      <a:pt x="1198" y="40"/>
                      <a:pt x="1201" y="37"/>
                      <a:pt x="1205" y="35"/>
                    </a:cubicBezTo>
                    <a:cubicBezTo>
                      <a:pt x="1210" y="33"/>
                      <a:pt x="1215" y="31"/>
                      <a:pt x="1220" y="31"/>
                    </a:cubicBezTo>
                    <a:cubicBezTo>
                      <a:pt x="1239" y="31"/>
                      <a:pt x="1249" y="41"/>
                      <a:pt x="1249" y="61"/>
                    </a:cubicBezTo>
                    <a:lnTo>
                      <a:pt x="1249" y="114"/>
                    </a:lnTo>
                    <a:close/>
                    <a:moveTo>
                      <a:pt x="1340" y="33"/>
                    </a:moveTo>
                    <a:lnTo>
                      <a:pt x="1340" y="42"/>
                    </a:lnTo>
                    <a:lnTo>
                      <a:pt x="1326" y="45"/>
                    </a:lnTo>
                    <a:cubicBezTo>
                      <a:pt x="1327" y="47"/>
                      <a:pt x="1328" y="49"/>
                      <a:pt x="1329" y="51"/>
                    </a:cubicBezTo>
                    <a:cubicBezTo>
                      <a:pt x="1330" y="54"/>
                      <a:pt x="1330" y="56"/>
                      <a:pt x="1330" y="59"/>
                    </a:cubicBezTo>
                    <a:cubicBezTo>
                      <a:pt x="1330" y="68"/>
                      <a:pt x="1328" y="74"/>
                      <a:pt x="1322" y="79"/>
                    </a:cubicBezTo>
                    <a:cubicBezTo>
                      <a:pt x="1316" y="84"/>
                      <a:pt x="1308" y="86"/>
                      <a:pt x="1298" y="86"/>
                    </a:cubicBezTo>
                    <a:cubicBezTo>
                      <a:pt x="1296" y="86"/>
                      <a:pt x="1294" y="86"/>
                      <a:pt x="1292" y="85"/>
                    </a:cubicBezTo>
                    <a:cubicBezTo>
                      <a:pt x="1288" y="88"/>
                      <a:pt x="1286" y="90"/>
                      <a:pt x="1286" y="94"/>
                    </a:cubicBezTo>
                    <a:cubicBezTo>
                      <a:pt x="1286" y="95"/>
                      <a:pt x="1287" y="97"/>
                      <a:pt x="1289" y="98"/>
                    </a:cubicBezTo>
                    <a:cubicBezTo>
                      <a:pt x="1290" y="99"/>
                      <a:pt x="1293" y="99"/>
                      <a:pt x="1298" y="99"/>
                    </a:cubicBezTo>
                    <a:lnTo>
                      <a:pt x="1312" y="99"/>
                    </a:lnTo>
                    <a:cubicBezTo>
                      <a:pt x="1321" y="99"/>
                      <a:pt x="1327" y="101"/>
                      <a:pt x="1332" y="105"/>
                    </a:cubicBezTo>
                    <a:cubicBezTo>
                      <a:pt x="1337" y="109"/>
                      <a:pt x="1339" y="114"/>
                      <a:pt x="1339" y="121"/>
                    </a:cubicBezTo>
                    <a:cubicBezTo>
                      <a:pt x="1339" y="130"/>
                      <a:pt x="1335" y="138"/>
                      <a:pt x="1328" y="143"/>
                    </a:cubicBezTo>
                    <a:cubicBezTo>
                      <a:pt x="1320" y="148"/>
                      <a:pt x="1309" y="150"/>
                      <a:pt x="1295" y="150"/>
                    </a:cubicBezTo>
                    <a:cubicBezTo>
                      <a:pt x="1285" y="150"/>
                      <a:pt x="1276" y="148"/>
                      <a:pt x="1271" y="144"/>
                    </a:cubicBezTo>
                    <a:cubicBezTo>
                      <a:pt x="1265" y="140"/>
                      <a:pt x="1262" y="135"/>
                      <a:pt x="1262" y="127"/>
                    </a:cubicBezTo>
                    <a:cubicBezTo>
                      <a:pt x="1262" y="122"/>
                      <a:pt x="1263" y="118"/>
                      <a:pt x="1267" y="115"/>
                    </a:cubicBezTo>
                    <a:cubicBezTo>
                      <a:pt x="1270" y="111"/>
                      <a:pt x="1274" y="109"/>
                      <a:pt x="1280" y="108"/>
                    </a:cubicBezTo>
                    <a:cubicBezTo>
                      <a:pt x="1277" y="107"/>
                      <a:pt x="1275" y="105"/>
                      <a:pt x="1274" y="103"/>
                    </a:cubicBezTo>
                    <a:cubicBezTo>
                      <a:pt x="1273" y="101"/>
                      <a:pt x="1272" y="99"/>
                      <a:pt x="1272" y="96"/>
                    </a:cubicBezTo>
                    <a:cubicBezTo>
                      <a:pt x="1272" y="93"/>
                      <a:pt x="1273" y="91"/>
                      <a:pt x="1274" y="89"/>
                    </a:cubicBezTo>
                    <a:cubicBezTo>
                      <a:pt x="1276" y="86"/>
                      <a:pt x="1279" y="84"/>
                      <a:pt x="1282" y="82"/>
                    </a:cubicBezTo>
                    <a:cubicBezTo>
                      <a:pt x="1278" y="81"/>
                      <a:pt x="1274" y="78"/>
                      <a:pt x="1272" y="73"/>
                    </a:cubicBezTo>
                    <a:cubicBezTo>
                      <a:pt x="1269" y="69"/>
                      <a:pt x="1268" y="65"/>
                      <a:pt x="1268" y="59"/>
                    </a:cubicBezTo>
                    <a:cubicBezTo>
                      <a:pt x="1268" y="50"/>
                      <a:pt x="1271" y="44"/>
                      <a:pt x="1276" y="39"/>
                    </a:cubicBezTo>
                    <a:cubicBezTo>
                      <a:pt x="1282" y="34"/>
                      <a:pt x="1289" y="31"/>
                      <a:pt x="1299" y="31"/>
                    </a:cubicBezTo>
                    <a:cubicBezTo>
                      <a:pt x="1302" y="31"/>
                      <a:pt x="1304" y="32"/>
                      <a:pt x="1307" y="32"/>
                    </a:cubicBezTo>
                    <a:cubicBezTo>
                      <a:pt x="1309" y="32"/>
                      <a:pt x="1311" y="33"/>
                      <a:pt x="1312" y="33"/>
                    </a:cubicBezTo>
                    <a:lnTo>
                      <a:pt x="1340" y="33"/>
                    </a:lnTo>
                    <a:close/>
                    <a:moveTo>
                      <a:pt x="1277" y="127"/>
                    </a:moveTo>
                    <a:cubicBezTo>
                      <a:pt x="1277" y="130"/>
                      <a:pt x="1279" y="133"/>
                      <a:pt x="1282" y="135"/>
                    </a:cubicBezTo>
                    <a:cubicBezTo>
                      <a:pt x="1285" y="137"/>
                      <a:pt x="1290" y="138"/>
                      <a:pt x="1296" y="138"/>
                    </a:cubicBezTo>
                    <a:cubicBezTo>
                      <a:pt x="1305" y="138"/>
                      <a:pt x="1312" y="137"/>
                      <a:pt x="1317" y="134"/>
                    </a:cubicBezTo>
                    <a:cubicBezTo>
                      <a:pt x="1321" y="131"/>
                      <a:pt x="1323" y="128"/>
                      <a:pt x="1323" y="123"/>
                    </a:cubicBezTo>
                    <a:cubicBezTo>
                      <a:pt x="1323" y="120"/>
                      <a:pt x="1322" y="117"/>
                      <a:pt x="1320" y="116"/>
                    </a:cubicBezTo>
                    <a:cubicBezTo>
                      <a:pt x="1317" y="114"/>
                      <a:pt x="1313" y="114"/>
                      <a:pt x="1306" y="114"/>
                    </a:cubicBezTo>
                    <a:lnTo>
                      <a:pt x="1293" y="114"/>
                    </a:lnTo>
                    <a:cubicBezTo>
                      <a:pt x="1288" y="114"/>
                      <a:pt x="1284" y="115"/>
                      <a:pt x="1281" y="117"/>
                    </a:cubicBezTo>
                    <a:cubicBezTo>
                      <a:pt x="1278" y="119"/>
                      <a:pt x="1277" y="123"/>
                      <a:pt x="1277" y="127"/>
                    </a:cubicBezTo>
                    <a:close/>
                    <a:moveTo>
                      <a:pt x="1284" y="59"/>
                    </a:moveTo>
                    <a:cubicBezTo>
                      <a:pt x="1284" y="64"/>
                      <a:pt x="1286" y="68"/>
                      <a:pt x="1288" y="71"/>
                    </a:cubicBezTo>
                    <a:cubicBezTo>
                      <a:pt x="1291" y="74"/>
                      <a:pt x="1294" y="75"/>
                      <a:pt x="1299" y="75"/>
                    </a:cubicBezTo>
                    <a:cubicBezTo>
                      <a:pt x="1309" y="75"/>
                      <a:pt x="1314" y="70"/>
                      <a:pt x="1314" y="59"/>
                    </a:cubicBezTo>
                    <a:cubicBezTo>
                      <a:pt x="1314" y="54"/>
                      <a:pt x="1313" y="50"/>
                      <a:pt x="1310" y="47"/>
                    </a:cubicBezTo>
                    <a:cubicBezTo>
                      <a:pt x="1308" y="44"/>
                      <a:pt x="1304" y="43"/>
                      <a:pt x="1299" y="43"/>
                    </a:cubicBezTo>
                    <a:cubicBezTo>
                      <a:pt x="1294" y="43"/>
                      <a:pt x="1291" y="44"/>
                      <a:pt x="1288" y="47"/>
                    </a:cubicBezTo>
                    <a:cubicBezTo>
                      <a:pt x="1286" y="50"/>
                      <a:pt x="1284" y="54"/>
                      <a:pt x="1284" y="59"/>
                    </a:cubicBezTo>
                    <a:close/>
                    <a:moveTo>
                      <a:pt x="1443" y="114"/>
                    </a:moveTo>
                    <a:lnTo>
                      <a:pt x="1439" y="103"/>
                    </a:lnTo>
                    <a:lnTo>
                      <a:pt x="1439" y="103"/>
                    </a:lnTo>
                    <a:cubicBezTo>
                      <a:pt x="1435" y="108"/>
                      <a:pt x="1431" y="111"/>
                      <a:pt x="1427" y="113"/>
                    </a:cubicBezTo>
                    <a:cubicBezTo>
                      <a:pt x="1423" y="115"/>
                      <a:pt x="1418" y="115"/>
                      <a:pt x="1412" y="115"/>
                    </a:cubicBezTo>
                    <a:cubicBezTo>
                      <a:pt x="1404" y="115"/>
                      <a:pt x="1398" y="113"/>
                      <a:pt x="1394" y="109"/>
                    </a:cubicBezTo>
                    <a:cubicBezTo>
                      <a:pt x="1389" y="105"/>
                      <a:pt x="1387" y="99"/>
                      <a:pt x="1387" y="91"/>
                    </a:cubicBezTo>
                    <a:cubicBezTo>
                      <a:pt x="1387" y="82"/>
                      <a:pt x="1390" y="76"/>
                      <a:pt x="1396" y="72"/>
                    </a:cubicBezTo>
                    <a:cubicBezTo>
                      <a:pt x="1403" y="68"/>
                      <a:pt x="1412" y="65"/>
                      <a:pt x="1424" y="65"/>
                    </a:cubicBezTo>
                    <a:lnTo>
                      <a:pt x="1438" y="64"/>
                    </a:lnTo>
                    <a:lnTo>
                      <a:pt x="1438" y="60"/>
                    </a:lnTo>
                    <a:cubicBezTo>
                      <a:pt x="1438" y="55"/>
                      <a:pt x="1437" y="51"/>
                      <a:pt x="1435" y="49"/>
                    </a:cubicBezTo>
                    <a:cubicBezTo>
                      <a:pt x="1432" y="46"/>
                      <a:pt x="1429" y="45"/>
                      <a:pt x="1424" y="45"/>
                    </a:cubicBezTo>
                    <a:cubicBezTo>
                      <a:pt x="1419" y="45"/>
                      <a:pt x="1415" y="45"/>
                      <a:pt x="1412" y="47"/>
                    </a:cubicBezTo>
                    <a:cubicBezTo>
                      <a:pt x="1408" y="48"/>
                      <a:pt x="1404" y="49"/>
                      <a:pt x="1401" y="51"/>
                    </a:cubicBezTo>
                    <a:lnTo>
                      <a:pt x="1395" y="39"/>
                    </a:lnTo>
                    <a:cubicBezTo>
                      <a:pt x="1400" y="36"/>
                      <a:pt x="1405" y="34"/>
                      <a:pt x="1410" y="33"/>
                    </a:cubicBezTo>
                    <a:cubicBezTo>
                      <a:pt x="1415" y="32"/>
                      <a:pt x="1420" y="31"/>
                      <a:pt x="1424" y="31"/>
                    </a:cubicBezTo>
                    <a:cubicBezTo>
                      <a:pt x="1434" y="31"/>
                      <a:pt x="1442" y="34"/>
                      <a:pt x="1447" y="38"/>
                    </a:cubicBezTo>
                    <a:cubicBezTo>
                      <a:pt x="1452" y="43"/>
                      <a:pt x="1455" y="50"/>
                      <a:pt x="1455" y="59"/>
                    </a:cubicBezTo>
                    <a:lnTo>
                      <a:pt x="1455" y="114"/>
                    </a:lnTo>
                    <a:lnTo>
                      <a:pt x="1443" y="114"/>
                    </a:lnTo>
                    <a:close/>
                    <a:moveTo>
                      <a:pt x="1418" y="102"/>
                    </a:moveTo>
                    <a:cubicBezTo>
                      <a:pt x="1424" y="102"/>
                      <a:pt x="1429" y="101"/>
                      <a:pt x="1432" y="97"/>
                    </a:cubicBezTo>
                    <a:cubicBezTo>
                      <a:pt x="1436" y="94"/>
                      <a:pt x="1438" y="89"/>
                      <a:pt x="1438" y="82"/>
                    </a:cubicBezTo>
                    <a:lnTo>
                      <a:pt x="1438" y="75"/>
                    </a:lnTo>
                    <a:lnTo>
                      <a:pt x="1428" y="76"/>
                    </a:lnTo>
                    <a:cubicBezTo>
                      <a:pt x="1420" y="76"/>
                      <a:pt x="1414" y="77"/>
                      <a:pt x="1410" y="80"/>
                    </a:cubicBezTo>
                    <a:cubicBezTo>
                      <a:pt x="1407" y="82"/>
                      <a:pt x="1405" y="86"/>
                      <a:pt x="1405" y="91"/>
                    </a:cubicBezTo>
                    <a:cubicBezTo>
                      <a:pt x="1405" y="95"/>
                      <a:pt x="1406" y="97"/>
                      <a:pt x="1408" y="99"/>
                    </a:cubicBezTo>
                    <a:cubicBezTo>
                      <a:pt x="1410" y="101"/>
                      <a:pt x="1413" y="102"/>
                      <a:pt x="1418" y="102"/>
                    </a:cubicBezTo>
                    <a:close/>
                    <a:moveTo>
                      <a:pt x="1549" y="114"/>
                    </a:moveTo>
                    <a:lnTo>
                      <a:pt x="1532" y="114"/>
                    </a:lnTo>
                    <a:lnTo>
                      <a:pt x="1532" y="64"/>
                    </a:lnTo>
                    <a:cubicBezTo>
                      <a:pt x="1532" y="58"/>
                      <a:pt x="1531" y="53"/>
                      <a:pt x="1528" y="50"/>
                    </a:cubicBezTo>
                    <a:cubicBezTo>
                      <a:pt x="1526" y="47"/>
                      <a:pt x="1522" y="46"/>
                      <a:pt x="1516" y="46"/>
                    </a:cubicBezTo>
                    <a:cubicBezTo>
                      <a:pt x="1509" y="46"/>
                      <a:pt x="1504" y="48"/>
                      <a:pt x="1501" y="52"/>
                    </a:cubicBezTo>
                    <a:cubicBezTo>
                      <a:pt x="1497" y="56"/>
                      <a:pt x="1496" y="64"/>
                      <a:pt x="1496" y="74"/>
                    </a:cubicBezTo>
                    <a:lnTo>
                      <a:pt x="1496" y="114"/>
                    </a:lnTo>
                    <a:lnTo>
                      <a:pt x="1479" y="114"/>
                    </a:lnTo>
                    <a:lnTo>
                      <a:pt x="1479" y="33"/>
                    </a:lnTo>
                    <a:lnTo>
                      <a:pt x="1492" y="33"/>
                    </a:lnTo>
                    <a:lnTo>
                      <a:pt x="1494" y="44"/>
                    </a:lnTo>
                    <a:lnTo>
                      <a:pt x="1495" y="44"/>
                    </a:lnTo>
                    <a:cubicBezTo>
                      <a:pt x="1498" y="40"/>
                      <a:pt x="1501" y="37"/>
                      <a:pt x="1505" y="35"/>
                    </a:cubicBezTo>
                    <a:cubicBezTo>
                      <a:pt x="1510" y="33"/>
                      <a:pt x="1515" y="31"/>
                      <a:pt x="1520" y="31"/>
                    </a:cubicBezTo>
                    <a:cubicBezTo>
                      <a:pt x="1539" y="31"/>
                      <a:pt x="1549" y="41"/>
                      <a:pt x="1549" y="61"/>
                    </a:cubicBezTo>
                    <a:lnTo>
                      <a:pt x="1549" y="114"/>
                    </a:lnTo>
                    <a:close/>
                    <a:moveTo>
                      <a:pt x="1599" y="115"/>
                    </a:moveTo>
                    <a:cubicBezTo>
                      <a:pt x="1589" y="115"/>
                      <a:pt x="1582" y="112"/>
                      <a:pt x="1576" y="104"/>
                    </a:cubicBezTo>
                    <a:cubicBezTo>
                      <a:pt x="1570" y="97"/>
                      <a:pt x="1568" y="87"/>
                      <a:pt x="1568" y="74"/>
                    </a:cubicBezTo>
                    <a:cubicBezTo>
                      <a:pt x="1568" y="60"/>
                      <a:pt x="1570" y="50"/>
                      <a:pt x="1576" y="43"/>
                    </a:cubicBezTo>
                    <a:cubicBezTo>
                      <a:pt x="1582" y="35"/>
                      <a:pt x="1590" y="31"/>
                      <a:pt x="1600" y="31"/>
                    </a:cubicBezTo>
                    <a:cubicBezTo>
                      <a:pt x="1610" y="31"/>
                      <a:pt x="1618" y="35"/>
                      <a:pt x="1624" y="43"/>
                    </a:cubicBezTo>
                    <a:lnTo>
                      <a:pt x="1624" y="43"/>
                    </a:lnTo>
                    <a:cubicBezTo>
                      <a:pt x="1624" y="37"/>
                      <a:pt x="1623" y="33"/>
                      <a:pt x="1623" y="30"/>
                    </a:cubicBezTo>
                    <a:lnTo>
                      <a:pt x="1623" y="0"/>
                    </a:lnTo>
                    <a:lnTo>
                      <a:pt x="1640" y="0"/>
                    </a:lnTo>
                    <a:lnTo>
                      <a:pt x="1640" y="114"/>
                    </a:lnTo>
                    <a:lnTo>
                      <a:pt x="1627" y="114"/>
                    </a:lnTo>
                    <a:lnTo>
                      <a:pt x="1624" y="103"/>
                    </a:lnTo>
                    <a:lnTo>
                      <a:pt x="1623" y="103"/>
                    </a:lnTo>
                    <a:cubicBezTo>
                      <a:pt x="1618" y="111"/>
                      <a:pt x="1610" y="115"/>
                      <a:pt x="1599" y="115"/>
                    </a:cubicBezTo>
                    <a:close/>
                    <a:moveTo>
                      <a:pt x="1604" y="102"/>
                    </a:moveTo>
                    <a:cubicBezTo>
                      <a:pt x="1611" y="102"/>
                      <a:pt x="1616" y="100"/>
                      <a:pt x="1619" y="96"/>
                    </a:cubicBezTo>
                    <a:cubicBezTo>
                      <a:pt x="1622" y="92"/>
                      <a:pt x="1624" y="85"/>
                      <a:pt x="1624" y="76"/>
                    </a:cubicBezTo>
                    <a:lnTo>
                      <a:pt x="1624" y="74"/>
                    </a:lnTo>
                    <a:cubicBezTo>
                      <a:pt x="1624" y="64"/>
                      <a:pt x="1622" y="56"/>
                      <a:pt x="1619" y="52"/>
                    </a:cubicBezTo>
                    <a:cubicBezTo>
                      <a:pt x="1616" y="48"/>
                      <a:pt x="1611" y="46"/>
                      <a:pt x="1604" y="46"/>
                    </a:cubicBezTo>
                    <a:cubicBezTo>
                      <a:pt x="1598" y="46"/>
                      <a:pt x="1593" y="48"/>
                      <a:pt x="1590" y="53"/>
                    </a:cubicBezTo>
                    <a:cubicBezTo>
                      <a:pt x="1587" y="58"/>
                      <a:pt x="1585" y="65"/>
                      <a:pt x="1585" y="74"/>
                    </a:cubicBezTo>
                    <a:cubicBezTo>
                      <a:pt x="1585" y="83"/>
                      <a:pt x="1587" y="90"/>
                      <a:pt x="1590" y="94"/>
                    </a:cubicBezTo>
                    <a:cubicBezTo>
                      <a:pt x="1593" y="99"/>
                      <a:pt x="1598" y="102"/>
                      <a:pt x="1604" y="102"/>
                    </a:cubicBezTo>
                    <a:close/>
                    <a:moveTo>
                      <a:pt x="1756" y="91"/>
                    </a:moveTo>
                    <a:cubicBezTo>
                      <a:pt x="1756" y="99"/>
                      <a:pt x="1754" y="105"/>
                      <a:pt x="1748" y="109"/>
                    </a:cubicBezTo>
                    <a:cubicBezTo>
                      <a:pt x="1742" y="113"/>
                      <a:pt x="1734" y="115"/>
                      <a:pt x="1724" y="115"/>
                    </a:cubicBezTo>
                    <a:cubicBezTo>
                      <a:pt x="1713" y="115"/>
                      <a:pt x="1704" y="114"/>
                      <a:pt x="1698" y="111"/>
                    </a:cubicBezTo>
                    <a:lnTo>
                      <a:pt x="1698" y="96"/>
                    </a:lnTo>
                    <a:cubicBezTo>
                      <a:pt x="1707" y="100"/>
                      <a:pt x="1716" y="102"/>
                      <a:pt x="1724" y="102"/>
                    </a:cubicBezTo>
                    <a:cubicBezTo>
                      <a:pt x="1735" y="102"/>
                      <a:pt x="1740" y="99"/>
                      <a:pt x="1740" y="93"/>
                    </a:cubicBezTo>
                    <a:cubicBezTo>
                      <a:pt x="1740" y="91"/>
                      <a:pt x="1739" y="89"/>
                      <a:pt x="1738" y="88"/>
                    </a:cubicBezTo>
                    <a:cubicBezTo>
                      <a:pt x="1737" y="86"/>
                      <a:pt x="1735" y="85"/>
                      <a:pt x="1732" y="83"/>
                    </a:cubicBezTo>
                    <a:cubicBezTo>
                      <a:pt x="1730" y="82"/>
                      <a:pt x="1726" y="80"/>
                      <a:pt x="1721" y="78"/>
                    </a:cubicBezTo>
                    <a:cubicBezTo>
                      <a:pt x="1712" y="75"/>
                      <a:pt x="1706" y="71"/>
                      <a:pt x="1703" y="67"/>
                    </a:cubicBezTo>
                    <a:cubicBezTo>
                      <a:pt x="1699" y="64"/>
                      <a:pt x="1698" y="59"/>
                      <a:pt x="1698" y="53"/>
                    </a:cubicBezTo>
                    <a:cubicBezTo>
                      <a:pt x="1698" y="46"/>
                      <a:pt x="1701" y="41"/>
                      <a:pt x="1706" y="37"/>
                    </a:cubicBezTo>
                    <a:cubicBezTo>
                      <a:pt x="1712" y="33"/>
                      <a:pt x="1719" y="31"/>
                      <a:pt x="1728" y="31"/>
                    </a:cubicBezTo>
                    <a:cubicBezTo>
                      <a:pt x="1738" y="31"/>
                      <a:pt x="1747" y="33"/>
                      <a:pt x="1755" y="37"/>
                    </a:cubicBezTo>
                    <a:lnTo>
                      <a:pt x="1750" y="50"/>
                    </a:lnTo>
                    <a:cubicBezTo>
                      <a:pt x="1741" y="47"/>
                      <a:pt x="1734" y="45"/>
                      <a:pt x="1728" y="45"/>
                    </a:cubicBezTo>
                    <a:cubicBezTo>
                      <a:pt x="1719" y="45"/>
                      <a:pt x="1714" y="47"/>
                      <a:pt x="1714" y="53"/>
                    </a:cubicBezTo>
                    <a:cubicBezTo>
                      <a:pt x="1714" y="55"/>
                      <a:pt x="1716" y="57"/>
                      <a:pt x="1718" y="59"/>
                    </a:cubicBezTo>
                    <a:cubicBezTo>
                      <a:pt x="1720" y="61"/>
                      <a:pt x="1725" y="63"/>
                      <a:pt x="1733" y="66"/>
                    </a:cubicBezTo>
                    <a:cubicBezTo>
                      <a:pt x="1740" y="69"/>
                      <a:pt x="1745" y="71"/>
                      <a:pt x="1748" y="73"/>
                    </a:cubicBezTo>
                    <a:cubicBezTo>
                      <a:pt x="1751" y="76"/>
                      <a:pt x="1753" y="78"/>
                      <a:pt x="1754" y="81"/>
                    </a:cubicBezTo>
                    <a:cubicBezTo>
                      <a:pt x="1756" y="84"/>
                      <a:pt x="1756" y="87"/>
                      <a:pt x="1756" y="91"/>
                    </a:cubicBezTo>
                    <a:close/>
                    <a:moveTo>
                      <a:pt x="1804" y="102"/>
                    </a:moveTo>
                    <a:cubicBezTo>
                      <a:pt x="1809" y="102"/>
                      <a:pt x="1813" y="101"/>
                      <a:pt x="1817" y="100"/>
                    </a:cubicBezTo>
                    <a:lnTo>
                      <a:pt x="1817" y="113"/>
                    </a:lnTo>
                    <a:cubicBezTo>
                      <a:pt x="1815" y="113"/>
                      <a:pt x="1813" y="114"/>
                      <a:pt x="1810" y="115"/>
                    </a:cubicBezTo>
                    <a:cubicBezTo>
                      <a:pt x="1807" y="115"/>
                      <a:pt x="1804" y="115"/>
                      <a:pt x="1800" y="115"/>
                    </a:cubicBezTo>
                    <a:cubicBezTo>
                      <a:pt x="1784" y="115"/>
                      <a:pt x="1776" y="107"/>
                      <a:pt x="1776" y="90"/>
                    </a:cubicBezTo>
                    <a:lnTo>
                      <a:pt x="1776" y="46"/>
                    </a:lnTo>
                    <a:lnTo>
                      <a:pt x="1765" y="46"/>
                    </a:lnTo>
                    <a:lnTo>
                      <a:pt x="1765" y="38"/>
                    </a:lnTo>
                    <a:lnTo>
                      <a:pt x="1777" y="32"/>
                    </a:lnTo>
                    <a:lnTo>
                      <a:pt x="1783" y="15"/>
                    </a:lnTo>
                    <a:lnTo>
                      <a:pt x="1793" y="15"/>
                    </a:lnTo>
                    <a:lnTo>
                      <a:pt x="1793" y="33"/>
                    </a:lnTo>
                    <a:lnTo>
                      <a:pt x="1816" y="33"/>
                    </a:lnTo>
                    <a:lnTo>
                      <a:pt x="1816" y="46"/>
                    </a:lnTo>
                    <a:lnTo>
                      <a:pt x="1793" y="46"/>
                    </a:lnTo>
                    <a:lnTo>
                      <a:pt x="1793" y="89"/>
                    </a:lnTo>
                    <a:cubicBezTo>
                      <a:pt x="1793" y="94"/>
                      <a:pt x="1794" y="97"/>
                      <a:pt x="1796" y="99"/>
                    </a:cubicBezTo>
                    <a:cubicBezTo>
                      <a:pt x="1798" y="101"/>
                      <a:pt x="1801" y="102"/>
                      <a:pt x="1804" y="102"/>
                    </a:cubicBezTo>
                    <a:close/>
                    <a:moveTo>
                      <a:pt x="1904" y="73"/>
                    </a:moveTo>
                    <a:cubicBezTo>
                      <a:pt x="1904" y="87"/>
                      <a:pt x="1900" y="97"/>
                      <a:pt x="1894" y="104"/>
                    </a:cubicBezTo>
                    <a:cubicBezTo>
                      <a:pt x="1887" y="112"/>
                      <a:pt x="1878" y="115"/>
                      <a:pt x="1866" y="115"/>
                    </a:cubicBezTo>
                    <a:cubicBezTo>
                      <a:pt x="1858" y="115"/>
                      <a:pt x="1852" y="114"/>
                      <a:pt x="1846" y="110"/>
                    </a:cubicBezTo>
                    <a:cubicBezTo>
                      <a:pt x="1840" y="107"/>
                      <a:pt x="1836" y="102"/>
                      <a:pt x="1833" y="96"/>
                    </a:cubicBezTo>
                    <a:cubicBezTo>
                      <a:pt x="1830" y="89"/>
                      <a:pt x="1828" y="82"/>
                      <a:pt x="1828" y="73"/>
                    </a:cubicBezTo>
                    <a:cubicBezTo>
                      <a:pt x="1828" y="60"/>
                      <a:pt x="1831" y="50"/>
                      <a:pt x="1838" y="43"/>
                    </a:cubicBezTo>
                    <a:cubicBezTo>
                      <a:pt x="1845" y="35"/>
                      <a:pt x="1854" y="31"/>
                      <a:pt x="1866" y="31"/>
                    </a:cubicBezTo>
                    <a:cubicBezTo>
                      <a:pt x="1878" y="31"/>
                      <a:pt x="1887" y="35"/>
                      <a:pt x="1893" y="43"/>
                    </a:cubicBezTo>
                    <a:cubicBezTo>
                      <a:pt x="1900" y="50"/>
                      <a:pt x="1904" y="61"/>
                      <a:pt x="1904" y="73"/>
                    </a:cubicBezTo>
                    <a:close/>
                    <a:moveTo>
                      <a:pt x="1845" y="73"/>
                    </a:moveTo>
                    <a:cubicBezTo>
                      <a:pt x="1845" y="92"/>
                      <a:pt x="1852" y="101"/>
                      <a:pt x="1866" y="101"/>
                    </a:cubicBezTo>
                    <a:cubicBezTo>
                      <a:pt x="1879" y="101"/>
                      <a:pt x="1886" y="92"/>
                      <a:pt x="1886" y="73"/>
                    </a:cubicBezTo>
                    <a:cubicBezTo>
                      <a:pt x="1886" y="55"/>
                      <a:pt x="1879" y="46"/>
                      <a:pt x="1866" y="46"/>
                    </a:cubicBezTo>
                    <a:cubicBezTo>
                      <a:pt x="1859" y="46"/>
                      <a:pt x="1853" y="48"/>
                      <a:pt x="1850" y="53"/>
                    </a:cubicBezTo>
                    <a:cubicBezTo>
                      <a:pt x="1847" y="58"/>
                      <a:pt x="1845" y="64"/>
                      <a:pt x="1845" y="73"/>
                    </a:cubicBezTo>
                    <a:close/>
                    <a:moveTo>
                      <a:pt x="1963" y="31"/>
                    </a:moveTo>
                    <a:cubicBezTo>
                      <a:pt x="1967" y="31"/>
                      <a:pt x="1970" y="32"/>
                      <a:pt x="1972" y="32"/>
                    </a:cubicBezTo>
                    <a:lnTo>
                      <a:pt x="1970" y="48"/>
                    </a:lnTo>
                    <a:cubicBezTo>
                      <a:pt x="1968" y="48"/>
                      <a:pt x="1965" y="47"/>
                      <a:pt x="1963" y="47"/>
                    </a:cubicBezTo>
                    <a:cubicBezTo>
                      <a:pt x="1956" y="47"/>
                      <a:pt x="1951" y="50"/>
                      <a:pt x="1946" y="54"/>
                    </a:cubicBezTo>
                    <a:cubicBezTo>
                      <a:pt x="1942" y="59"/>
                      <a:pt x="1940" y="64"/>
                      <a:pt x="1940" y="72"/>
                    </a:cubicBezTo>
                    <a:lnTo>
                      <a:pt x="1940" y="114"/>
                    </a:lnTo>
                    <a:lnTo>
                      <a:pt x="1923" y="114"/>
                    </a:lnTo>
                    <a:lnTo>
                      <a:pt x="1923" y="33"/>
                    </a:lnTo>
                    <a:lnTo>
                      <a:pt x="1936" y="33"/>
                    </a:lnTo>
                    <a:lnTo>
                      <a:pt x="1939" y="47"/>
                    </a:lnTo>
                    <a:lnTo>
                      <a:pt x="1939" y="47"/>
                    </a:lnTo>
                    <a:cubicBezTo>
                      <a:pt x="1942" y="42"/>
                      <a:pt x="1946" y="39"/>
                      <a:pt x="1950" y="36"/>
                    </a:cubicBezTo>
                    <a:cubicBezTo>
                      <a:pt x="1954" y="33"/>
                      <a:pt x="1959" y="31"/>
                      <a:pt x="1963" y="31"/>
                    </a:cubicBezTo>
                    <a:close/>
                    <a:moveTo>
                      <a:pt x="2034" y="114"/>
                    </a:moveTo>
                    <a:lnTo>
                      <a:pt x="2030" y="103"/>
                    </a:lnTo>
                    <a:lnTo>
                      <a:pt x="2030" y="103"/>
                    </a:lnTo>
                    <a:cubicBezTo>
                      <a:pt x="2026" y="108"/>
                      <a:pt x="2022" y="111"/>
                      <a:pt x="2018" y="113"/>
                    </a:cubicBezTo>
                    <a:cubicBezTo>
                      <a:pt x="2014" y="115"/>
                      <a:pt x="2009" y="115"/>
                      <a:pt x="2003" y="115"/>
                    </a:cubicBezTo>
                    <a:cubicBezTo>
                      <a:pt x="1995" y="115"/>
                      <a:pt x="1989" y="113"/>
                      <a:pt x="1985" y="109"/>
                    </a:cubicBezTo>
                    <a:cubicBezTo>
                      <a:pt x="1980" y="105"/>
                      <a:pt x="1978" y="99"/>
                      <a:pt x="1978" y="91"/>
                    </a:cubicBezTo>
                    <a:cubicBezTo>
                      <a:pt x="1978" y="82"/>
                      <a:pt x="1981" y="76"/>
                      <a:pt x="1987" y="72"/>
                    </a:cubicBezTo>
                    <a:cubicBezTo>
                      <a:pt x="1993" y="68"/>
                      <a:pt x="2003" y="65"/>
                      <a:pt x="2015" y="65"/>
                    </a:cubicBezTo>
                    <a:lnTo>
                      <a:pt x="2029" y="64"/>
                    </a:lnTo>
                    <a:lnTo>
                      <a:pt x="2029" y="60"/>
                    </a:lnTo>
                    <a:cubicBezTo>
                      <a:pt x="2029" y="55"/>
                      <a:pt x="2028" y="51"/>
                      <a:pt x="2025" y="49"/>
                    </a:cubicBezTo>
                    <a:cubicBezTo>
                      <a:pt x="2023" y="46"/>
                      <a:pt x="2019" y="45"/>
                      <a:pt x="2014" y="45"/>
                    </a:cubicBezTo>
                    <a:cubicBezTo>
                      <a:pt x="2010" y="45"/>
                      <a:pt x="2006" y="45"/>
                      <a:pt x="2003" y="47"/>
                    </a:cubicBezTo>
                    <a:cubicBezTo>
                      <a:pt x="1999" y="48"/>
                      <a:pt x="1995" y="49"/>
                      <a:pt x="1992" y="51"/>
                    </a:cubicBezTo>
                    <a:lnTo>
                      <a:pt x="1986" y="39"/>
                    </a:lnTo>
                    <a:cubicBezTo>
                      <a:pt x="1991" y="36"/>
                      <a:pt x="1995" y="34"/>
                      <a:pt x="2001" y="33"/>
                    </a:cubicBezTo>
                    <a:cubicBezTo>
                      <a:pt x="2006" y="32"/>
                      <a:pt x="2011" y="31"/>
                      <a:pt x="2015" y="31"/>
                    </a:cubicBezTo>
                    <a:cubicBezTo>
                      <a:pt x="2025" y="31"/>
                      <a:pt x="2033" y="34"/>
                      <a:pt x="2038" y="38"/>
                    </a:cubicBezTo>
                    <a:cubicBezTo>
                      <a:pt x="2043" y="43"/>
                      <a:pt x="2046" y="50"/>
                      <a:pt x="2046" y="59"/>
                    </a:cubicBezTo>
                    <a:lnTo>
                      <a:pt x="2046" y="114"/>
                    </a:lnTo>
                    <a:lnTo>
                      <a:pt x="2034" y="114"/>
                    </a:lnTo>
                    <a:close/>
                    <a:moveTo>
                      <a:pt x="2008" y="102"/>
                    </a:moveTo>
                    <a:cubicBezTo>
                      <a:pt x="2015" y="102"/>
                      <a:pt x="2020" y="101"/>
                      <a:pt x="2023" y="97"/>
                    </a:cubicBezTo>
                    <a:cubicBezTo>
                      <a:pt x="2027" y="94"/>
                      <a:pt x="2029" y="89"/>
                      <a:pt x="2029" y="82"/>
                    </a:cubicBezTo>
                    <a:lnTo>
                      <a:pt x="2029" y="75"/>
                    </a:lnTo>
                    <a:lnTo>
                      <a:pt x="2019" y="76"/>
                    </a:lnTo>
                    <a:cubicBezTo>
                      <a:pt x="2011" y="76"/>
                      <a:pt x="2005" y="77"/>
                      <a:pt x="2001" y="80"/>
                    </a:cubicBezTo>
                    <a:cubicBezTo>
                      <a:pt x="1998" y="82"/>
                      <a:pt x="1996" y="86"/>
                      <a:pt x="1996" y="91"/>
                    </a:cubicBezTo>
                    <a:cubicBezTo>
                      <a:pt x="1996" y="95"/>
                      <a:pt x="1997" y="97"/>
                      <a:pt x="1999" y="99"/>
                    </a:cubicBezTo>
                    <a:cubicBezTo>
                      <a:pt x="2001" y="101"/>
                      <a:pt x="2004" y="102"/>
                      <a:pt x="2008" y="102"/>
                    </a:cubicBezTo>
                    <a:close/>
                    <a:moveTo>
                      <a:pt x="2137" y="33"/>
                    </a:moveTo>
                    <a:lnTo>
                      <a:pt x="2137" y="42"/>
                    </a:lnTo>
                    <a:lnTo>
                      <a:pt x="2123" y="45"/>
                    </a:lnTo>
                    <a:cubicBezTo>
                      <a:pt x="2124" y="47"/>
                      <a:pt x="2125" y="49"/>
                      <a:pt x="2126" y="51"/>
                    </a:cubicBezTo>
                    <a:cubicBezTo>
                      <a:pt x="2127" y="54"/>
                      <a:pt x="2128" y="56"/>
                      <a:pt x="2128" y="59"/>
                    </a:cubicBezTo>
                    <a:cubicBezTo>
                      <a:pt x="2128" y="68"/>
                      <a:pt x="2125" y="74"/>
                      <a:pt x="2119" y="79"/>
                    </a:cubicBezTo>
                    <a:cubicBezTo>
                      <a:pt x="2113" y="84"/>
                      <a:pt x="2106" y="86"/>
                      <a:pt x="2096" y="86"/>
                    </a:cubicBezTo>
                    <a:cubicBezTo>
                      <a:pt x="2093" y="86"/>
                      <a:pt x="2091" y="86"/>
                      <a:pt x="2089" y="85"/>
                    </a:cubicBezTo>
                    <a:cubicBezTo>
                      <a:pt x="2085" y="88"/>
                      <a:pt x="2083" y="90"/>
                      <a:pt x="2083" y="94"/>
                    </a:cubicBezTo>
                    <a:cubicBezTo>
                      <a:pt x="2083" y="95"/>
                      <a:pt x="2084" y="97"/>
                      <a:pt x="2086" y="98"/>
                    </a:cubicBezTo>
                    <a:cubicBezTo>
                      <a:pt x="2087" y="99"/>
                      <a:pt x="2091" y="99"/>
                      <a:pt x="2095" y="99"/>
                    </a:cubicBezTo>
                    <a:lnTo>
                      <a:pt x="2109" y="99"/>
                    </a:lnTo>
                    <a:cubicBezTo>
                      <a:pt x="2118" y="99"/>
                      <a:pt x="2125" y="101"/>
                      <a:pt x="2129" y="105"/>
                    </a:cubicBezTo>
                    <a:cubicBezTo>
                      <a:pt x="2134" y="109"/>
                      <a:pt x="2136" y="114"/>
                      <a:pt x="2136" y="121"/>
                    </a:cubicBezTo>
                    <a:cubicBezTo>
                      <a:pt x="2136" y="130"/>
                      <a:pt x="2132" y="138"/>
                      <a:pt x="2125" y="143"/>
                    </a:cubicBezTo>
                    <a:cubicBezTo>
                      <a:pt x="2117" y="148"/>
                      <a:pt x="2107" y="150"/>
                      <a:pt x="2092" y="150"/>
                    </a:cubicBezTo>
                    <a:cubicBezTo>
                      <a:pt x="2082" y="150"/>
                      <a:pt x="2073" y="148"/>
                      <a:pt x="2068" y="144"/>
                    </a:cubicBezTo>
                    <a:cubicBezTo>
                      <a:pt x="2062" y="140"/>
                      <a:pt x="2059" y="135"/>
                      <a:pt x="2059" y="127"/>
                    </a:cubicBezTo>
                    <a:cubicBezTo>
                      <a:pt x="2059" y="122"/>
                      <a:pt x="2061" y="118"/>
                      <a:pt x="2064" y="115"/>
                    </a:cubicBezTo>
                    <a:cubicBezTo>
                      <a:pt x="2067" y="111"/>
                      <a:pt x="2071" y="109"/>
                      <a:pt x="2077" y="108"/>
                    </a:cubicBezTo>
                    <a:cubicBezTo>
                      <a:pt x="2074" y="107"/>
                      <a:pt x="2073" y="105"/>
                      <a:pt x="2071" y="103"/>
                    </a:cubicBezTo>
                    <a:cubicBezTo>
                      <a:pt x="2070" y="101"/>
                      <a:pt x="2069" y="99"/>
                      <a:pt x="2069" y="96"/>
                    </a:cubicBezTo>
                    <a:cubicBezTo>
                      <a:pt x="2069" y="93"/>
                      <a:pt x="2070" y="91"/>
                      <a:pt x="2071" y="89"/>
                    </a:cubicBezTo>
                    <a:cubicBezTo>
                      <a:pt x="2073" y="86"/>
                      <a:pt x="2076" y="84"/>
                      <a:pt x="2079" y="82"/>
                    </a:cubicBezTo>
                    <a:cubicBezTo>
                      <a:pt x="2075" y="81"/>
                      <a:pt x="2071" y="78"/>
                      <a:pt x="2069" y="73"/>
                    </a:cubicBezTo>
                    <a:cubicBezTo>
                      <a:pt x="2066" y="69"/>
                      <a:pt x="2065" y="65"/>
                      <a:pt x="2065" y="59"/>
                    </a:cubicBezTo>
                    <a:cubicBezTo>
                      <a:pt x="2065" y="50"/>
                      <a:pt x="2068" y="44"/>
                      <a:pt x="2073" y="39"/>
                    </a:cubicBezTo>
                    <a:cubicBezTo>
                      <a:pt x="2079" y="34"/>
                      <a:pt x="2086" y="31"/>
                      <a:pt x="2097" y="31"/>
                    </a:cubicBezTo>
                    <a:cubicBezTo>
                      <a:pt x="2099" y="31"/>
                      <a:pt x="2101" y="32"/>
                      <a:pt x="2104" y="32"/>
                    </a:cubicBezTo>
                    <a:cubicBezTo>
                      <a:pt x="2106" y="32"/>
                      <a:pt x="2108" y="33"/>
                      <a:pt x="2109" y="33"/>
                    </a:cubicBezTo>
                    <a:lnTo>
                      <a:pt x="2137" y="33"/>
                    </a:lnTo>
                    <a:close/>
                    <a:moveTo>
                      <a:pt x="2074" y="127"/>
                    </a:moveTo>
                    <a:cubicBezTo>
                      <a:pt x="2074" y="130"/>
                      <a:pt x="2076" y="133"/>
                      <a:pt x="2079" y="135"/>
                    </a:cubicBezTo>
                    <a:cubicBezTo>
                      <a:pt x="2082" y="137"/>
                      <a:pt x="2087" y="138"/>
                      <a:pt x="2093" y="138"/>
                    </a:cubicBezTo>
                    <a:cubicBezTo>
                      <a:pt x="2102" y="138"/>
                      <a:pt x="2109" y="137"/>
                      <a:pt x="2114" y="134"/>
                    </a:cubicBezTo>
                    <a:cubicBezTo>
                      <a:pt x="2118" y="131"/>
                      <a:pt x="2120" y="128"/>
                      <a:pt x="2120" y="123"/>
                    </a:cubicBezTo>
                    <a:cubicBezTo>
                      <a:pt x="2120" y="120"/>
                      <a:pt x="2119" y="117"/>
                      <a:pt x="2117" y="116"/>
                    </a:cubicBezTo>
                    <a:cubicBezTo>
                      <a:pt x="2114" y="114"/>
                      <a:pt x="2110" y="114"/>
                      <a:pt x="2103" y="114"/>
                    </a:cubicBezTo>
                    <a:lnTo>
                      <a:pt x="2090" y="114"/>
                    </a:lnTo>
                    <a:cubicBezTo>
                      <a:pt x="2085" y="114"/>
                      <a:pt x="2081" y="115"/>
                      <a:pt x="2078" y="117"/>
                    </a:cubicBezTo>
                    <a:cubicBezTo>
                      <a:pt x="2076" y="119"/>
                      <a:pt x="2074" y="123"/>
                      <a:pt x="2074" y="127"/>
                    </a:cubicBezTo>
                    <a:close/>
                    <a:moveTo>
                      <a:pt x="2081" y="59"/>
                    </a:moveTo>
                    <a:cubicBezTo>
                      <a:pt x="2081" y="64"/>
                      <a:pt x="2083" y="68"/>
                      <a:pt x="2085" y="71"/>
                    </a:cubicBezTo>
                    <a:cubicBezTo>
                      <a:pt x="2088" y="74"/>
                      <a:pt x="2092" y="75"/>
                      <a:pt x="2096" y="75"/>
                    </a:cubicBezTo>
                    <a:cubicBezTo>
                      <a:pt x="2106" y="75"/>
                      <a:pt x="2111" y="70"/>
                      <a:pt x="2111" y="59"/>
                    </a:cubicBezTo>
                    <a:cubicBezTo>
                      <a:pt x="2111" y="54"/>
                      <a:pt x="2110" y="50"/>
                      <a:pt x="2107" y="47"/>
                    </a:cubicBezTo>
                    <a:cubicBezTo>
                      <a:pt x="2105" y="44"/>
                      <a:pt x="2101" y="43"/>
                      <a:pt x="2096" y="43"/>
                    </a:cubicBezTo>
                    <a:cubicBezTo>
                      <a:pt x="2091" y="43"/>
                      <a:pt x="2088" y="44"/>
                      <a:pt x="2085" y="47"/>
                    </a:cubicBezTo>
                    <a:cubicBezTo>
                      <a:pt x="2083" y="50"/>
                      <a:pt x="2081" y="54"/>
                      <a:pt x="2081" y="59"/>
                    </a:cubicBezTo>
                    <a:close/>
                    <a:moveTo>
                      <a:pt x="2186" y="115"/>
                    </a:moveTo>
                    <a:cubicBezTo>
                      <a:pt x="2174" y="115"/>
                      <a:pt x="2164" y="112"/>
                      <a:pt x="2157" y="104"/>
                    </a:cubicBezTo>
                    <a:cubicBezTo>
                      <a:pt x="2150" y="97"/>
                      <a:pt x="2147" y="87"/>
                      <a:pt x="2147" y="74"/>
                    </a:cubicBezTo>
                    <a:cubicBezTo>
                      <a:pt x="2147" y="61"/>
                      <a:pt x="2150" y="50"/>
                      <a:pt x="2157" y="43"/>
                    </a:cubicBezTo>
                    <a:cubicBezTo>
                      <a:pt x="2163" y="35"/>
                      <a:pt x="2172" y="31"/>
                      <a:pt x="2183" y="31"/>
                    </a:cubicBezTo>
                    <a:cubicBezTo>
                      <a:pt x="2194" y="31"/>
                      <a:pt x="2202" y="35"/>
                      <a:pt x="2208" y="41"/>
                    </a:cubicBezTo>
                    <a:cubicBezTo>
                      <a:pt x="2214" y="48"/>
                      <a:pt x="2217" y="57"/>
                      <a:pt x="2217" y="68"/>
                    </a:cubicBezTo>
                    <a:lnTo>
                      <a:pt x="2217" y="77"/>
                    </a:lnTo>
                    <a:lnTo>
                      <a:pt x="2164" y="77"/>
                    </a:lnTo>
                    <a:cubicBezTo>
                      <a:pt x="2165" y="85"/>
                      <a:pt x="2167" y="91"/>
                      <a:pt x="2171" y="95"/>
                    </a:cubicBezTo>
                    <a:cubicBezTo>
                      <a:pt x="2175" y="100"/>
                      <a:pt x="2180" y="102"/>
                      <a:pt x="2187" y="102"/>
                    </a:cubicBezTo>
                    <a:cubicBezTo>
                      <a:pt x="2192" y="102"/>
                      <a:pt x="2196" y="101"/>
                      <a:pt x="2200" y="100"/>
                    </a:cubicBezTo>
                    <a:cubicBezTo>
                      <a:pt x="2204" y="100"/>
                      <a:pt x="2209" y="98"/>
                      <a:pt x="2214" y="96"/>
                    </a:cubicBezTo>
                    <a:lnTo>
                      <a:pt x="2214" y="110"/>
                    </a:lnTo>
                    <a:cubicBezTo>
                      <a:pt x="2209" y="112"/>
                      <a:pt x="2205" y="113"/>
                      <a:pt x="2201" y="114"/>
                    </a:cubicBezTo>
                    <a:cubicBezTo>
                      <a:pt x="2197" y="115"/>
                      <a:pt x="2192" y="115"/>
                      <a:pt x="2186" y="115"/>
                    </a:cubicBezTo>
                    <a:close/>
                    <a:moveTo>
                      <a:pt x="2183" y="45"/>
                    </a:moveTo>
                    <a:cubicBezTo>
                      <a:pt x="2178" y="45"/>
                      <a:pt x="2174" y="46"/>
                      <a:pt x="2170" y="50"/>
                    </a:cubicBezTo>
                    <a:cubicBezTo>
                      <a:pt x="2167" y="53"/>
                      <a:pt x="2165" y="58"/>
                      <a:pt x="2165" y="65"/>
                    </a:cubicBezTo>
                    <a:lnTo>
                      <a:pt x="2201" y="65"/>
                    </a:lnTo>
                    <a:cubicBezTo>
                      <a:pt x="2201" y="58"/>
                      <a:pt x="2199" y="53"/>
                      <a:pt x="2196" y="50"/>
                    </a:cubicBezTo>
                    <a:cubicBezTo>
                      <a:pt x="2193" y="46"/>
                      <a:pt x="2189" y="45"/>
                      <a:pt x="2183" y="45"/>
                    </a:cubicBezTo>
                    <a:close/>
                    <a:moveTo>
                      <a:pt x="2316" y="31"/>
                    </a:moveTo>
                    <a:cubicBezTo>
                      <a:pt x="2319" y="31"/>
                      <a:pt x="2322" y="32"/>
                      <a:pt x="2324" y="32"/>
                    </a:cubicBezTo>
                    <a:lnTo>
                      <a:pt x="2322" y="48"/>
                    </a:lnTo>
                    <a:cubicBezTo>
                      <a:pt x="2320" y="48"/>
                      <a:pt x="2317" y="47"/>
                      <a:pt x="2315" y="47"/>
                    </a:cubicBezTo>
                    <a:cubicBezTo>
                      <a:pt x="2308" y="47"/>
                      <a:pt x="2303" y="50"/>
                      <a:pt x="2298" y="54"/>
                    </a:cubicBezTo>
                    <a:cubicBezTo>
                      <a:pt x="2294" y="59"/>
                      <a:pt x="2292" y="64"/>
                      <a:pt x="2292" y="72"/>
                    </a:cubicBezTo>
                    <a:lnTo>
                      <a:pt x="2292" y="114"/>
                    </a:lnTo>
                    <a:lnTo>
                      <a:pt x="2275" y="114"/>
                    </a:lnTo>
                    <a:lnTo>
                      <a:pt x="2275" y="33"/>
                    </a:lnTo>
                    <a:lnTo>
                      <a:pt x="2288" y="33"/>
                    </a:lnTo>
                    <a:lnTo>
                      <a:pt x="2291" y="47"/>
                    </a:lnTo>
                    <a:lnTo>
                      <a:pt x="2291" y="47"/>
                    </a:lnTo>
                    <a:cubicBezTo>
                      <a:pt x="2294" y="42"/>
                      <a:pt x="2298" y="39"/>
                      <a:pt x="2302" y="36"/>
                    </a:cubicBezTo>
                    <a:cubicBezTo>
                      <a:pt x="2306" y="33"/>
                      <a:pt x="2311" y="31"/>
                      <a:pt x="2316" y="31"/>
                    </a:cubicBezTo>
                    <a:close/>
                    <a:moveTo>
                      <a:pt x="2371" y="115"/>
                    </a:moveTo>
                    <a:cubicBezTo>
                      <a:pt x="2358" y="115"/>
                      <a:pt x="2349" y="112"/>
                      <a:pt x="2342" y="104"/>
                    </a:cubicBezTo>
                    <a:cubicBezTo>
                      <a:pt x="2335" y="97"/>
                      <a:pt x="2331" y="87"/>
                      <a:pt x="2331" y="74"/>
                    </a:cubicBezTo>
                    <a:cubicBezTo>
                      <a:pt x="2331" y="61"/>
                      <a:pt x="2334" y="50"/>
                      <a:pt x="2341" y="43"/>
                    </a:cubicBezTo>
                    <a:cubicBezTo>
                      <a:pt x="2347" y="35"/>
                      <a:pt x="2356" y="31"/>
                      <a:pt x="2368" y="31"/>
                    </a:cubicBezTo>
                    <a:cubicBezTo>
                      <a:pt x="2378" y="31"/>
                      <a:pt x="2386" y="35"/>
                      <a:pt x="2393" y="41"/>
                    </a:cubicBezTo>
                    <a:cubicBezTo>
                      <a:pt x="2399" y="48"/>
                      <a:pt x="2402" y="57"/>
                      <a:pt x="2402" y="68"/>
                    </a:cubicBezTo>
                    <a:lnTo>
                      <a:pt x="2402" y="77"/>
                    </a:lnTo>
                    <a:lnTo>
                      <a:pt x="2349" y="77"/>
                    </a:lnTo>
                    <a:cubicBezTo>
                      <a:pt x="2349" y="85"/>
                      <a:pt x="2351" y="91"/>
                      <a:pt x="2355" y="95"/>
                    </a:cubicBezTo>
                    <a:cubicBezTo>
                      <a:pt x="2359" y="100"/>
                      <a:pt x="2364" y="102"/>
                      <a:pt x="2371" y="102"/>
                    </a:cubicBezTo>
                    <a:cubicBezTo>
                      <a:pt x="2376" y="102"/>
                      <a:pt x="2381" y="101"/>
                      <a:pt x="2385" y="100"/>
                    </a:cubicBezTo>
                    <a:cubicBezTo>
                      <a:pt x="2389" y="100"/>
                      <a:pt x="2393" y="98"/>
                      <a:pt x="2398" y="96"/>
                    </a:cubicBezTo>
                    <a:lnTo>
                      <a:pt x="2398" y="110"/>
                    </a:lnTo>
                    <a:cubicBezTo>
                      <a:pt x="2394" y="112"/>
                      <a:pt x="2389" y="113"/>
                      <a:pt x="2385" y="114"/>
                    </a:cubicBezTo>
                    <a:cubicBezTo>
                      <a:pt x="2381" y="115"/>
                      <a:pt x="2376" y="115"/>
                      <a:pt x="2371" y="115"/>
                    </a:cubicBezTo>
                    <a:close/>
                    <a:moveTo>
                      <a:pt x="2368" y="45"/>
                    </a:moveTo>
                    <a:cubicBezTo>
                      <a:pt x="2362" y="45"/>
                      <a:pt x="2358" y="46"/>
                      <a:pt x="2355" y="50"/>
                    </a:cubicBezTo>
                    <a:cubicBezTo>
                      <a:pt x="2351" y="53"/>
                      <a:pt x="2349" y="58"/>
                      <a:pt x="2349" y="65"/>
                    </a:cubicBezTo>
                    <a:lnTo>
                      <a:pt x="2385" y="65"/>
                    </a:lnTo>
                    <a:cubicBezTo>
                      <a:pt x="2385" y="58"/>
                      <a:pt x="2383" y="53"/>
                      <a:pt x="2380" y="50"/>
                    </a:cubicBezTo>
                    <a:cubicBezTo>
                      <a:pt x="2377" y="46"/>
                      <a:pt x="2373" y="45"/>
                      <a:pt x="2368" y="45"/>
                    </a:cubicBezTo>
                    <a:close/>
                    <a:moveTo>
                      <a:pt x="2475" y="91"/>
                    </a:moveTo>
                    <a:cubicBezTo>
                      <a:pt x="2475" y="99"/>
                      <a:pt x="2472" y="105"/>
                      <a:pt x="2466" y="109"/>
                    </a:cubicBezTo>
                    <a:cubicBezTo>
                      <a:pt x="2460" y="113"/>
                      <a:pt x="2452" y="115"/>
                      <a:pt x="2442" y="115"/>
                    </a:cubicBezTo>
                    <a:cubicBezTo>
                      <a:pt x="2431" y="115"/>
                      <a:pt x="2423" y="114"/>
                      <a:pt x="2416" y="111"/>
                    </a:cubicBezTo>
                    <a:lnTo>
                      <a:pt x="2416" y="96"/>
                    </a:lnTo>
                    <a:cubicBezTo>
                      <a:pt x="2425" y="100"/>
                      <a:pt x="2434" y="102"/>
                      <a:pt x="2442" y="102"/>
                    </a:cubicBezTo>
                    <a:cubicBezTo>
                      <a:pt x="2453" y="102"/>
                      <a:pt x="2458" y="99"/>
                      <a:pt x="2458" y="93"/>
                    </a:cubicBezTo>
                    <a:cubicBezTo>
                      <a:pt x="2458" y="91"/>
                      <a:pt x="2457" y="89"/>
                      <a:pt x="2456" y="88"/>
                    </a:cubicBezTo>
                    <a:cubicBezTo>
                      <a:pt x="2455" y="86"/>
                      <a:pt x="2453" y="85"/>
                      <a:pt x="2450" y="83"/>
                    </a:cubicBezTo>
                    <a:cubicBezTo>
                      <a:pt x="2448" y="82"/>
                      <a:pt x="2444" y="80"/>
                      <a:pt x="2439" y="78"/>
                    </a:cubicBezTo>
                    <a:cubicBezTo>
                      <a:pt x="2430" y="75"/>
                      <a:pt x="2424" y="71"/>
                      <a:pt x="2421" y="67"/>
                    </a:cubicBezTo>
                    <a:cubicBezTo>
                      <a:pt x="2418" y="64"/>
                      <a:pt x="2416" y="59"/>
                      <a:pt x="2416" y="53"/>
                    </a:cubicBezTo>
                    <a:cubicBezTo>
                      <a:pt x="2416" y="46"/>
                      <a:pt x="2419" y="41"/>
                      <a:pt x="2424" y="37"/>
                    </a:cubicBezTo>
                    <a:cubicBezTo>
                      <a:pt x="2430" y="33"/>
                      <a:pt x="2437" y="31"/>
                      <a:pt x="2447" y="31"/>
                    </a:cubicBezTo>
                    <a:cubicBezTo>
                      <a:pt x="2456" y="31"/>
                      <a:pt x="2465" y="33"/>
                      <a:pt x="2473" y="37"/>
                    </a:cubicBezTo>
                    <a:lnTo>
                      <a:pt x="2468" y="50"/>
                    </a:lnTo>
                    <a:cubicBezTo>
                      <a:pt x="2459" y="47"/>
                      <a:pt x="2452" y="45"/>
                      <a:pt x="2446" y="45"/>
                    </a:cubicBezTo>
                    <a:cubicBezTo>
                      <a:pt x="2437" y="45"/>
                      <a:pt x="2433" y="47"/>
                      <a:pt x="2433" y="53"/>
                    </a:cubicBezTo>
                    <a:cubicBezTo>
                      <a:pt x="2433" y="55"/>
                      <a:pt x="2434" y="57"/>
                      <a:pt x="2436" y="59"/>
                    </a:cubicBezTo>
                    <a:cubicBezTo>
                      <a:pt x="2438" y="61"/>
                      <a:pt x="2444" y="63"/>
                      <a:pt x="2451" y="66"/>
                    </a:cubicBezTo>
                    <a:cubicBezTo>
                      <a:pt x="2458" y="69"/>
                      <a:pt x="2463" y="71"/>
                      <a:pt x="2466" y="73"/>
                    </a:cubicBezTo>
                    <a:cubicBezTo>
                      <a:pt x="2469" y="76"/>
                      <a:pt x="2471" y="78"/>
                      <a:pt x="2472" y="81"/>
                    </a:cubicBezTo>
                    <a:cubicBezTo>
                      <a:pt x="2474" y="84"/>
                      <a:pt x="2475" y="87"/>
                      <a:pt x="2475" y="91"/>
                    </a:cubicBezTo>
                    <a:close/>
                    <a:moveTo>
                      <a:pt x="2564" y="73"/>
                    </a:moveTo>
                    <a:cubicBezTo>
                      <a:pt x="2564" y="87"/>
                      <a:pt x="2560" y="97"/>
                      <a:pt x="2554" y="104"/>
                    </a:cubicBezTo>
                    <a:cubicBezTo>
                      <a:pt x="2547" y="112"/>
                      <a:pt x="2538" y="115"/>
                      <a:pt x="2526" y="115"/>
                    </a:cubicBezTo>
                    <a:cubicBezTo>
                      <a:pt x="2518" y="115"/>
                      <a:pt x="2512" y="114"/>
                      <a:pt x="2506" y="110"/>
                    </a:cubicBezTo>
                    <a:cubicBezTo>
                      <a:pt x="2500" y="107"/>
                      <a:pt x="2496" y="102"/>
                      <a:pt x="2493" y="96"/>
                    </a:cubicBezTo>
                    <a:cubicBezTo>
                      <a:pt x="2490" y="89"/>
                      <a:pt x="2488" y="82"/>
                      <a:pt x="2488" y="73"/>
                    </a:cubicBezTo>
                    <a:cubicBezTo>
                      <a:pt x="2488" y="60"/>
                      <a:pt x="2491" y="50"/>
                      <a:pt x="2498" y="43"/>
                    </a:cubicBezTo>
                    <a:cubicBezTo>
                      <a:pt x="2505" y="35"/>
                      <a:pt x="2514" y="31"/>
                      <a:pt x="2526" y="31"/>
                    </a:cubicBezTo>
                    <a:cubicBezTo>
                      <a:pt x="2538" y="31"/>
                      <a:pt x="2547" y="35"/>
                      <a:pt x="2554" y="43"/>
                    </a:cubicBezTo>
                    <a:cubicBezTo>
                      <a:pt x="2560" y="50"/>
                      <a:pt x="2564" y="61"/>
                      <a:pt x="2564" y="73"/>
                    </a:cubicBezTo>
                    <a:close/>
                    <a:moveTo>
                      <a:pt x="2506" y="73"/>
                    </a:moveTo>
                    <a:cubicBezTo>
                      <a:pt x="2506" y="92"/>
                      <a:pt x="2512" y="101"/>
                      <a:pt x="2526" y="101"/>
                    </a:cubicBezTo>
                    <a:cubicBezTo>
                      <a:pt x="2539" y="101"/>
                      <a:pt x="2546" y="92"/>
                      <a:pt x="2546" y="73"/>
                    </a:cubicBezTo>
                    <a:cubicBezTo>
                      <a:pt x="2546" y="55"/>
                      <a:pt x="2539" y="46"/>
                      <a:pt x="2526" y="46"/>
                    </a:cubicBezTo>
                    <a:cubicBezTo>
                      <a:pt x="2519" y="46"/>
                      <a:pt x="2514" y="48"/>
                      <a:pt x="2510" y="53"/>
                    </a:cubicBezTo>
                    <a:cubicBezTo>
                      <a:pt x="2507" y="58"/>
                      <a:pt x="2506" y="64"/>
                      <a:pt x="2506" y="73"/>
                    </a:cubicBezTo>
                    <a:close/>
                    <a:moveTo>
                      <a:pt x="2639" y="114"/>
                    </a:moveTo>
                    <a:lnTo>
                      <a:pt x="2637" y="103"/>
                    </a:lnTo>
                    <a:lnTo>
                      <a:pt x="2636" y="103"/>
                    </a:lnTo>
                    <a:cubicBezTo>
                      <a:pt x="2634" y="107"/>
                      <a:pt x="2630" y="110"/>
                      <a:pt x="2626" y="112"/>
                    </a:cubicBezTo>
                    <a:cubicBezTo>
                      <a:pt x="2622" y="114"/>
                      <a:pt x="2617" y="115"/>
                      <a:pt x="2611" y="115"/>
                    </a:cubicBezTo>
                    <a:cubicBezTo>
                      <a:pt x="2602" y="115"/>
                      <a:pt x="2594" y="113"/>
                      <a:pt x="2590" y="108"/>
                    </a:cubicBezTo>
                    <a:cubicBezTo>
                      <a:pt x="2585" y="103"/>
                      <a:pt x="2582" y="96"/>
                      <a:pt x="2582" y="86"/>
                    </a:cubicBezTo>
                    <a:lnTo>
                      <a:pt x="2582" y="33"/>
                    </a:lnTo>
                    <a:lnTo>
                      <a:pt x="2600" y="33"/>
                    </a:lnTo>
                    <a:lnTo>
                      <a:pt x="2600" y="83"/>
                    </a:lnTo>
                    <a:cubicBezTo>
                      <a:pt x="2600" y="89"/>
                      <a:pt x="2601" y="94"/>
                      <a:pt x="2603" y="97"/>
                    </a:cubicBezTo>
                    <a:cubicBezTo>
                      <a:pt x="2606" y="100"/>
                      <a:pt x="2610" y="102"/>
                      <a:pt x="2615" y="102"/>
                    </a:cubicBezTo>
                    <a:cubicBezTo>
                      <a:pt x="2622" y="102"/>
                      <a:pt x="2627" y="99"/>
                      <a:pt x="2631" y="95"/>
                    </a:cubicBezTo>
                    <a:cubicBezTo>
                      <a:pt x="2634" y="91"/>
                      <a:pt x="2636" y="83"/>
                      <a:pt x="2636" y="73"/>
                    </a:cubicBezTo>
                    <a:lnTo>
                      <a:pt x="2636" y="33"/>
                    </a:lnTo>
                    <a:lnTo>
                      <a:pt x="2653" y="33"/>
                    </a:lnTo>
                    <a:lnTo>
                      <a:pt x="2653" y="114"/>
                    </a:lnTo>
                    <a:lnTo>
                      <a:pt x="2639" y="114"/>
                    </a:lnTo>
                    <a:close/>
                    <a:moveTo>
                      <a:pt x="2717" y="31"/>
                    </a:moveTo>
                    <a:cubicBezTo>
                      <a:pt x="2721" y="31"/>
                      <a:pt x="2724" y="32"/>
                      <a:pt x="2726" y="32"/>
                    </a:cubicBezTo>
                    <a:lnTo>
                      <a:pt x="2724" y="48"/>
                    </a:lnTo>
                    <a:cubicBezTo>
                      <a:pt x="2722" y="48"/>
                      <a:pt x="2719" y="47"/>
                      <a:pt x="2717" y="47"/>
                    </a:cubicBezTo>
                    <a:cubicBezTo>
                      <a:pt x="2710" y="47"/>
                      <a:pt x="2704" y="50"/>
                      <a:pt x="2700" y="54"/>
                    </a:cubicBezTo>
                    <a:cubicBezTo>
                      <a:pt x="2696" y="59"/>
                      <a:pt x="2694" y="64"/>
                      <a:pt x="2694" y="72"/>
                    </a:cubicBezTo>
                    <a:lnTo>
                      <a:pt x="2694" y="114"/>
                    </a:lnTo>
                    <a:lnTo>
                      <a:pt x="2677" y="114"/>
                    </a:lnTo>
                    <a:lnTo>
                      <a:pt x="2677" y="33"/>
                    </a:lnTo>
                    <a:lnTo>
                      <a:pt x="2690" y="33"/>
                    </a:lnTo>
                    <a:lnTo>
                      <a:pt x="2692" y="47"/>
                    </a:lnTo>
                    <a:lnTo>
                      <a:pt x="2693" y="47"/>
                    </a:lnTo>
                    <a:cubicBezTo>
                      <a:pt x="2696" y="42"/>
                      <a:pt x="2699" y="39"/>
                      <a:pt x="2704" y="36"/>
                    </a:cubicBezTo>
                    <a:cubicBezTo>
                      <a:pt x="2708" y="33"/>
                      <a:pt x="2712" y="31"/>
                      <a:pt x="2717" y="31"/>
                    </a:cubicBezTo>
                    <a:close/>
                    <a:moveTo>
                      <a:pt x="2770" y="115"/>
                    </a:moveTo>
                    <a:cubicBezTo>
                      <a:pt x="2758" y="115"/>
                      <a:pt x="2749" y="112"/>
                      <a:pt x="2742" y="105"/>
                    </a:cubicBezTo>
                    <a:cubicBezTo>
                      <a:pt x="2736" y="98"/>
                      <a:pt x="2733" y="87"/>
                      <a:pt x="2733" y="74"/>
                    </a:cubicBezTo>
                    <a:cubicBezTo>
                      <a:pt x="2733" y="60"/>
                      <a:pt x="2736" y="50"/>
                      <a:pt x="2743" y="42"/>
                    </a:cubicBezTo>
                    <a:cubicBezTo>
                      <a:pt x="2749" y="35"/>
                      <a:pt x="2759" y="31"/>
                      <a:pt x="2771" y="31"/>
                    </a:cubicBezTo>
                    <a:cubicBezTo>
                      <a:pt x="2780" y="31"/>
                      <a:pt x="2787" y="33"/>
                      <a:pt x="2794" y="36"/>
                    </a:cubicBezTo>
                    <a:lnTo>
                      <a:pt x="2789" y="50"/>
                    </a:lnTo>
                    <a:cubicBezTo>
                      <a:pt x="2782" y="47"/>
                      <a:pt x="2776" y="46"/>
                      <a:pt x="2771" y="46"/>
                    </a:cubicBezTo>
                    <a:cubicBezTo>
                      <a:pt x="2757" y="46"/>
                      <a:pt x="2750" y="55"/>
                      <a:pt x="2750" y="74"/>
                    </a:cubicBezTo>
                    <a:cubicBezTo>
                      <a:pt x="2750" y="83"/>
                      <a:pt x="2752" y="90"/>
                      <a:pt x="2755" y="94"/>
                    </a:cubicBezTo>
                    <a:cubicBezTo>
                      <a:pt x="2759" y="99"/>
                      <a:pt x="2764" y="101"/>
                      <a:pt x="2771" y="101"/>
                    </a:cubicBezTo>
                    <a:cubicBezTo>
                      <a:pt x="2778" y="101"/>
                      <a:pt x="2785" y="99"/>
                      <a:pt x="2792" y="95"/>
                    </a:cubicBezTo>
                    <a:lnTo>
                      <a:pt x="2792" y="110"/>
                    </a:lnTo>
                    <a:cubicBezTo>
                      <a:pt x="2789" y="112"/>
                      <a:pt x="2786" y="113"/>
                      <a:pt x="2782" y="114"/>
                    </a:cubicBezTo>
                    <a:cubicBezTo>
                      <a:pt x="2779" y="115"/>
                      <a:pt x="2775" y="115"/>
                      <a:pt x="2770" y="115"/>
                    </a:cubicBezTo>
                    <a:close/>
                    <a:moveTo>
                      <a:pt x="2846" y="115"/>
                    </a:moveTo>
                    <a:cubicBezTo>
                      <a:pt x="2833" y="115"/>
                      <a:pt x="2824" y="112"/>
                      <a:pt x="2817" y="104"/>
                    </a:cubicBezTo>
                    <a:cubicBezTo>
                      <a:pt x="2810" y="97"/>
                      <a:pt x="2806" y="87"/>
                      <a:pt x="2806" y="74"/>
                    </a:cubicBezTo>
                    <a:cubicBezTo>
                      <a:pt x="2806" y="61"/>
                      <a:pt x="2809" y="50"/>
                      <a:pt x="2816" y="43"/>
                    </a:cubicBezTo>
                    <a:cubicBezTo>
                      <a:pt x="2822" y="35"/>
                      <a:pt x="2831" y="31"/>
                      <a:pt x="2843" y="31"/>
                    </a:cubicBezTo>
                    <a:cubicBezTo>
                      <a:pt x="2853" y="31"/>
                      <a:pt x="2861" y="35"/>
                      <a:pt x="2867" y="41"/>
                    </a:cubicBezTo>
                    <a:cubicBezTo>
                      <a:pt x="2874" y="48"/>
                      <a:pt x="2877" y="57"/>
                      <a:pt x="2877" y="68"/>
                    </a:cubicBezTo>
                    <a:lnTo>
                      <a:pt x="2877" y="77"/>
                    </a:lnTo>
                    <a:lnTo>
                      <a:pt x="2823" y="77"/>
                    </a:lnTo>
                    <a:cubicBezTo>
                      <a:pt x="2824" y="85"/>
                      <a:pt x="2826" y="91"/>
                      <a:pt x="2830" y="95"/>
                    </a:cubicBezTo>
                    <a:cubicBezTo>
                      <a:pt x="2834" y="100"/>
                      <a:pt x="2839" y="102"/>
                      <a:pt x="2846" y="102"/>
                    </a:cubicBezTo>
                    <a:cubicBezTo>
                      <a:pt x="2851" y="102"/>
                      <a:pt x="2856" y="101"/>
                      <a:pt x="2860" y="100"/>
                    </a:cubicBezTo>
                    <a:cubicBezTo>
                      <a:pt x="2864" y="100"/>
                      <a:pt x="2868" y="98"/>
                      <a:pt x="2873" y="96"/>
                    </a:cubicBezTo>
                    <a:lnTo>
                      <a:pt x="2873" y="110"/>
                    </a:lnTo>
                    <a:cubicBezTo>
                      <a:pt x="2869" y="112"/>
                      <a:pt x="2864" y="113"/>
                      <a:pt x="2860" y="114"/>
                    </a:cubicBezTo>
                    <a:cubicBezTo>
                      <a:pt x="2856" y="115"/>
                      <a:pt x="2851" y="115"/>
                      <a:pt x="2846" y="115"/>
                    </a:cubicBezTo>
                    <a:close/>
                    <a:moveTo>
                      <a:pt x="2843" y="45"/>
                    </a:moveTo>
                    <a:cubicBezTo>
                      <a:pt x="2837" y="45"/>
                      <a:pt x="2833" y="46"/>
                      <a:pt x="2830" y="50"/>
                    </a:cubicBezTo>
                    <a:cubicBezTo>
                      <a:pt x="2826" y="53"/>
                      <a:pt x="2824" y="58"/>
                      <a:pt x="2824" y="65"/>
                    </a:cubicBezTo>
                    <a:lnTo>
                      <a:pt x="2860" y="65"/>
                    </a:lnTo>
                    <a:cubicBezTo>
                      <a:pt x="2860" y="58"/>
                      <a:pt x="2858" y="53"/>
                      <a:pt x="2855" y="50"/>
                    </a:cubicBezTo>
                    <a:cubicBezTo>
                      <a:pt x="2852" y="46"/>
                      <a:pt x="2848" y="45"/>
                      <a:pt x="2843" y="45"/>
                    </a:cubicBezTo>
                    <a:close/>
                    <a:moveTo>
                      <a:pt x="2950" y="91"/>
                    </a:moveTo>
                    <a:cubicBezTo>
                      <a:pt x="2950" y="99"/>
                      <a:pt x="2947" y="105"/>
                      <a:pt x="2941" y="109"/>
                    </a:cubicBezTo>
                    <a:cubicBezTo>
                      <a:pt x="2935" y="113"/>
                      <a:pt x="2927" y="115"/>
                      <a:pt x="2917" y="115"/>
                    </a:cubicBezTo>
                    <a:cubicBezTo>
                      <a:pt x="2906" y="115"/>
                      <a:pt x="2897" y="114"/>
                      <a:pt x="2891" y="111"/>
                    </a:cubicBezTo>
                    <a:lnTo>
                      <a:pt x="2891" y="96"/>
                    </a:lnTo>
                    <a:cubicBezTo>
                      <a:pt x="2900" y="100"/>
                      <a:pt x="2909" y="102"/>
                      <a:pt x="2917" y="102"/>
                    </a:cubicBezTo>
                    <a:cubicBezTo>
                      <a:pt x="2928" y="102"/>
                      <a:pt x="2933" y="99"/>
                      <a:pt x="2933" y="93"/>
                    </a:cubicBezTo>
                    <a:cubicBezTo>
                      <a:pt x="2933" y="91"/>
                      <a:pt x="2932" y="89"/>
                      <a:pt x="2931" y="88"/>
                    </a:cubicBezTo>
                    <a:cubicBezTo>
                      <a:pt x="2930" y="86"/>
                      <a:pt x="2928" y="85"/>
                      <a:pt x="2925" y="83"/>
                    </a:cubicBezTo>
                    <a:cubicBezTo>
                      <a:pt x="2923" y="82"/>
                      <a:pt x="2919" y="80"/>
                      <a:pt x="2914" y="78"/>
                    </a:cubicBezTo>
                    <a:cubicBezTo>
                      <a:pt x="2905" y="75"/>
                      <a:pt x="2899" y="71"/>
                      <a:pt x="2896" y="67"/>
                    </a:cubicBezTo>
                    <a:cubicBezTo>
                      <a:pt x="2892" y="64"/>
                      <a:pt x="2891" y="59"/>
                      <a:pt x="2891" y="53"/>
                    </a:cubicBezTo>
                    <a:cubicBezTo>
                      <a:pt x="2891" y="46"/>
                      <a:pt x="2894" y="41"/>
                      <a:pt x="2899" y="37"/>
                    </a:cubicBezTo>
                    <a:cubicBezTo>
                      <a:pt x="2905" y="33"/>
                      <a:pt x="2912" y="31"/>
                      <a:pt x="2922" y="31"/>
                    </a:cubicBezTo>
                    <a:cubicBezTo>
                      <a:pt x="2931" y="31"/>
                      <a:pt x="2940" y="33"/>
                      <a:pt x="2948" y="37"/>
                    </a:cubicBezTo>
                    <a:lnTo>
                      <a:pt x="2943" y="50"/>
                    </a:lnTo>
                    <a:cubicBezTo>
                      <a:pt x="2934" y="47"/>
                      <a:pt x="2927" y="45"/>
                      <a:pt x="2921" y="45"/>
                    </a:cubicBezTo>
                    <a:cubicBezTo>
                      <a:pt x="2912" y="45"/>
                      <a:pt x="2908" y="47"/>
                      <a:pt x="2908" y="53"/>
                    </a:cubicBezTo>
                    <a:cubicBezTo>
                      <a:pt x="2908" y="55"/>
                      <a:pt x="2909" y="57"/>
                      <a:pt x="2911" y="59"/>
                    </a:cubicBezTo>
                    <a:cubicBezTo>
                      <a:pt x="2913" y="61"/>
                      <a:pt x="2919" y="63"/>
                      <a:pt x="2926" y="66"/>
                    </a:cubicBezTo>
                    <a:cubicBezTo>
                      <a:pt x="2933" y="69"/>
                      <a:pt x="2938" y="71"/>
                      <a:pt x="2941" y="73"/>
                    </a:cubicBezTo>
                    <a:cubicBezTo>
                      <a:pt x="2944" y="76"/>
                      <a:pt x="2946" y="78"/>
                      <a:pt x="2947" y="81"/>
                    </a:cubicBezTo>
                    <a:cubicBezTo>
                      <a:pt x="2949" y="84"/>
                      <a:pt x="2950" y="87"/>
                      <a:pt x="2950" y="9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4" name="Line 192">
                <a:extLst>
                  <a:ext uri="{FF2B5EF4-FFF2-40B4-BE49-F238E27FC236}">
                    <a16:creationId xmlns:a16="http://schemas.microsoft.com/office/drawing/2014/main" id="{90AE9595-114C-4943-9DF3-D07BF423D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62048" y="4089041"/>
                <a:ext cx="0" cy="121126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5" name="Line 193">
                <a:extLst>
                  <a:ext uri="{FF2B5EF4-FFF2-40B4-BE49-F238E27FC236}">
                    <a16:creationId xmlns:a16="http://schemas.microsoft.com/office/drawing/2014/main" id="{A87DCA06-AF75-42A2-9375-C36686628C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67710" y="4089041"/>
                <a:ext cx="0" cy="121126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6" name="Line 194">
                <a:extLst>
                  <a:ext uri="{FF2B5EF4-FFF2-40B4-BE49-F238E27FC236}">
                    <a16:creationId xmlns:a16="http://schemas.microsoft.com/office/drawing/2014/main" id="{A1027065-7CDB-4DCC-9801-CBF6969D9A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23250" y="4089041"/>
                <a:ext cx="0" cy="121126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7" name="Rectangle 195">
                <a:extLst>
                  <a:ext uri="{FF2B5EF4-FFF2-40B4-BE49-F238E27FC236}">
                    <a16:creationId xmlns:a16="http://schemas.microsoft.com/office/drawing/2014/main" id="{805A5E05-EC11-42FE-9CC9-DF8772562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826" y="3576038"/>
                <a:ext cx="894192" cy="268971"/>
              </a:xfrm>
              <a:prstGeom prst="rect">
                <a:avLst/>
              </a:prstGeom>
              <a:solidFill>
                <a:srgbClr val="35A2DE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8" name="Oval 196">
                <a:extLst>
                  <a:ext uri="{FF2B5EF4-FFF2-40B4-BE49-F238E27FC236}">
                    <a16:creationId xmlns:a16="http://schemas.microsoft.com/office/drawing/2014/main" id="{2922CD59-E6C4-457A-AF65-FF509D7BA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4014" y="3638382"/>
                <a:ext cx="49875" cy="49875"/>
              </a:xfrm>
              <a:prstGeom prst="ellipse">
                <a:avLst/>
              </a:prstGeom>
              <a:solidFill>
                <a:srgbClr val="084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49" name="Line 203">
                <a:extLst>
                  <a:ext uri="{FF2B5EF4-FFF2-40B4-BE49-F238E27FC236}">
                    <a16:creationId xmlns:a16="http://schemas.microsoft.com/office/drawing/2014/main" id="{0B251B72-9448-467B-8630-D84CC892D3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9109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0" name="Line 204">
                <a:extLst>
                  <a:ext uri="{FF2B5EF4-FFF2-40B4-BE49-F238E27FC236}">
                    <a16:creationId xmlns:a16="http://schemas.microsoft.com/office/drawing/2014/main" id="{8816168C-067E-4B79-B479-8EE5533649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71452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1" name="Line 205">
                <a:extLst>
                  <a:ext uri="{FF2B5EF4-FFF2-40B4-BE49-F238E27FC236}">
                    <a16:creationId xmlns:a16="http://schemas.microsoft.com/office/drawing/2014/main" id="{9D8B9D06-F7E3-4D6D-BFFF-8E953B166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46265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2" name="Line 206">
                <a:extLst>
                  <a:ext uri="{FF2B5EF4-FFF2-40B4-BE49-F238E27FC236}">
                    <a16:creationId xmlns:a16="http://schemas.microsoft.com/office/drawing/2014/main" id="{26938A3C-9723-485E-BC37-5D4D8519A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10391" y="3649070"/>
                <a:ext cx="154970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3" name="Line 207">
                <a:extLst>
                  <a:ext uri="{FF2B5EF4-FFF2-40B4-BE49-F238E27FC236}">
                    <a16:creationId xmlns:a16="http://schemas.microsoft.com/office/drawing/2014/main" id="{12AE09B6-36D3-4ADC-AA5A-3A1F31C91D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72735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4" name="Line 208">
                <a:extLst>
                  <a:ext uri="{FF2B5EF4-FFF2-40B4-BE49-F238E27FC236}">
                    <a16:creationId xmlns:a16="http://schemas.microsoft.com/office/drawing/2014/main" id="{FE0C0912-B89D-4C9D-A700-EDF37C41D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45766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5" name="Line 209">
                <a:extLst>
                  <a:ext uri="{FF2B5EF4-FFF2-40B4-BE49-F238E27FC236}">
                    <a16:creationId xmlns:a16="http://schemas.microsoft.com/office/drawing/2014/main" id="{04C21F23-B3E2-40CE-9647-C1CE65B6E9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09892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6" name="Line 210">
                <a:extLst>
                  <a:ext uri="{FF2B5EF4-FFF2-40B4-BE49-F238E27FC236}">
                    <a16:creationId xmlns:a16="http://schemas.microsoft.com/office/drawing/2014/main" id="{B6B7BB5C-AF89-4131-8FF0-637EABC1C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74017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7" name="Line 211">
                <a:extLst>
                  <a:ext uri="{FF2B5EF4-FFF2-40B4-BE49-F238E27FC236}">
                    <a16:creationId xmlns:a16="http://schemas.microsoft.com/office/drawing/2014/main" id="{7F7363B3-7219-4687-9411-B065B0D04D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47049" y="3649070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8" name="Line 215">
                <a:extLst>
                  <a:ext uri="{FF2B5EF4-FFF2-40B4-BE49-F238E27FC236}">
                    <a16:creationId xmlns:a16="http://schemas.microsoft.com/office/drawing/2014/main" id="{D4267A35-157B-4B27-AC58-49EC9A69A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8421" y="3627695"/>
                <a:ext cx="0" cy="163876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59" name="Rectangle 216">
                <a:extLst>
                  <a:ext uri="{FF2B5EF4-FFF2-40B4-BE49-F238E27FC236}">
                    <a16:creationId xmlns:a16="http://schemas.microsoft.com/office/drawing/2014/main" id="{0B8B76DD-3BCA-41E0-B82C-8D5B00DEFB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826" y="3038097"/>
                <a:ext cx="894192" cy="270751"/>
              </a:xfrm>
              <a:prstGeom prst="rect">
                <a:avLst/>
              </a:prstGeom>
              <a:solidFill>
                <a:srgbClr val="35A2DE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0" name="Oval 217">
                <a:extLst>
                  <a:ext uri="{FF2B5EF4-FFF2-40B4-BE49-F238E27FC236}">
                    <a16:creationId xmlns:a16="http://schemas.microsoft.com/office/drawing/2014/main" id="{DA2BC44F-BCCD-4A0F-90B3-7FDA54FEBA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4014" y="3100442"/>
                <a:ext cx="49875" cy="51657"/>
              </a:xfrm>
              <a:prstGeom prst="ellipse">
                <a:avLst/>
              </a:prstGeom>
              <a:solidFill>
                <a:srgbClr val="084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1" name="Line 224">
                <a:extLst>
                  <a:ext uri="{FF2B5EF4-FFF2-40B4-BE49-F238E27FC236}">
                    <a16:creationId xmlns:a16="http://schemas.microsoft.com/office/drawing/2014/main" id="{AA816ED0-C249-4199-AD48-6F27A125AC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9109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2" name="Line 225">
                <a:extLst>
                  <a:ext uri="{FF2B5EF4-FFF2-40B4-BE49-F238E27FC236}">
                    <a16:creationId xmlns:a16="http://schemas.microsoft.com/office/drawing/2014/main" id="{866B0665-80A0-4000-ADEB-C841FAED25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71452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3" name="Line 226">
                <a:extLst>
                  <a:ext uri="{FF2B5EF4-FFF2-40B4-BE49-F238E27FC236}">
                    <a16:creationId xmlns:a16="http://schemas.microsoft.com/office/drawing/2014/main" id="{8A5DD76B-4D62-4DE9-94EC-199B54E36C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46265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4" name="Line 227">
                <a:extLst>
                  <a:ext uri="{FF2B5EF4-FFF2-40B4-BE49-F238E27FC236}">
                    <a16:creationId xmlns:a16="http://schemas.microsoft.com/office/drawing/2014/main" id="{0D9FBFA9-2036-42DC-A4D0-109E53C8E1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10391" y="3111130"/>
                <a:ext cx="154970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5" name="Line 228">
                <a:extLst>
                  <a:ext uri="{FF2B5EF4-FFF2-40B4-BE49-F238E27FC236}">
                    <a16:creationId xmlns:a16="http://schemas.microsoft.com/office/drawing/2014/main" id="{08A5C660-8267-460D-8C3F-E999E516B5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72735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6" name="Line 229">
                <a:extLst>
                  <a:ext uri="{FF2B5EF4-FFF2-40B4-BE49-F238E27FC236}">
                    <a16:creationId xmlns:a16="http://schemas.microsoft.com/office/drawing/2014/main" id="{629E0A0C-4DF4-441D-8A8C-0BA3C1A588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45766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7" name="Line 230">
                <a:extLst>
                  <a:ext uri="{FF2B5EF4-FFF2-40B4-BE49-F238E27FC236}">
                    <a16:creationId xmlns:a16="http://schemas.microsoft.com/office/drawing/2014/main" id="{79EC625E-A68D-4C2C-8419-324A8ACDB0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09892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8" name="Line 231">
                <a:extLst>
                  <a:ext uri="{FF2B5EF4-FFF2-40B4-BE49-F238E27FC236}">
                    <a16:creationId xmlns:a16="http://schemas.microsoft.com/office/drawing/2014/main" id="{369E1362-31B7-4932-A3A6-4CE623DC3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74017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69" name="Line 232">
                <a:extLst>
                  <a:ext uri="{FF2B5EF4-FFF2-40B4-BE49-F238E27FC236}">
                    <a16:creationId xmlns:a16="http://schemas.microsoft.com/office/drawing/2014/main" id="{773766EB-619F-48F4-A241-A768E6051D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47049" y="3111130"/>
                <a:ext cx="156751" cy="156751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0" name="Line 236">
                <a:extLst>
                  <a:ext uri="{FF2B5EF4-FFF2-40B4-BE49-F238E27FC236}">
                    <a16:creationId xmlns:a16="http://schemas.microsoft.com/office/drawing/2014/main" id="{851E2FA3-2801-41D2-9EDE-5C9F67AC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8421" y="3100442"/>
                <a:ext cx="0" cy="162095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1" name="Rectangle 237">
                <a:extLst>
                  <a:ext uri="{FF2B5EF4-FFF2-40B4-BE49-F238E27FC236}">
                    <a16:creationId xmlns:a16="http://schemas.microsoft.com/office/drawing/2014/main" id="{71F56410-8B49-4A8D-9E4F-2A8992E9A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826" y="3301724"/>
                <a:ext cx="894192" cy="270751"/>
              </a:xfrm>
              <a:prstGeom prst="rect">
                <a:avLst/>
              </a:prstGeom>
              <a:solidFill>
                <a:srgbClr val="35A2DE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2" name="Oval 238">
                <a:extLst>
                  <a:ext uri="{FF2B5EF4-FFF2-40B4-BE49-F238E27FC236}">
                    <a16:creationId xmlns:a16="http://schemas.microsoft.com/office/drawing/2014/main" id="{B596C1EB-4040-4006-8973-E6DBAB856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04014" y="3374756"/>
                <a:ext cx="49875" cy="51657"/>
              </a:xfrm>
              <a:prstGeom prst="ellipse">
                <a:avLst/>
              </a:prstGeom>
              <a:solidFill>
                <a:srgbClr val="084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3" name="Line 245">
                <a:extLst>
                  <a:ext uri="{FF2B5EF4-FFF2-40B4-BE49-F238E27FC236}">
                    <a16:creationId xmlns:a16="http://schemas.microsoft.com/office/drawing/2014/main" id="{BA3EB0CB-B59C-4A4A-971B-ECFD54DABD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09109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4" name="Line 246">
                <a:extLst>
                  <a:ext uri="{FF2B5EF4-FFF2-40B4-BE49-F238E27FC236}">
                    <a16:creationId xmlns:a16="http://schemas.microsoft.com/office/drawing/2014/main" id="{642FB4F0-5193-4FEE-B572-A64195BD4A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271452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5" name="Line 247">
                <a:extLst>
                  <a:ext uri="{FF2B5EF4-FFF2-40B4-BE49-F238E27FC236}">
                    <a16:creationId xmlns:a16="http://schemas.microsoft.com/office/drawing/2014/main" id="{C52F6481-9C32-4B68-B4C6-35BCBEFEE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46265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6" name="Line 248">
                <a:extLst>
                  <a:ext uri="{FF2B5EF4-FFF2-40B4-BE49-F238E27FC236}">
                    <a16:creationId xmlns:a16="http://schemas.microsoft.com/office/drawing/2014/main" id="{806AB0CC-8386-4011-B315-87AF4E65B5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10391" y="3374756"/>
                <a:ext cx="154970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7" name="Line 249">
                <a:extLst>
                  <a:ext uri="{FF2B5EF4-FFF2-40B4-BE49-F238E27FC236}">
                    <a16:creationId xmlns:a16="http://schemas.microsoft.com/office/drawing/2014/main" id="{EEE7D918-8313-499F-915B-7C9EC373A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472735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8" name="Line 250">
                <a:extLst>
                  <a:ext uri="{FF2B5EF4-FFF2-40B4-BE49-F238E27FC236}">
                    <a16:creationId xmlns:a16="http://schemas.microsoft.com/office/drawing/2014/main" id="{FF6D58CC-329E-45B0-B17E-CD58E95EEE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45766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79" name="Line 251">
                <a:extLst>
                  <a:ext uri="{FF2B5EF4-FFF2-40B4-BE49-F238E27FC236}">
                    <a16:creationId xmlns:a16="http://schemas.microsoft.com/office/drawing/2014/main" id="{AAE15B3C-EB43-42F3-96D2-0B95C3EAAF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09892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0" name="Line 252">
                <a:extLst>
                  <a:ext uri="{FF2B5EF4-FFF2-40B4-BE49-F238E27FC236}">
                    <a16:creationId xmlns:a16="http://schemas.microsoft.com/office/drawing/2014/main" id="{328038D3-D15D-4EAD-8471-10EACE24E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674017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1" name="Line 253">
                <a:extLst>
                  <a:ext uri="{FF2B5EF4-FFF2-40B4-BE49-F238E27FC236}">
                    <a16:creationId xmlns:a16="http://schemas.microsoft.com/office/drawing/2014/main" id="{161E264F-937C-4ACA-962C-E4DE28E3F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47049" y="3374756"/>
                <a:ext cx="156751" cy="15497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2" name="Line 257">
                <a:extLst>
                  <a:ext uri="{FF2B5EF4-FFF2-40B4-BE49-F238E27FC236}">
                    <a16:creationId xmlns:a16="http://schemas.microsoft.com/office/drawing/2014/main" id="{2257D926-42D9-4196-9368-30FBDDA81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98421" y="3364068"/>
                <a:ext cx="0" cy="162095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3" name="Freeform 258">
                <a:extLst>
                  <a:ext uri="{FF2B5EF4-FFF2-40B4-BE49-F238E27FC236}">
                    <a16:creationId xmlns:a16="http://schemas.microsoft.com/office/drawing/2014/main" id="{FD5DAA41-027D-4B9A-B2C4-92AF245D2F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9706" y="4887045"/>
                <a:ext cx="286783" cy="90845"/>
              </a:xfrm>
              <a:custGeom>
                <a:avLst/>
                <a:gdLst>
                  <a:gd name="T0" fmla="*/ 305 w 336"/>
                  <a:gd name="T1" fmla="*/ 0 h 106"/>
                  <a:gd name="T2" fmla="*/ 32 w 336"/>
                  <a:gd name="T3" fmla="*/ 0 h 106"/>
                  <a:gd name="T4" fmla="*/ 0 w 336"/>
                  <a:gd name="T5" fmla="*/ 32 h 106"/>
                  <a:gd name="T6" fmla="*/ 0 w 336"/>
                  <a:gd name="T7" fmla="*/ 106 h 106"/>
                  <a:gd name="T8" fmla="*/ 76 w 336"/>
                  <a:gd name="T9" fmla="*/ 106 h 106"/>
                  <a:gd name="T10" fmla="*/ 76 w 336"/>
                  <a:gd name="T11" fmla="*/ 94 h 106"/>
                  <a:gd name="T12" fmla="*/ 93 w 336"/>
                  <a:gd name="T13" fmla="*/ 77 h 106"/>
                  <a:gd name="T14" fmla="*/ 244 w 336"/>
                  <a:gd name="T15" fmla="*/ 77 h 106"/>
                  <a:gd name="T16" fmla="*/ 260 w 336"/>
                  <a:gd name="T17" fmla="*/ 94 h 106"/>
                  <a:gd name="T18" fmla="*/ 260 w 336"/>
                  <a:gd name="T19" fmla="*/ 106 h 106"/>
                  <a:gd name="T20" fmla="*/ 336 w 336"/>
                  <a:gd name="T21" fmla="*/ 106 h 106"/>
                  <a:gd name="T22" fmla="*/ 336 w 336"/>
                  <a:gd name="T23" fmla="*/ 32 h 106"/>
                  <a:gd name="T24" fmla="*/ 305 w 336"/>
                  <a:gd name="T25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6" h="106">
                    <a:moveTo>
                      <a:pt x="305" y="0"/>
                    </a:moveTo>
                    <a:lnTo>
                      <a:pt x="32" y="0"/>
                    </a:lnTo>
                    <a:cubicBezTo>
                      <a:pt x="15" y="0"/>
                      <a:pt x="0" y="14"/>
                      <a:pt x="0" y="32"/>
                    </a:cubicBezTo>
                    <a:lnTo>
                      <a:pt x="0" y="106"/>
                    </a:lnTo>
                    <a:lnTo>
                      <a:pt x="76" y="106"/>
                    </a:lnTo>
                    <a:lnTo>
                      <a:pt x="76" y="94"/>
                    </a:lnTo>
                    <a:cubicBezTo>
                      <a:pt x="76" y="85"/>
                      <a:pt x="84" y="77"/>
                      <a:pt x="93" y="77"/>
                    </a:cubicBezTo>
                    <a:lnTo>
                      <a:pt x="244" y="77"/>
                    </a:lnTo>
                    <a:cubicBezTo>
                      <a:pt x="253" y="77"/>
                      <a:pt x="260" y="85"/>
                      <a:pt x="260" y="94"/>
                    </a:cubicBezTo>
                    <a:lnTo>
                      <a:pt x="260" y="106"/>
                    </a:lnTo>
                    <a:lnTo>
                      <a:pt x="336" y="106"/>
                    </a:lnTo>
                    <a:lnTo>
                      <a:pt x="336" y="32"/>
                    </a:lnTo>
                    <a:cubicBezTo>
                      <a:pt x="336" y="15"/>
                      <a:pt x="322" y="0"/>
                      <a:pt x="305" y="0"/>
                    </a:cubicBezTo>
                    <a:close/>
                  </a:path>
                </a:pathLst>
              </a:custGeom>
              <a:solidFill>
                <a:srgbClr val="EC19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4" name="Freeform 259">
                <a:extLst>
                  <a:ext uri="{FF2B5EF4-FFF2-40B4-BE49-F238E27FC236}">
                    <a16:creationId xmlns:a16="http://schemas.microsoft.com/office/drawing/2014/main" id="{8D3A35DC-1DF0-476D-BC0F-D24FDA5E5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71488" y="5081203"/>
                <a:ext cx="286783" cy="90845"/>
              </a:xfrm>
              <a:custGeom>
                <a:avLst/>
                <a:gdLst>
                  <a:gd name="T0" fmla="*/ 259 w 336"/>
                  <a:gd name="T1" fmla="*/ 12 h 106"/>
                  <a:gd name="T2" fmla="*/ 243 w 336"/>
                  <a:gd name="T3" fmla="*/ 29 h 106"/>
                  <a:gd name="T4" fmla="*/ 92 w 336"/>
                  <a:gd name="T5" fmla="*/ 29 h 106"/>
                  <a:gd name="T6" fmla="*/ 75 w 336"/>
                  <a:gd name="T7" fmla="*/ 12 h 106"/>
                  <a:gd name="T8" fmla="*/ 75 w 336"/>
                  <a:gd name="T9" fmla="*/ 0 h 106"/>
                  <a:gd name="T10" fmla="*/ 0 w 336"/>
                  <a:gd name="T11" fmla="*/ 0 h 106"/>
                  <a:gd name="T12" fmla="*/ 0 w 336"/>
                  <a:gd name="T13" fmla="*/ 75 h 106"/>
                  <a:gd name="T14" fmla="*/ 31 w 336"/>
                  <a:gd name="T15" fmla="*/ 106 h 106"/>
                  <a:gd name="T16" fmla="*/ 304 w 336"/>
                  <a:gd name="T17" fmla="*/ 106 h 106"/>
                  <a:gd name="T18" fmla="*/ 336 w 336"/>
                  <a:gd name="T19" fmla="*/ 75 h 106"/>
                  <a:gd name="T20" fmla="*/ 336 w 336"/>
                  <a:gd name="T21" fmla="*/ 0 h 106"/>
                  <a:gd name="T22" fmla="*/ 259 w 336"/>
                  <a:gd name="T23" fmla="*/ 0 h 106"/>
                  <a:gd name="T24" fmla="*/ 259 w 336"/>
                  <a:gd name="T25" fmla="*/ 1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36" h="106">
                    <a:moveTo>
                      <a:pt x="259" y="12"/>
                    </a:moveTo>
                    <a:cubicBezTo>
                      <a:pt x="259" y="21"/>
                      <a:pt x="252" y="29"/>
                      <a:pt x="243" y="29"/>
                    </a:cubicBezTo>
                    <a:lnTo>
                      <a:pt x="92" y="29"/>
                    </a:lnTo>
                    <a:cubicBezTo>
                      <a:pt x="83" y="29"/>
                      <a:pt x="75" y="21"/>
                      <a:pt x="75" y="12"/>
                    </a:cubicBezTo>
                    <a:lnTo>
                      <a:pt x="75" y="0"/>
                    </a:lnTo>
                    <a:lnTo>
                      <a:pt x="0" y="0"/>
                    </a:lnTo>
                    <a:lnTo>
                      <a:pt x="0" y="75"/>
                    </a:lnTo>
                    <a:cubicBezTo>
                      <a:pt x="0" y="92"/>
                      <a:pt x="13" y="106"/>
                      <a:pt x="31" y="106"/>
                    </a:cubicBezTo>
                    <a:lnTo>
                      <a:pt x="304" y="106"/>
                    </a:lnTo>
                    <a:cubicBezTo>
                      <a:pt x="321" y="106"/>
                      <a:pt x="336" y="92"/>
                      <a:pt x="336" y="75"/>
                    </a:cubicBezTo>
                    <a:lnTo>
                      <a:pt x="336" y="0"/>
                    </a:lnTo>
                    <a:lnTo>
                      <a:pt x="259" y="0"/>
                    </a:lnTo>
                    <a:lnTo>
                      <a:pt x="259" y="12"/>
                    </a:lnTo>
                    <a:close/>
                  </a:path>
                </a:pathLst>
              </a:custGeom>
              <a:solidFill>
                <a:srgbClr val="EC19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5" name="Rectangle 260">
                <a:extLst>
                  <a:ext uri="{FF2B5EF4-FFF2-40B4-BE49-F238E27FC236}">
                    <a16:creationId xmlns:a16="http://schemas.microsoft.com/office/drawing/2014/main" id="{FAA1704F-3277-40AF-BC9B-52427FC4B9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1488" y="4995702"/>
                <a:ext cx="64125" cy="65907"/>
              </a:xfrm>
              <a:prstGeom prst="rect">
                <a:avLst/>
              </a:prstGeom>
              <a:solidFill>
                <a:srgbClr val="EC19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6" name="Rectangle 261">
                <a:extLst>
                  <a:ext uri="{FF2B5EF4-FFF2-40B4-BE49-F238E27FC236}">
                    <a16:creationId xmlns:a16="http://schemas.microsoft.com/office/drawing/2014/main" id="{75834762-6018-40F5-AD11-D35F17CF9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92364" y="4995702"/>
                <a:ext cx="64125" cy="65907"/>
              </a:xfrm>
              <a:prstGeom prst="rect">
                <a:avLst/>
              </a:prstGeom>
              <a:solidFill>
                <a:srgbClr val="EC194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7" name="Freeform 262">
                <a:extLst>
                  <a:ext uri="{FF2B5EF4-FFF2-40B4-BE49-F238E27FC236}">
                    <a16:creationId xmlns:a16="http://schemas.microsoft.com/office/drawing/2014/main" id="{AFAFCA6A-5B2D-4DDD-A87B-25012110C3A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15839" y="5065171"/>
                <a:ext cx="35625" cy="37407"/>
              </a:xfrm>
              <a:custGeom>
                <a:avLst/>
                <a:gdLst>
                  <a:gd name="T0" fmla="*/ 21 w 42"/>
                  <a:gd name="T1" fmla="*/ 39 h 44"/>
                  <a:gd name="T2" fmla="*/ 5 w 42"/>
                  <a:gd name="T3" fmla="*/ 22 h 44"/>
                  <a:gd name="T4" fmla="*/ 21 w 42"/>
                  <a:gd name="T5" fmla="*/ 6 h 44"/>
                  <a:gd name="T6" fmla="*/ 37 w 42"/>
                  <a:gd name="T7" fmla="*/ 22 h 44"/>
                  <a:gd name="T8" fmla="*/ 21 w 42"/>
                  <a:gd name="T9" fmla="*/ 39 h 44"/>
                  <a:gd name="T10" fmla="*/ 42 w 42"/>
                  <a:gd name="T11" fmla="*/ 22 h 44"/>
                  <a:gd name="T12" fmla="*/ 21 w 42"/>
                  <a:gd name="T13" fmla="*/ 0 h 44"/>
                  <a:gd name="T14" fmla="*/ 0 w 42"/>
                  <a:gd name="T15" fmla="*/ 22 h 44"/>
                  <a:gd name="T16" fmla="*/ 21 w 42"/>
                  <a:gd name="T17" fmla="*/ 44 h 44"/>
                  <a:gd name="T18" fmla="*/ 42 w 42"/>
                  <a:gd name="T19" fmla="*/ 22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2" h="44">
                    <a:moveTo>
                      <a:pt x="21" y="39"/>
                    </a:moveTo>
                    <a:cubicBezTo>
                      <a:pt x="12" y="39"/>
                      <a:pt x="5" y="31"/>
                      <a:pt x="5" y="22"/>
                    </a:cubicBezTo>
                    <a:cubicBezTo>
                      <a:pt x="5" y="13"/>
                      <a:pt x="12" y="6"/>
                      <a:pt x="21" y="6"/>
                    </a:cubicBezTo>
                    <a:cubicBezTo>
                      <a:pt x="30" y="6"/>
                      <a:pt x="37" y="13"/>
                      <a:pt x="37" y="22"/>
                    </a:cubicBezTo>
                    <a:cubicBezTo>
                      <a:pt x="37" y="31"/>
                      <a:pt x="30" y="39"/>
                      <a:pt x="21" y="39"/>
                    </a:cubicBezTo>
                    <a:close/>
                    <a:moveTo>
                      <a:pt x="42" y="22"/>
                    </a:moveTo>
                    <a:cubicBezTo>
                      <a:pt x="42" y="10"/>
                      <a:pt x="33" y="0"/>
                      <a:pt x="21" y="0"/>
                    </a:cubicBezTo>
                    <a:cubicBezTo>
                      <a:pt x="9" y="0"/>
                      <a:pt x="0" y="10"/>
                      <a:pt x="0" y="22"/>
                    </a:cubicBezTo>
                    <a:cubicBezTo>
                      <a:pt x="0" y="34"/>
                      <a:pt x="9" y="44"/>
                      <a:pt x="21" y="44"/>
                    </a:cubicBezTo>
                    <a:cubicBezTo>
                      <a:pt x="33" y="44"/>
                      <a:pt x="42" y="34"/>
                      <a:pt x="42" y="22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8" name="Freeform 263">
                <a:extLst>
                  <a:ext uri="{FF2B5EF4-FFF2-40B4-BE49-F238E27FC236}">
                    <a16:creationId xmlns:a16="http://schemas.microsoft.com/office/drawing/2014/main" id="{A1B456D3-EF9A-482D-9E95-B80DBCF188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8309" y="5075858"/>
                <a:ext cx="14250" cy="17813"/>
              </a:xfrm>
              <a:custGeom>
                <a:avLst/>
                <a:gdLst>
                  <a:gd name="T0" fmla="*/ 11 w 16"/>
                  <a:gd name="T1" fmla="*/ 6 h 21"/>
                  <a:gd name="T2" fmla="*/ 7 w 16"/>
                  <a:gd name="T3" fmla="*/ 10 h 21"/>
                  <a:gd name="T4" fmla="*/ 4 w 16"/>
                  <a:gd name="T5" fmla="*/ 10 h 21"/>
                  <a:gd name="T6" fmla="*/ 4 w 16"/>
                  <a:gd name="T7" fmla="*/ 3 h 21"/>
                  <a:gd name="T8" fmla="*/ 7 w 16"/>
                  <a:gd name="T9" fmla="*/ 3 h 21"/>
                  <a:gd name="T10" fmla="*/ 11 w 16"/>
                  <a:gd name="T11" fmla="*/ 6 h 21"/>
                  <a:gd name="T12" fmla="*/ 15 w 16"/>
                  <a:gd name="T13" fmla="*/ 6 h 21"/>
                  <a:gd name="T14" fmla="*/ 14 w 16"/>
                  <a:gd name="T15" fmla="*/ 2 h 21"/>
                  <a:gd name="T16" fmla="*/ 8 w 16"/>
                  <a:gd name="T17" fmla="*/ 0 h 21"/>
                  <a:gd name="T18" fmla="*/ 0 w 16"/>
                  <a:gd name="T19" fmla="*/ 0 h 21"/>
                  <a:gd name="T20" fmla="*/ 0 w 16"/>
                  <a:gd name="T21" fmla="*/ 21 h 21"/>
                  <a:gd name="T22" fmla="*/ 5 w 16"/>
                  <a:gd name="T23" fmla="*/ 21 h 21"/>
                  <a:gd name="T24" fmla="*/ 5 w 16"/>
                  <a:gd name="T25" fmla="*/ 14 h 21"/>
                  <a:gd name="T26" fmla="*/ 7 w 16"/>
                  <a:gd name="T27" fmla="*/ 14 h 21"/>
                  <a:gd name="T28" fmla="*/ 11 w 16"/>
                  <a:gd name="T29" fmla="*/ 21 h 21"/>
                  <a:gd name="T30" fmla="*/ 16 w 16"/>
                  <a:gd name="T31" fmla="*/ 21 h 21"/>
                  <a:gd name="T32" fmla="*/ 12 w 16"/>
                  <a:gd name="T33" fmla="*/ 13 h 21"/>
                  <a:gd name="T34" fmla="*/ 15 w 16"/>
                  <a:gd name="T35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" h="21">
                    <a:moveTo>
                      <a:pt x="11" y="6"/>
                    </a:moveTo>
                    <a:cubicBezTo>
                      <a:pt x="11" y="8"/>
                      <a:pt x="10" y="10"/>
                      <a:pt x="7" y="10"/>
                    </a:cubicBezTo>
                    <a:lnTo>
                      <a:pt x="4" y="10"/>
                    </a:lnTo>
                    <a:lnTo>
                      <a:pt x="4" y="3"/>
                    </a:lnTo>
                    <a:lnTo>
                      <a:pt x="7" y="3"/>
                    </a:lnTo>
                    <a:cubicBezTo>
                      <a:pt x="9" y="3"/>
                      <a:pt x="11" y="4"/>
                      <a:pt x="11" y="6"/>
                    </a:cubicBezTo>
                    <a:close/>
                    <a:moveTo>
                      <a:pt x="15" y="6"/>
                    </a:moveTo>
                    <a:cubicBezTo>
                      <a:pt x="15" y="4"/>
                      <a:pt x="15" y="2"/>
                      <a:pt x="14" y="2"/>
                    </a:cubicBezTo>
                    <a:cubicBezTo>
                      <a:pt x="13" y="0"/>
                      <a:pt x="11" y="0"/>
                      <a:pt x="8" y="0"/>
                    </a:cubicBezTo>
                    <a:lnTo>
                      <a:pt x="0" y="0"/>
                    </a:lnTo>
                    <a:lnTo>
                      <a:pt x="0" y="21"/>
                    </a:lnTo>
                    <a:lnTo>
                      <a:pt x="5" y="21"/>
                    </a:lnTo>
                    <a:lnTo>
                      <a:pt x="5" y="14"/>
                    </a:lnTo>
                    <a:lnTo>
                      <a:pt x="7" y="14"/>
                    </a:lnTo>
                    <a:lnTo>
                      <a:pt x="11" y="21"/>
                    </a:lnTo>
                    <a:lnTo>
                      <a:pt x="16" y="21"/>
                    </a:lnTo>
                    <a:lnTo>
                      <a:pt x="12" y="13"/>
                    </a:lnTo>
                    <a:cubicBezTo>
                      <a:pt x="14" y="12"/>
                      <a:pt x="15" y="10"/>
                      <a:pt x="15" y="6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89" name="Freeform 264">
                <a:extLst>
                  <a:ext uri="{FF2B5EF4-FFF2-40B4-BE49-F238E27FC236}">
                    <a16:creationId xmlns:a16="http://schemas.microsoft.com/office/drawing/2014/main" id="{6B74F018-392F-4696-947C-714AFE7E1E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22395" y="4952952"/>
                <a:ext cx="133595" cy="153188"/>
              </a:xfrm>
              <a:custGeom>
                <a:avLst/>
                <a:gdLst>
                  <a:gd name="T0" fmla="*/ 37 w 157"/>
                  <a:gd name="T1" fmla="*/ 90 h 180"/>
                  <a:gd name="T2" fmla="*/ 37 w 157"/>
                  <a:gd name="T3" fmla="*/ 88 h 180"/>
                  <a:gd name="T4" fmla="*/ 78 w 157"/>
                  <a:gd name="T5" fmla="*/ 33 h 180"/>
                  <a:gd name="T6" fmla="*/ 121 w 157"/>
                  <a:gd name="T7" fmla="*/ 89 h 180"/>
                  <a:gd name="T8" fmla="*/ 121 w 157"/>
                  <a:gd name="T9" fmla="*/ 91 h 180"/>
                  <a:gd name="T10" fmla="*/ 79 w 157"/>
                  <a:gd name="T11" fmla="*/ 147 h 180"/>
                  <a:gd name="T12" fmla="*/ 37 w 157"/>
                  <a:gd name="T13" fmla="*/ 90 h 180"/>
                  <a:gd name="T14" fmla="*/ 157 w 157"/>
                  <a:gd name="T15" fmla="*/ 91 h 180"/>
                  <a:gd name="T16" fmla="*/ 157 w 157"/>
                  <a:gd name="T17" fmla="*/ 88 h 180"/>
                  <a:gd name="T18" fmla="*/ 79 w 157"/>
                  <a:gd name="T19" fmla="*/ 0 h 180"/>
                  <a:gd name="T20" fmla="*/ 0 w 157"/>
                  <a:gd name="T21" fmla="*/ 89 h 180"/>
                  <a:gd name="T22" fmla="*/ 0 w 157"/>
                  <a:gd name="T23" fmla="*/ 92 h 180"/>
                  <a:gd name="T24" fmla="*/ 78 w 157"/>
                  <a:gd name="T25" fmla="*/ 180 h 180"/>
                  <a:gd name="T26" fmla="*/ 157 w 157"/>
                  <a:gd name="T27" fmla="*/ 91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80">
                    <a:moveTo>
                      <a:pt x="37" y="90"/>
                    </a:moveTo>
                    <a:lnTo>
                      <a:pt x="37" y="88"/>
                    </a:lnTo>
                    <a:cubicBezTo>
                      <a:pt x="37" y="56"/>
                      <a:pt x="53" y="33"/>
                      <a:pt x="78" y="33"/>
                    </a:cubicBezTo>
                    <a:cubicBezTo>
                      <a:pt x="103" y="33"/>
                      <a:pt x="121" y="57"/>
                      <a:pt x="121" y="89"/>
                    </a:cubicBezTo>
                    <a:lnTo>
                      <a:pt x="121" y="91"/>
                    </a:lnTo>
                    <a:cubicBezTo>
                      <a:pt x="121" y="123"/>
                      <a:pt x="105" y="147"/>
                      <a:pt x="79" y="147"/>
                    </a:cubicBezTo>
                    <a:cubicBezTo>
                      <a:pt x="54" y="147"/>
                      <a:pt x="37" y="123"/>
                      <a:pt x="37" y="90"/>
                    </a:cubicBezTo>
                    <a:close/>
                    <a:moveTo>
                      <a:pt x="157" y="91"/>
                    </a:moveTo>
                    <a:lnTo>
                      <a:pt x="157" y="88"/>
                    </a:lnTo>
                    <a:cubicBezTo>
                      <a:pt x="157" y="37"/>
                      <a:pt x="124" y="0"/>
                      <a:pt x="79" y="0"/>
                    </a:cubicBezTo>
                    <a:cubicBezTo>
                      <a:pt x="33" y="0"/>
                      <a:pt x="0" y="38"/>
                      <a:pt x="0" y="89"/>
                    </a:cubicBezTo>
                    <a:lnTo>
                      <a:pt x="0" y="92"/>
                    </a:lnTo>
                    <a:cubicBezTo>
                      <a:pt x="0" y="143"/>
                      <a:pt x="33" y="180"/>
                      <a:pt x="78" y="180"/>
                    </a:cubicBezTo>
                    <a:cubicBezTo>
                      <a:pt x="124" y="179"/>
                      <a:pt x="157" y="142"/>
                      <a:pt x="157" y="91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0" name="Freeform 265">
                <a:extLst>
                  <a:ext uri="{FF2B5EF4-FFF2-40B4-BE49-F238E27FC236}">
                    <a16:creationId xmlns:a16="http://schemas.microsoft.com/office/drawing/2014/main" id="{C0C85FA4-ECE0-4930-B675-2CE9B2059B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473803" y="4952952"/>
                <a:ext cx="130033" cy="192376"/>
              </a:xfrm>
              <a:custGeom>
                <a:avLst/>
                <a:gdLst>
                  <a:gd name="T0" fmla="*/ 35 w 152"/>
                  <a:gd name="T1" fmla="*/ 91 h 225"/>
                  <a:gd name="T2" fmla="*/ 35 w 152"/>
                  <a:gd name="T3" fmla="*/ 88 h 225"/>
                  <a:gd name="T4" fmla="*/ 76 w 152"/>
                  <a:gd name="T5" fmla="*/ 33 h 225"/>
                  <a:gd name="T6" fmla="*/ 116 w 152"/>
                  <a:gd name="T7" fmla="*/ 88 h 225"/>
                  <a:gd name="T8" fmla="*/ 116 w 152"/>
                  <a:gd name="T9" fmla="*/ 91 h 225"/>
                  <a:gd name="T10" fmla="*/ 76 w 152"/>
                  <a:gd name="T11" fmla="*/ 146 h 225"/>
                  <a:gd name="T12" fmla="*/ 35 w 152"/>
                  <a:gd name="T13" fmla="*/ 91 h 225"/>
                  <a:gd name="T14" fmla="*/ 152 w 152"/>
                  <a:gd name="T15" fmla="*/ 92 h 225"/>
                  <a:gd name="T16" fmla="*/ 152 w 152"/>
                  <a:gd name="T17" fmla="*/ 87 h 225"/>
                  <a:gd name="T18" fmla="*/ 86 w 152"/>
                  <a:gd name="T19" fmla="*/ 0 h 225"/>
                  <a:gd name="T20" fmla="*/ 36 w 152"/>
                  <a:gd name="T21" fmla="*/ 31 h 225"/>
                  <a:gd name="T22" fmla="*/ 36 w 152"/>
                  <a:gd name="T23" fmla="*/ 3 h 225"/>
                  <a:gd name="T24" fmla="*/ 0 w 152"/>
                  <a:gd name="T25" fmla="*/ 3 h 225"/>
                  <a:gd name="T26" fmla="*/ 0 w 152"/>
                  <a:gd name="T27" fmla="*/ 225 h 225"/>
                  <a:gd name="T28" fmla="*/ 36 w 152"/>
                  <a:gd name="T29" fmla="*/ 225 h 225"/>
                  <a:gd name="T30" fmla="*/ 36 w 152"/>
                  <a:gd name="T31" fmla="*/ 150 h 225"/>
                  <a:gd name="T32" fmla="*/ 86 w 152"/>
                  <a:gd name="T33" fmla="*/ 179 h 225"/>
                  <a:gd name="T34" fmla="*/ 152 w 152"/>
                  <a:gd name="T35" fmla="*/ 92 h 2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52" h="225">
                    <a:moveTo>
                      <a:pt x="35" y="91"/>
                    </a:moveTo>
                    <a:lnTo>
                      <a:pt x="35" y="88"/>
                    </a:lnTo>
                    <a:cubicBezTo>
                      <a:pt x="35" y="54"/>
                      <a:pt x="54" y="33"/>
                      <a:pt x="76" y="33"/>
                    </a:cubicBezTo>
                    <a:cubicBezTo>
                      <a:pt x="98" y="33"/>
                      <a:pt x="116" y="54"/>
                      <a:pt x="116" y="88"/>
                    </a:cubicBezTo>
                    <a:lnTo>
                      <a:pt x="116" y="91"/>
                    </a:lnTo>
                    <a:cubicBezTo>
                      <a:pt x="116" y="126"/>
                      <a:pt x="98" y="146"/>
                      <a:pt x="76" y="146"/>
                    </a:cubicBezTo>
                    <a:cubicBezTo>
                      <a:pt x="54" y="146"/>
                      <a:pt x="35" y="125"/>
                      <a:pt x="35" y="91"/>
                    </a:cubicBezTo>
                    <a:close/>
                    <a:moveTo>
                      <a:pt x="152" y="92"/>
                    </a:moveTo>
                    <a:lnTo>
                      <a:pt x="152" y="87"/>
                    </a:lnTo>
                    <a:cubicBezTo>
                      <a:pt x="152" y="29"/>
                      <a:pt x="120" y="0"/>
                      <a:pt x="86" y="0"/>
                    </a:cubicBezTo>
                    <a:cubicBezTo>
                      <a:pt x="61" y="0"/>
                      <a:pt x="47" y="14"/>
                      <a:pt x="36" y="31"/>
                    </a:cubicBezTo>
                    <a:lnTo>
                      <a:pt x="36" y="3"/>
                    </a:lnTo>
                    <a:lnTo>
                      <a:pt x="0" y="3"/>
                    </a:lnTo>
                    <a:lnTo>
                      <a:pt x="0" y="225"/>
                    </a:lnTo>
                    <a:lnTo>
                      <a:pt x="36" y="225"/>
                    </a:lnTo>
                    <a:lnTo>
                      <a:pt x="36" y="150"/>
                    </a:lnTo>
                    <a:cubicBezTo>
                      <a:pt x="47" y="165"/>
                      <a:pt x="61" y="179"/>
                      <a:pt x="86" y="179"/>
                    </a:cubicBezTo>
                    <a:cubicBezTo>
                      <a:pt x="120" y="179"/>
                      <a:pt x="152" y="150"/>
                      <a:pt x="152" y="92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1" name="Freeform 266">
                <a:extLst>
                  <a:ext uri="{FF2B5EF4-FFF2-40B4-BE49-F238E27FC236}">
                    <a16:creationId xmlns:a16="http://schemas.microsoft.com/office/drawing/2014/main" id="{580DD7B4-CA24-4670-80A5-FB3916CBA20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621647" y="4951170"/>
                <a:ext cx="122907" cy="154970"/>
              </a:xfrm>
              <a:custGeom>
                <a:avLst/>
                <a:gdLst>
                  <a:gd name="T0" fmla="*/ 72 w 143"/>
                  <a:gd name="T1" fmla="*/ 32 h 180"/>
                  <a:gd name="T2" fmla="*/ 108 w 143"/>
                  <a:gd name="T3" fmla="*/ 79 h 180"/>
                  <a:gd name="T4" fmla="*/ 36 w 143"/>
                  <a:gd name="T5" fmla="*/ 79 h 180"/>
                  <a:gd name="T6" fmla="*/ 72 w 143"/>
                  <a:gd name="T7" fmla="*/ 32 h 180"/>
                  <a:gd name="T8" fmla="*/ 137 w 143"/>
                  <a:gd name="T9" fmla="*/ 154 h 180"/>
                  <a:gd name="T10" fmla="*/ 118 w 143"/>
                  <a:gd name="T11" fmla="*/ 131 h 180"/>
                  <a:gd name="T12" fmla="*/ 79 w 143"/>
                  <a:gd name="T13" fmla="*/ 149 h 180"/>
                  <a:gd name="T14" fmla="*/ 36 w 143"/>
                  <a:gd name="T15" fmla="*/ 104 h 180"/>
                  <a:gd name="T16" fmla="*/ 143 w 143"/>
                  <a:gd name="T17" fmla="*/ 104 h 180"/>
                  <a:gd name="T18" fmla="*/ 143 w 143"/>
                  <a:gd name="T19" fmla="*/ 91 h 180"/>
                  <a:gd name="T20" fmla="*/ 73 w 143"/>
                  <a:gd name="T21" fmla="*/ 0 h 180"/>
                  <a:gd name="T22" fmla="*/ 0 w 143"/>
                  <a:gd name="T23" fmla="*/ 89 h 180"/>
                  <a:gd name="T24" fmla="*/ 0 w 143"/>
                  <a:gd name="T25" fmla="*/ 92 h 180"/>
                  <a:gd name="T26" fmla="*/ 78 w 143"/>
                  <a:gd name="T27" fmla="*/ 180 h 180"/>
                  <a:gd name="T28" fmla="*/ 137 w 143"/>
                  <a:gd name="T29" fmla="*/ 154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43" h="180">
                    <a:moveTo>
                      <a:pt x="72" y="32"/>
                    </a:moveTo>
                    <a:cubicBezTo>
                      <a:pt x="93" y="32"/>
                      <a:pt x="106" y="52"/>
                      <a:pt x="108" y="79"/>
                    </a:cubicBezTo>
                    <a:lnTo>
                      <a:pt x="36" y="79"/>
                    </a:lnTo>
                    <a:cubicBezTo>
                      <a:pt x="39" y="50"/>
                      <a:pt x="52" y="32"/>
                      <a:pt x="72" y="32"/>
                    </a:cubicBezTo>
                    <a:close/>
                    <a:moveTo>
                      <a:pt x="137" y="154"/>
                    </a:moveTo>
                    <a:lnTo>
                      <a:pt x="118" y="131"/>
                    </a:lnTo>
                    <a:cubicBezTo>
                      <a:pt x="107" y="142"/>
                      <a:pt x="95" y="149"/>
                      <a:pt x="79" y="149"/>
                    </a:cubicBezTo>
                    <a:cubicBezTo>
                      <a:pt x="57" y="149"/>
                      <a:pt x="39" y="133"/>
                      <a:pt x="36" y="104"/>
                    </a:cubicBezTo>
                    <a:lnTo>
                      <a:pt x="143" y="104"/>
                    </a:lnTo>
                    <a:cubicBezTo>
                      <a:pt x="143" y="99"/>
                      <a:pt x="143" y="94"/>
                      <a:pt x="143" y="91"/>
                    </a:cubicBezTo>
                    <a:cubicBezTo>
                      <a:pt x="143" y="40"/>
                      <a:pt x="119" y="0"/>
                      <a:pt x="73" y="0"/>
                    </a:cubicBezTo>
                    <a:cubicBezTo>
                      <a:pt x="31" y="0"/>
                      <a:pt x="0" y="38"/>
                      <a:pt x="0" y="89"/>
                    </a:cubicBezTo>
                    <a:lnTo>
                      <a:pt x="0" y="92"/>
                    </a:lnTo>
                    <a:cubicBezTo>
                      <a:pt x="0" y="146"/>
                      <a:pt x="34" y="180"/>
                      <a:pt x="78" y="180"/>
                    </a:cubicBezTo>
                    <a:cubicBezTo>
                      <a:pt x="103" y="180"/>
                      <a:pt x="122" y="170"/>
                      <a:pt x="137" y="154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2" name="Freeform 267">
                <a:extLst>
                  <a:ext uri="{FF2B5EF4-FFF2-40B4-BE49-F238E27FC236}">
                    <a16:creationId xmlns:a16="http://schemas.microsoft.com/office/drawing/2014/main" id="{4CCDB3C9-CEF1-4503-A546-29DB738C04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64148" y="4952952"/>
                <a:ext cx="115782" cy="149626"/>
              </a:xfrm>
              <a:custGeom>
                <a:avLst/>
                <a:gdLst>
                  <a:gd name="T0" fmla="*/ 83 w 135"/>
                  <a:gd name="T1" fmla="*/ 0 h 176"/>
                  <a:gd name="T2" fmla="*/ 36 w 135"/>
                  <a:gd name="T3" fmla="*/ 28 h 176"/>
                  <a:gd name="T4" fmla="*/ 36 w 135"/>
                  <a:gd name="T5" fmla="*/ 3 h 176"/>
                  <a:gd name="T6" fmla="*/ 0 w 135"/>
                  <a:gd name="T7" fmla="*/ 3 h 176"/>
                  <a:gd name="T8" fmla="*/ 0 w 135"/>
                  <a:gd name="T9" fmla="*/ 176 h 176"/>
                  <a:gd name="T10" fmla="*/ 36 w 135"/>
                  <a:gd name="T11" fmla="*/ 176 h 176"/>
                  <a:gd name="T12" fmla="*/ 36 w 135"/>
                  <a:gd name="T13" fmla="*/ 71 h 176"/>
                  <a:gd name="T14" fmla="*/ 69 w 135"/>
                  <a:gd name="T15" fmla="*/ 33 h 176"/>
                  <a:gd name="T16" fmla="*/ 99 w 135"/>
                  <a:gd name="T17" fmla="*/ 70 h 176"/>
                  <a:gd name="T18" fmla="*/ 99 w 135"/>
                  <a:gd name="T19" fmla="*/ 175 h 176"/>
                  <a:gd name="T20" fmla="*/ 135 w 135"/>
                  <a:gd name="T21" fmla="*/ 175 h 176"/>
                  <a:gd name="T22" fmla="*/ 135 w 135"/>
                  <a:gd name="T23" fmla="*/ 60 h 176"/>
                  <a:gd name="T24" fmla="*/ 83 w 135"/>
                  <a:gd name="T25" fmla="*/ 0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5" h="176">
                    <a:moveTo>
                      <a:pt x="83" y="0"/>
                    </a:moveTo>
                    <a:cubicBezTo>
                      <a:pt x="60" y="0"/>
                      <a:pt x="46" y="13"/>
                      <a:pt x="36" y="28"/>
                    </a:cubicBezTo>
                    <a:lnTo>
                      <a:pt x="36" y="3"/>
                    </a:lnTo>
                    <a:lnTo>
                      <a:pt x="0" y="3"/>
                    </a:lnTo>
                    <a:lnTo>
                      <a:pt x="0" y="176"/>
                    </a:lnTo>
                    <a:lnTo>
                      <a:pt x="36" y="176"/>
                    </a:lnTo>
                    <a:lnTo>
                      <a:pt x="36" y="71"/>
                    </a:lnTo>
                    <a:cubicBezTo>
                      <a:pt x="36" y="47"/>
                      <a:pt x="50" y="33"/>
                      <a:pt x="69" y="33"/>
                    </a:cubicBezTo>
                    <a:cubicBezTo>
                      <a:pt x="88" y="33"/>
                      <a:pt x="99" y="46"/>
                      <a:pt x="99" y="70"/>
                    </a:cubicBezTo>
                    <a:lnTo>
                      <a:pt x="99" y="175"/>
                    </a:lnTo>
                    <a:lnTo>
                      <a:pt x="135" y="175"/>
                    </a:lnTo>
                    <a:lnTo>
                      <a:pt x="135" y="60"/>
                    </a:lnTo>
                    <a:cubicBezTo>
                      <a:pt x="135" y="23"/>
                      <a:pt x="116" y="0"/>
                      <a:pt x="83" y="0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3" name="Freeform 268">
                <a:extLst>
                  <a:ext uri="{FF2B5EF4-FFF2-40B4-BE49-F238E27FC236}">
                    <a16:creationId xmlns:a16="http://schemas.microsoft.com/office/drawing/2014/main" id="{79D25746-6AB7-4136-8413-B85049B71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305" y="4952952"/>
                <a:ext cx="103313" cy="153188"/>
              </a:xfrm>
              <a:custGeom>
                <a:avLst/>
                <a:gdLst>
                  <a:gd name="T0" fmla="*/ 122 w 122"/>
                  <a:gd name="T1" fmla="*/ 127 h 179"/>
                  <a:gd name="T2" fmla="*/ 75 w 122"/>
                  <a:gd name="T3" fmla="*/ 75 h 179"/>
                  <a:gd name="T4" fmla="*/ 42 w 122"/>
                  <a:gd name="T5" fmla="*/ 48 h 179"/>
                  <a:gd name="T6" fmla="*/ 42 w 122"/>
                  <a:gd name="T7" fmla="*/ 47 h 179"/>
                  <a:gd name="T8" fmla="*/ 64 w 122"/>
                  <a:gd name="T9" fmla="*/ 30 h 179"/>
                  <a:gd name="T10" fmla="*/ 104 w 122"/>
                  <a:gd name="T11" fmla="*/ 46 h 179"/>
                  <a:gd name="T12" fmla="*/ 120 w 122"/>
                  <a:gd name="T13" fmla="*/ 19 h 179"/>
                  <a:gd name="T14" fmla="*/ 64 w 122"/>
                  <a:gd name="T15" fmla="*/ 0 h 179"/>
                  <a:gd name="T16" fmla="*/ 8 w 122"/>
                  <a:gd name="T17" fmla="*/ 51 h 179"/>
                  <a:gd name="T18" fmla="*/ 8 w 122"/>
                  <a:gd name="T19" fmla="*/ 51 h 179"/>
                  <a:gd name="T20" fmla="*/ 54 w 122"/>
                  <a:gd name="T21" fmla="*/ 103 h 179"/>
                  <a:gd name="T22" fmla="*/ 88 w 122"/>
                  <a:gd name="T23" fmla="*/ 129 h 179"/>
                  <a:gd name="T24" fmla="*/ 88 w 122"/>
                  <a:gd name="T25" fmla="*/ 130 h 179"/>
                  <a:gd name="T26" fmla="*/ 64 w 122"/>
                  <a:gd name="T27" fmla="*/ 148 h 179"/>
                  <a:gd name="T28" fmla="*/ 17 w 122"/>
                  <a:gd name="T29" fmla="*/ 128 h 179"/>
                  <a:gd name="T30" fmla="*/ 0 w 122"/>
                  <a:gd name="T31" fmla="*/ 155 h 179"/>
                  <a:gd name="T32" fmla="*/ 63 w 122"/>
                  <a:gd name="T33" fmla="*/ 179 h 179"/>
                  <a:gd name="T34" fmla="*/ 122 w 122"/>
                  <a:gd name="T35" fmla="*/ 127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22" h="179">
                    <a:moveTo>
                      <a:pt x="122" y="127"/>
                    </a:moveTo>
                    <a:cubicBezTo>
                      <a:pt x="122" y="99"/>
                      <a:pt x="102" y="87"/>
                      <a:pt x="75" y="75"/>
                    </a:cubicBezTo>
                    <a:cubicBezTo>
                      <a:pt x="56" y="66"/>
                      <a:pt x="42" y="60"/>
                      <a:pt x="42" y="48"/>
                    </a:cubicBezTo>
                    <a:lnTo>
                      <a:pt x="42" y="47"/>
                    </a:lnTo>
                    <a:cubicBezTo>
                      <a:pt x="42" y="38"/>
                      <a:pt x="50" y="30"/>
                      <a:pt x="64" y="30"/>
                    </a:cubicBezTo>
                    <a:cubicBezTo>
                      <a:pt x="77" y="30"/>
                      <a:pt x="91" y="37"/>
                      <a:pt x="104" y="46"/>
                    </a:cubicBezTo>
                    <a:lnTo>
                      <a:pt x="120" y="19"/>
                    </a:lnTo>
                    <a:cubicBezTo>
                      <a:pt x="104" y="7"/>
                      <a:pt x="83" y="0"/>
                      <a:pt x="64" y="0"/>
                    </a:cubicBezTo>
                    <a:cubicBezTo>
                      <a:pt x="33" y="0"/>
                      <a:pt x="8" y="20"/>
                      <a:pt x="8" y="51"/>
                    </a:cubicBezTo>
                    <a:lnTo>
                      <a:pt x="8" y="51"/>
                    </a:lnTo>
                    <a:cubicBezTo>
                      <a:pt x="8" y="80"/>
                      <a:pt x="29" y="92"/>
                      <a:pt x="54" y="103"/>
                    </a:cubicBezTo>
                    <a:cubicBezTo>
                      <a:pt x="75" y="111"/>
                      <a:pt x="88" y="117"/>
                      <a:pt x="88" y="129"/>
                    </a:cubicBezTo>
                    <a:lnTo>
                      <a:pt x="88" y="130"/>
                    </a:lnTo>
                    <a:cubicBezTo>
                      <a:pt x="88" y="140"/>
                      <a:pt x="79" y="148"/>
                      <a:pt x="64" y="148"/>
                    </a:cubicBezTo>
                    <a:cubicBezTo>
                      <a:pt x="49" y="148"/>
                      <a:pt x="33" y="141"/>
                      <a:pt x="17" y="128"/>
                    </a:cubicBezTo>
                    <a:lnTo>
                      <a:pt x="0" y="155"/>
                    </a:lnTo>
                    <a:cubicBezTo>
                      <a:pt x="19" y="171"/>
                      <a:pt x="43" y="179"/>
                      <a:pt x="63" y="179"/>
                    </a:cubicBezTo>
                    <a:cubicBezTo>
                      <a:pt x="97" y="179"/>
                      <a:pt x="122" y="161"/>
                      <a:pt x="122" y="127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4" name="Freeform 269">
                <a:extLst>
                  <a:ext uri="{FF2B5EF4-FFF2-40B4-BE49-F238E27FC236}">
                    <a16:creationId xmlns:a16="http://schemas.microsoft.com/office/drawing/2014/main" id="{CF389774-52B3-46FE-B702-87ED7F088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2431" y="4915545"/>
                <a:ext cx="80157" cy="190595"/>
              </a:xfrm>
              <a:custGeom>
                <a:avLst/>
                <a:gdLst>
                  <a:gd name="T0" fmla="*/ 92 w 93"/>
                  <a:gd name="T1" fmla="*/ 215 h 223"/>
                  <a:gd name="T2" fmla="*/ 92 w 93"/>
                  <a:gd name="T3" fmla="*/ 185 h 223"/>
                  <a:gd name="T4" fmla="*/ 73 w 93"/>
                  <a:gd name="T5" fmla="*/ 190 h 223"/>
                  <a:gd name="T6" fmla="*/ 55 w 93"/>
                  <a:gd name="T7" fmla="*/ 171 h 223"/>
                  <a:gd name="T8" fmla="*/ 55 w 93"/>
                  <a:gd name="T9" fmla="*/ 79 h 223"/>
                  <a:gd name="T10" fmla="*/ 93 w 93"/>
                  <a:gd name="T11" fmla="*/ 79 h 223"/>
                  <a:gd name="T12" fmla="*/ 93 w 93"/>
                  <a:gd name="T13" fmla="*/ 47 h 223"/>
                  <a:gd name="T14" fmla="*/ 55 w 93"/>
                  <a:gd name="T15" fmla="*/ 47 h 223"/>
                  <a:gd name="T16" fmla="*/ 55 w 93"/>
                  <a:gd name="T17" fmla="*/ 0 h 223"/>
                  <a:gd name="T18" fmla="*/ 18 w 93"/>
                  <a:gd name="T19" fmla="*/ 0 h 223"/>
                  <a:gd name="T20" fmla="*/ 18 w 93"/>
                  <a:gd name="T21" fmla="*/ 47 h 223"/>
                  <a:gd name="T22" fmla="*/ 0 w 93"/>
                  <a:gd name="T23" fmla="*/ 47 h 223"/>
                  <a:gd name="T24" fmla="*/ 6 w 93"/>
                  <a:gd name="T25" fmla="*/ 79 h 223"/>
                  <a:gd name="T26" fmla="*/ 18 w 93"/>
                  <a:gd name="T27" fmla="*/ 79 h 223"/>
                  <a:gd name="T28" fmla="*/ 18 w 93"/>
                  <a:gd name="T29" fmla="*/ 178 h 223"/>
                  <a:gd name="T30" fmla="*/ 63 w 93"/>
                  <a:gd name="T31" fmla="*/ 222 h 223"/>
                  <a:gd name="T32" fmla="*/ 92 w 93"/>
                  <a:gd name="T33" fmla="*/ 215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93" h="223">
                    <a:moveTo>
                      <a:pt x="92" y="215"/>
                    </a:moveTo>
                    <a:lnTo>
                      <a:pt x="92" y="185"/>
                    </a:lnTo>
                    <a:cubicBezTo>
                      <a:pt x="86" y="188"/>
                      <a:pt x="80" y="190"/>
                      <a:pt x="73" y="190"/>
                    </a:cubicBezTo>
                    <a:cubicBezTo>
                      <a:pt x="61" y="190"/>
                      <a:pt x="55" y="184"/>
                      <a:pt x="55" y="171"/>
                    </a:cubicBezTo>
                    <a:lnTo>
                      <a:pt x="55" y="79"/>
                    </a:lnTo>
                    <a:lnTo>
                      <a:pt x="93" y="79"/>
                    </a:lnTo>
                    <a:lnTo>
                      <a:pt x="93" y="47"/>
                    </a:lnTo>
                    <a:lnTo>
                      <a:pt x="55" y="47"/>
                    </a:lnTo>
                    <a:lnTo>
                      <a:pt x="55" y="0"/>
                    </a:lnTo>
                    <a:lnTo>
                      <a:pt x="18" y="0"/>
                    </a:lnTo>
                    <a:lnTo>
                      <a:pt x="18" y="47"/>
                    </a:lnTo>
                    <a:lnTo>
                      <a:pt x="0" y="47"/>
                    </a:lnTo>
                    <a:lnTo>
                      <a:pt x="6" y="79"/>
                    </a:lnTo>
                    <a:lnTo>
                      <a:pt x="18" y="79"/>
                    </a:lnTo>
                    <a:lnTo>
                      <a:pt x="18" y="178"/>
                    </a:lnTo>
                    <a:cubicBezTo>
                      <a:pt x="18" y="211"/>
                      <a:pt x="38" y="222"/>
                      <a:pt x="63" y="222"/>
                    </a:cubicBezTo>
                    <a:cubicBezTo>
                      <a:pt x="74" y="223"/>
                      <a:pt x="84" y="219"/>
                      <a:pt x="92" y="215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5" name="Freeform 270">
                <a:extLst>
                  <a:ext uri="{FF2B5EF4-FFF2-40B4-BE49-F238E27FC236}">
                    <a16:creationId xmlns:a16="http://schemas.microsoft.com/office/drawing/2014/main" id="{497D5E31-6E8E-4CF8-9747-B6B3BED785F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18619" y="4952952"/>
                <a:ext cx="115782" cy="153188"/>
              </a:xfrm>
              <a:custGeom>
                <a:avLst/>
                <a:gdLst>
                  <a:gd name="T0" fmla="*/ 101 w 135"/>
                  <a:gd name="T1" fmla="*/ 117 h 178"/>
                  <a:gd name="T2" fmla="*/ 64 w 135"/>
                  <a:gd name="T3" fmla="*/ 150 h 178"/>
                  <a:gd name="T4" fmla="*/ 36 w 135"/>
                  <a:gd name="T5" fmla="*/ 123 h 178"/>
                  <a:gd name="T6" fmla="*/ 36 w 135"/>
                  <a:gd name="T7" fmla="*/ 122 h 178"/>
                  <a:gd name="T8" fmla="*/ 69 w 135"/>
                  <a:gd name="T9" fmla="*/ 93 h 178"/>
                  <a:gd name="T10" fmla="*/ 100 w 135"/>
                  <a:gd name="T11" fmla="*/ 99 h 178"/>
                  <a:gd name="T12" fmla="*/ 100 w 135"/>
                  <a:gd name="T13" fmla="*/ 117 h 178"/>
                  <a:gd name="T14" fmla="*/ 101 w 135"/>
                  <a:gd name="T15" fmla="*/ 117 h 178"/>
                  <a:gd name="T16" fmla="*/ 118 w 135"/>
                  <a:gd name="T17" fmla="*/ 18 h 178"/>
                  <a:gd name="T18" fmla="*/ 68 w 135"/>
                  <a:gd name="T19" fmla="*/ 0 h 178"/>
                  <a:gd name="T20" fmla="*/ 12 w 135"/>
                  <a:gd name="T21" fmla="*/ 14 h 178"/>
                  <a:gd name="T22" fmla="*/ 22 w 135"/>
                  <a:gd name="T23" fmla="*/ 43 h 178"/>
                  <a:gd name="T24" fmla="*/ 64 w 135"/>
                  <a:gd name="T25" fmla="*/ 33 h 178"/>
                  <a:gd name="T26" fmla="*/ 100 w 135"/>
                  <a:gd name="T27" fmla="*/ 68 h 178"/>
                  <a:gd name="T28" fmla="*/ 100 w 135"/>
                  <a:gd name="T29" fmla="*/ 75 h 178"/>
                  <a:gd name="T30" fmla="*/ 61 w 135"/>
                  <a:gd name="T31" fmla="*/ 68 h 178"/>
                  <a:gd name="T32" fmla="*/ 0 w 135"/>
                  <a:gd name="T33" fmla="*/ 124 h 178"/>
                  <a:gd name="T34" fmla="*/ 0 w 135"/>
                  <a:gd name="T35" fmla="*/ 125 h 178"/>
                  <a:gd name="T36" fmla="*/ 52 w 135"/>
                  <a:gd name="T37" fmla="*/ 178 h 178"/>
                  <a:gd name="T38" fmla="*/ 100 w 135"/>
                  <a:gd name="T39" fmla="*/ 154 h 178"/>
                  <a:gd name="T40" fmla="*/ 100 w 135"/>
                  <a:gd name="T41" fmla="*/ 175 h 178"/>
                  <a:gd name="T42" fmla="*/ 135 w 135"/>
                  <a:gd name="T43" fmla="*/ 175 h 178"/>
                  <a:gd name="T44" fmla="*/ 135 w 135"/>
                  <a:gd name="T45" fmla="*/ 68 h 178"/>
                  <a:gd name="T46" fmla="*/ 118 w 135"/>
                  <a:gd name="T47" fmla="*/ 18 h 1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35" h="178">
                    <a:moveTo>
                      <a:pt x="101" y="117"/>
                    </a:moveTo>
                    <a:cubicBezTo>
                      <a:pt x="101" y="137"/>
                      <a:pt x="85" y="151"/>
                      <a:pt x="64" y="150"/>
                    </a:cubicBezTo>
                    <a:cubicBezTo>
                      <a:pt x="48" y="150"/>
                      <a:pt x="36" y="140"/>
                      <a:pt x="36" y="123"/>
                    </a:cubicBezTo>
                    <a:lnTo>
                      <a:pt x="36" y="122"/>
                    </a:lnTo>
                    <a:cubicBezTo>
                      <a:pt x="36" y="104"/>
                      <a:pt x="48" y="93"/>
                      <a:pt x="69" y="93"/>
                    </a:cubicBezTo>
                    <a:cubicBezTo>
                      <a:pt x="81" y="93"/>
                      <a:pt x="92" y="96"/>
                      <a:pt x="100" y="99"/>
                    </a:cubicBezTo>
                    <a:lnTo>
                      <a:pt x="100" y="117"/>
                    </a:lnTo>
                    <a:lnTo>
                      <a:pt x="101" y="117"/>
                    </a:lnTo>
                    <a:close/>
                    <a:moveTo>
                      <a:pt x="118" y="18"/>
                    </a:moveTo>
                    <a:cubicBezTo>
                      <a:pt x="107" y="7"/>
                      <a:pt x="91" y="0"/>
                      <a:pt x="68" y="0"/>
                    </a:cubicBezTo>
                    <a:cubicBezTo>
                      <a:pt x="46" y="0"/>
                      <a:pt x="29" y="6"/>
                      <a:pt x="12" y="14"/>
                    </a:cubicBezTo>
                    <a:lnTo>
                      <a:pt x="22" y="43"/>
                    </a:lnTo>
                    <a:cubicBezTo>
                      <a:pt x="33" y="38"/>
                      <a:pt x="47" y="33"/>
                      <a:pt x="64" y="33"/>
                    </a:cubicBezTo>
                    <a:cubicBezTo>
                      <a:pt x="87" y="33"/>
                      <a:pt x="100" y="45"/>
                      <a:pt x="100" y="68"/>
                    </a:cubicBezTo>
                    <a:lnTo>
                      <a:pt x="100" y="75"/>
                    </a:lnTo>
                    <a:cubicBezTo>
                      <a:pt x="89" y="71"/>
                      <a:pt x="77" y="68"/>
                      <a:pt x="61" y="68"/>
                    </a:cubicBezTo>
                    <a:cubicBezTo>
                      <a:pt x="25" y="68"/>
                      <a:pt x="0" y="86"/>
                      <a:pt x="0" y="124"/>
                    </a:cubicBezTo>
                    <a:lnTo>
                      <a:pt x="0" y="125"/>
                    </a:lnTo>
                    <a:cubicBezTo>
                      <a:pt x="0" y="159"/>
                      <a:pt x="24" y="178"/>
                      <a:pt x="52" y="178"/>
                    </a:cubicBezTo>
                    <a:cubicBezTo>
                      <a:pt x="75" y="178"/>
                      <a:pt x="90" y="168"/>
                      <a:pt x="100" y="154"/>
                    </a:cubicBezTo>
                    <a:lnTo>
                      <a:pt x="100" y="175"/>
                    </a:lnTo>
                    <a:lnTo>
                      <a:pt x="135" y="175"/>
                    </a:lnTo>
                    <a:lnTo>
                      <a:pt x="135" y="68"/>
                    </a:lnTo>
                    <a:cubicBezTo>
                      <a:pt x="135" y="46"/>
                      <a:pt x="130" y="29"/>
                      <a:pt x="118" y="18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6" name="Freeform 271">
                <a:extLst>
                  <a:ext uri="{FF2B5EF4-FFF2-40B4-BE49-F238E27FC236}">
                    <a16:creationId xmlns:a16="http://schemas.microsoft.com/office/drawing/2014/main" id="{B2FD6D4F-C85F-4C49-A408-47D0E4619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3995" y="4952952"/>
                <a:ext cx="114001" cy="153188"/>
              </a:xfrm>
              <a:custGeom>
                <a:avLst/>
                <a:gdLst>
                  <a:gd name="T0" fmla="*/ 133 w 133"/>
                  <a:gd name="T1" fmla="*/ 153 h 180"/>
                  <a:gd name="T2" fmla="*/ 114 w 133"/>
                  <a:gd name="T3" fmla="*/ 129 h 180"/>
                  <a:gd name="T4" fmla="*/ 79 w 133"/>
                  <a:gd name="T5" fmla="*/ 146 h 180"/>
                  <a:gd name="T6" fmla="*/ 37 w 133"/>
                  <a:gd name="T7" fmla="*/ 90 h 180"/>
                  <a:gd name="T8" fmla="*/ 37 w 133"/>
                  <a:gd name="T9" fmla="*/ 89 h 180"/>
                  <a:gd name="T10" fmla="*/ 78 w 133"/>
                  <a:gd name="T11" fmla="*/ 33 h 180"/>
                  <a:gd name="T12" fmla="*/ 113 w 133"/>
                  <a:gd name="T13" fmla="*/ 51 h 180"/>
                  <a:gd name="T14" fmla="*/ 133 w 133"/>
                  <a:gd name="T15" fmla="*/ 24 h 180"/>
                  <a:gd name="T16" fmla="*/ 78 w 133"/>
                  <a:gd name="T17" fmla="*/ 0 h 180"/>
                  <a:gd name="T18" fmla="*/ 0 w 133"/>
                  <a:gd name="T19" fmla="*/ 89 h 180"/>
                  <a:gd name="T20" fmla="*/ 0 w 133"/>
                  <a:gd name="T21" fmla="*/ 92 h 180"/>
                  <a:gd name="T22" fmla="*/ 77 w 133"/>
                  <a:gd name="T23" fmla="*/ 180 h 180"/>
                  <a:gd name="T24" fmla="*/ 133 w 133"/>
                  <a:gd name="T25" fmla="*/ 153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33" h="180">
                    <a:moveTo>
                      <a:pt x="133" y="153"/>
                    </a:moveTo>
                    <a:lnTo>
                      <a:pt x="114" y="129"/>
                    </a:lnTo>
                    <a:cubicBezTo>
                      <a:pt x="104" y="139"/>
                      <a:pt x="94" y="146"/>
                      <a:pt x="79" y="146"/>
                    </a:cubicBezTo>
                    <a:cubicBezTo>
                      <a:pt x="54" y="146"/>
                      <a:pt x="37" y="124"/>
                      <a:pt x="37" y="90"/>
                    </a:cubicBezTo>
                    <a:lnTo>
                      <a:pt x="37" y="89"/>
                    </a:lnTo>
                    <a:cubicBezTo>
                      <a:pt x="37" y="56"/>
                      <a:pt x="54" y="33"/>
                      <a:pt x="78" y="33"/>
                    </a:cubicBezTo>
                    <a:cubicBezTo>
                      <a:pt x="94" y="33"/>
                      <a:pt x="104" y="41"/>
                      <a:pt x="113" y="51"/>
                    </a:cubicBezTo>
                    <a:lnTo>
                      <a:pt x="133" y="24"/>
                    </a:lnTo>
                    <a:cubicBezTo>
                      <a:pt x="119" y="9"/>
                      <a:pt x="103" y="0"/>
                      <a:pt x="78" y="0"/>
                    </a:cubicBezTo>
                    <a:cubicBezTo>
                      <a:pt x="34" y="0"/>
                      <a:pt x="0" y="37"/>
                      <a:pt x="0" y="89"/>
                    </a:cubicBezTo>
                    <a:lnTo>
                      <a:pt x="0" y="92"/>
                    </a:lnTo>
                    <a:cubicBezTo>
                      <a:pt x="0" y="144"/>
                      <a:pt x="32" y="180"/>
                      <a:pt x="77" y="180"/>
                    </a:cubicBezTo>
                    <a:cubicBezTo>
                      <a:pt x="102" y="179"/>
                      <a:pt x="119" y="169"/>
                      <a:pt x="133" y="153"/>
                    </a:cubicBez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7" name="Freeform 272">
                <a:extLst>
                  <a:ext uri="{FF2B5EF4-FFF2-40B4-BE49-F238E27FC236}">
                    <a16:creationId xmlns:a16="http://schemas.microsoft.com/office/drawing/2014/main" id="{B0CED14F-F02A-4B97-98C4-1AD7562F8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1027" y="5025983"/>
                <a:ext cx="64125" cy="76595"/>
              </a:xfrm>
              <a:custGeom>
                <a:avLst/>
                <a:gdLst>
                  <a:gd name="T0" fmla="*/ 25 w 76"/>
                  <a:gd name="T1" fmla="*/ 0 h 90"/>
                  <a:gd name="T2" fmla="*/ 0 w 76"/>
                  <a:gd name="T3" fmla="*/ 28 h 90"/>
                  <a:gd name="T4" fmla="*/ 34 w 76"/>
                  <a:gd name="T5" fmla="*/ 90 h 90"/>
                  <a:gd name="T6" fmla="*/ 76 w 76"/>
                  <a:gd name="T7" fmla="*/ 90 h 90"/>
                  <a:gd name="T8" fmla="*/ 25 w 76"/>
                  <a:gd name="T9" fmla="*/ 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6" h="90">
                    <a:moveTo>
                      <a:pt x="25" y="0"/>
                    </a:moveTo>
                    <a:lnTo>
                      <a:pt x="0" y="28"/>
                    </a:lnTo>
                    <a:lnTo>
                      <a:pt x="34" y="90"/>
                    </a:lnTo>
                    <a:lnTo>
                      <a:pt x="76" y="90"/>
                    </a:lnTo>
                    <a:lnTo>
                      <a:pt x="25" y="0"/>
                    </a:ln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8" name="Freeform 273">
                <a:extLst>
                  <a:ext uri="{FF2B5EF4-FFF2-40B4-BE49-F238E27FC236}">
                    <a16:creationId xmlns:a16="http://schemas.microsoft.com/office/drawing/2014/main" id="{9EB9EE2F-5133-4817-8FA2-BBB9DE1C0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87589" y="4901295"/>
                <a:ext cx="115782" cy="201283"/>
              </a:xfrm>
              <a:custGeom>
                <a:avLst/>
                <a:gdLst>
                  <a:gd name="T0" fmla="*/ 94 w 137"/>
                  <a:gd name="T1" fmla="*/ 62 h 235"/>
                  <a:gd name="T2" fmla="*/ 36 w 137"/>
                  <a:gd name="T3" fmla="*/ 138 h 235"/>
                  <a:gd name="T4" fmla="*/ 36 w 137"/>
                  <a:gd name="T5" fmla="*/ 0 h 235"/>
                  <a:gd name="T6" fmla="*/ 0 w 137"/>
                  <a:gd name="T7" fmla="*/ 0 h 235"/>
                  <a:gd name="T8" fmla="*/ 0 w 137"/>
                  <a:gd name="T9" fmla="*/ 235 h 235"/>
                  <a:gd name="T10" fmla="*/ 36 w 137"/>
                  <a:gd name="T11" fmla="*/ 235 h 235"/>
                  <a:gd name="T12" fmla="*/ 36 w 137"/>
                  <a:gd name="T13" fmla="*/ 185 h 235"/>
                  <a:gd name="T14" fmla="*/ 137 w 137"/>
                  <a:gd name="T15" fmla="*/ 62 h 235"/>
                  <a:gd name="T16" fmla="*/ 94 w 137"/>
                  <a:gd name="T17" fmla="*/ 62 h 2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7" h="235">
                    <a:moveTo>
                      <a:pt x="94" y="62"/>
                    </a:moveTo>
                    <a:lnTo>
                      <a:pt x="36" y="138"/>
                    </a:lnTo>
                    <a:lnTo>
                      <a:pt x="36" y="0"/>
                    </a:lnTo>
                    <a:lnTo>
                      <a:pt x="0" y="0"/>
                    </a:lnTo>
                    <a:lnTo>
                      <a:pt x="0" y="235"/>
                    </a:lnTo>
                    <a:lnTo>
                      <a:pt x="36" y="235"/>
                    </a:lnTo>
                    <a:lnTo>
                      <a:pt x="36" y="185"/>
                    </a:lnTo>
                    <a:lnTo>
                      <a:pt x="137" y="62"/>
                    </a:lnTo>
                    <a:lnTo>
                      <a:pt x="94" y="62"/>
                    </a:lnTo>
                    <a:close/>
                  </a:path>
                </a:pathLst>
              </a:custGeom>
              <a:solidFill>
                <a:srgbClr val="4E454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199" name="Freeform 274">
                <a:extLst>
                  <a:ext uri="{FF2B5EF4-FFF2-40B4-BE49-F238E27FC236}">
                    <a16:creationId xmlns:a16="http://schemas.microsoft.com/office/drawing/2014/main" id="{00A7C966-133E-40DD-91AE-59E9993968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6016" y="2546470"/>
                <a:ext cx="2695046" cy="325971"/>
              </a:xfrm>
              <a:custGeom>
                <a:avLst/>
                <a:gdLst>
                  <a:gd name="T0" fmla="*/ 0 w 3150"/>
                  <a:gd name="T1" fmla="*/ 381 h 381"/>
                  <a:gd name="T2" fmla="*/ 0 w 3150"/>
                  <a:gd name="T3" fmla="*/ 0 h 381"/>
                  <a:gd name="T4" fmla="*/ 799 w 3150"/>
                  <a:gd name="T5" fmla="*/ 0 h 381"/>
                  <a:gd name="T6" fmla="*/ 3150 w 3150"/>
                  <a:gd name="T7" fmla="*/ 0 h 381"/>
                  <a:gd name="T8" fmla="*/ 3150 w 3150"/>
                  <a:gd name="T9" fmla="*/ 381 h 3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150" h="381">
                    <a:moveTo>
                      <a:pt x="0" y="381"/>
                    </a:moveTo>
                    <a:lnTo>
                      <a:pt x="0" y="0"/>
                    </a:lnTo>
                    <a:lnTo>
                      <a:pt x="799" y="0"/>
                    </a:lnTo>
                    <a:lnTo>
                      <a:pt x="3150" y="0"/>
                    </a:lnTo>
                    <a:lnTo>
                      <a:pt x="3150" y="381"/>
                    </a:lnTo>
                  </a:path>
                </a:pathLst>
              </a:cu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0" name="Line 275">
                <a:extLst>
                  <a:ext uri="{FF2B5EF4-FFF2-40B4-BE49-F238E27FC236}">
                    <a16:creationId xmlns:a16="http://schemas.microsoft.com/office/drawing/2014/main" id="{12B1ABE1-7F6F-4721-8F40-8ABCD7BC06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707861" y="2058404"/>
                <a:ext cx="0" cy="484503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1" name="Line 276">
                <a:extLst>
                  <a:ext uri="{FF2B5EF4-FFF2-40B4-BE49-F238E27FC236}">
                    <a16:creationId xmlns:a16="http://schemas.microsoft.com/office/drawing/2014/main" id="{C3720AAE-3C24-40BB-9331-BBED599F89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71273" y="2551814"/>
                <a:ext cx="0" cy="320627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2" name="Freeform 277">
                <a:extLst>
                  <a:ext uri="{FF2B5EF4-FFF2-40B4-BE49-F238E27FC236}">
                    <a16:creationId xmlns:a16="http://schemas.microsoft.com/office/drawing/2014/main" id="{3D228781-6BA7-41B3-AA1B-84893D6025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7243" y="1509777"/>
                <a:ext cx="958318" cy="470253"/>
              </a:xfrm>
              <a:custGeom>
                <a:avLst/>
                <a:gdLst>
                  <a:gd name="T0" fmla="*/ 50 w 1121"/>
                  <a:gd name="T1" fmla="*/ 0 h 550"/>
                  <a:gd name="T2" fmla="*/ 1071 w 1121"/>
                  <a:gd name="T3" fmla="*/ 0 h 550"/>
                  <a:gd name="T4" fmla="*/ 1121 w 1121"/>
                  <a:gd name="T5" fmla="*/ 50 h 550"/>
                  <a:gd name="T6" fmla="*/ 1121 w 1121"/>
                  <a:gd name="T7" fmla="*/ 500 h 550"/>
                  <a:gd name="T8" fmla="*/ 1071 w 1121"/>
                  <a:gd name="T9" fmla="*/ 550 h 550"/>
                  <a:gd name="T10" fmla="*/ 50 w 1121"/>
                  <a:gd name="T11" fmla="*/ 550 h 550"/>
                  <a:gd name="T12" fmla="*/ 0 w 1121"/>
                  <a:gd name="T13" fmla="*/ 500 h 550"/>
                  <a:gd name="T14" fmla="*/ 0 w 1121"/>
                  <a:gd name="T15" fmla="*/ 50 h 550"/>
                  <a:gd name="T16" fmla="*/ 50 w 1121"/>
                  <a:gd name="T17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550">
                    <a:moveTo>
                      <a:pt x="50" y="0"/>
                    </a:moveTo>
                    <a:lnTo>
                      <a:pt x="1071" y="0"/>
                    </a:lnTo>
                    <a:cubicBezTo>
                      <a:pt x="1099" y="0"/>
                      <a:pt x="1121" y="22"/>
                      <a:pt x="1121" y="50"/>
                    </a:cubicBezTo>
                    <a:lnTo>
                      <a:pt x="1121" y="500"/>
                    </a:lnTo>
                    <a:cubicBezTo>
                      <a:pt x="1121" y="528"/>
                      <a:pt x="1099" y="550"/>
                      <a:pt x="1071" y="550"/>
                    </a:cubicBezTo>
                    <a:lnTo>
                      <a:pt x="50" y="550"/>
                    </a:lnTo>
                    <a:cubicBezTo>
                      <a:pt x="22" y="550"/>
                      <a:pt x="0" y="528"/>
                      <a:pt x="0" y="500"/>
                    </a:cubicBezTo>
                    <a:lnTo>
                      <a:pt x="0" y="50"/>
                    </a:ln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3" name="Oval 278">
                <a:extLst>
                  <a:ext uri="{FF2B5EF4-FFF2-40B4-BE49-F238E27FC236}">
                    <a16:creationId xmlns:a16="http://schemas.microsoft.com/office/drawing/2014/main" id="{55B6A7FD-6605-4747-A012-BF189102CE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78008" y="1541839"/>
                <a:ext cx="4097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4" name="Oval 279">
                <a:extLst>
                  <a:ext uri="{FF2B5EF4-FFF2-40B4-BE49-F238E27FC236}">
                    <a16:creationId xmlns:a16="http://schemas.microsoft.com/office/drawing/2014/main" id="{D0984467-DA57-44E2-B727-4531DDD3D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0353" y="1541839"/>
                <a:ext cx="4275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5" name="Line 280">
                <a:extLst>
                  <a:ext uri="{FF2B5EF4-FFF2-40B4-BE49-F238E27FC236}">
                    <a16:creationId xmlns:a16="http://schemas.microsoft.com/office/drawing/2014/main" id="{AD4B6E03-1ACF-4655-940F-421DE2E1E4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27243" y="1616652"/>
                <a:ext cx="958318" cy="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6" name="Freeform 282">
                <a:extLst>
                  <a:ext uri="{FF2B5EF4-FFF2-40B4-BE49-F238E27FC236}">
                    <a16:creationId xmlns:a16="http://schemas.microsoft.com/office/drawing/2014/main" id="{AAA698FA-84C2-4C13-B6ED-5C0849CC45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191119" y="1692922"/>
                <a:ext cx="630566" cy="89063"/>
              </a:xfrm>
              <a:custGeom>
                <a:avLst/>
                <a:gdLst>
                  <a:gd name="T0" fmla="*/ 16 w 737"/>
                  <a:gd name="T1" fmla="*/ 67 h 105"/>
                  <a:gd name="T2" fmla="*/ 16 w 737"/>
                  <a:gd name="T3" fmla="*/ 6 h 105"/>
                  <a:gd name="T4" fmla="*/ 73 w 737"/>
                  <a:gd name="T5" fmla="*/ 6 h 105"/>
                  <a:gd name="T6" fmla="*/ 135 w 737"/>
                  <a:gd name="T7" fmla="*/ 94 h 105"/>
                  <a:gd name="T8" fmla="*/ 91 w 737"/>
                  <a:gd name="T9" fmla="*/ 99 h 105"/>
                  <a:gd name="T10" fmla="*/ 100 w 737"/>
                  <a:gd name="T11" fmla="*/ 76 h 105"/>
                  <a:gd name="T12" fmla="*/ 134 w 737"/>
                  <a:gd name="T13" fmla="*/ 67 h 105"/>
                  <a:gd name="T14" fmla="*/ 137 w 737"/>
                  <a:gd name="T15" fmla="*/ 104 h 105"/>
                  <a:gd name="T16" fmla="*/ 230 w 737"/>
                  <a:gd name="T17" fmla="*/ 95 h 105"/>
                  <a:gd name="T18" fmla="*/ 183 w 737"/>
                  <a:gd name="T19" fmla="*/ 104 h 105"/>
                  <a:gd name="T20" fmla="*/ 187 w 737"/>
                  <a:gd name="T21" fmla="*/ 24 h 105"/>
                  <a:gd name="T22" fmla="*/ 209 w 737"/>
                  <a:gd name="T23" fmla="*/ 28 h 105"/>
                  <a:gd name="T24" fmla="*/ 187 w 737"/>
                  <a:gd name="T25" fmla="*/ 67 h 105"/>
                  <a:gd name="T26" fmla="*/ 222 w 737"/>
                  <a:gd name="T27" fmla="*/ 67 h 105"/>
                  <a:gd name="T28" fmla="*/ 252 w 737"/>
                  <a:gd name="T29" fmla="*/ 67 h 105"/>
                  <a:gd name="T30" fmla="*/ 316 w 737"/>
                  <a:gd name="T31" fmla="*/ 62 h 105"/>
                  <a:gd name="T32" fmla="*/ 289 w 737"/>
                  <a:gd name="T33" fmla="*/ 93 h 105"/>
                  <a:gd name="T34" fmla="*/ 301 w 737"/>
                  <a:gd name="T35" fmla="*/ 104 h 105"/>
                  <a:gd name="T36" fmla="*/ 268 w 737"/>
                  <a:gd name="T37" fmla="*/ 59 h 105"/>
                  <a:gd name="T38" fmla="*/ 371 w 737"/>
                  <a:gd name="T39" fmla="*/ 28 h 105"/>
                  <a:gd name="T40" fmla="*/ 355 w 737"/>
                  <a:gd name="T41" fmla="*/ 49 h 105"/>
                  <a:gd name="T42" fmla="*/ 334 w 737"/>
                  <a:gd name="T43" fmla="*/ 30 h 105"/>
                  <a:gd name="T44" fmla="*/ 359 w 737"/>
                  <a:gd name="T45" fmla="*/ 32 h 105"/>
                  <a:gd name="T46" fmla="*/ 441 w 737"/>
                  <a:gd name="T47" fmla="*/ 58 h 105"/>
                  <a:gd name="T48" fmla="*/ 408 w 737"/>
                  <a:gd name="T49" fmla="*/ 67 h 105"/>
                  <a:gd name="T50" fmla="*/ 405 w 737"/>
                  <a:gd name="T51" fmla="*/ 30 h 105"/>
                  <a:gd name="T52" fmla="*/ 431 w 737"/>
                  <a:gd name="T53" fmla="*/ 28 h 105"/>
                  <a:gd name="T54" fmla="*/ 484 w 737"/>
                  <a:gd name="T55" fmla="*/ 95 h 105"/>
                  <a:gd name="T56" fmla="*/ 531 w 737"/>
                  <a:gd name="T57" fmla="*/ 37 h 105"/>
                  <a:gd name="T58" fmla="*/ 496 w 737"/>
                  <a:gd name="T59" fmla="*/ 87 h 105"/>
                  <a:gd name="T60" fmla="*/ 535 w 737"/>
                  <a:gd name="T61" fmla="*/ 100 h 105"/>
                  <a:gd name="T62" fmla="*/ 496 w 737"/>
                  <a:gd name="T63" fmla="*/ 45 h 105"/>
                  <a:gd name="T64" fmla="*/ 508 w 737"/>
                  <a:gd name="T65" fmla="*/ 40 h 105"/>
                  <a:gd name="T66" fmla="*/ 589 w 737"/>
                  <a:gd name="T67" fmla="*/ 105 h 105"/>
                  <a:gd name="T68" fmla="*/ 548 w 737"/>
                  <a:gd name="T69" fmla="*/ 42 h 105"/>
                  <a:gd name="T70" fmla="*/ 574 w 737"/>
                  <a:gd name="T71" fmla="*/ 13 h 105"/>
                  <a:gd name="T72" fmla="*/ 574 w 737"/>
                  <a:gd name="T73" fmla="*/ 42 h 105"/>
                  <a:gd name="T74" fmla="*/ 642 w 737"/>
                  <a:gd name="T75" fmla="*/ 105 h 105"/>
                  <a:gd name="T76" fmla="*/ 639 w 737"/>
                  <a:gd name="T77" fmla="*/ 28 h 105"/>
                  <a:gd name="T78" fmla="*/ 622 w 737"/>
                  <a:gd name="T79" fmla="*/ 70 h 105"/>
                  <a:gd name="T80" fmla="*/ 667 w 737"/>
                  <a:gd name="T81" fmla="*/ 87 h 105"/>
                  <a:gd name="T82" fmla="*/ 639 w 737"/>
                  <a:gd name="T83" fmla="*/ 40 h 105"/>
                  <a:gd name="T84" fmla="*/ 651 w 737"/>
                  <a:gd name="T85" fmla="*/ 45 h 105"/>
                  <a:gd name="T86" fmla="*/ 707 w 737"/>
                  <a:gd name="T87" fmla="*/ 105 h 105"/>
                  <a:gd name="T88" fmla="*/ 722 w 737"/>
                  <a:gd name="T89" fmla="*/ 84 h 105"/>
                  <a:gd name="T90" fmla="*/ 688 w 737"/>
                  <a:gd name="T91" fmla="*/ 61 h 105"/>
                  <a:gd name="T92" fmla="*/ 736 w 737"/>
                  <a:gd name="T93" fmla="*/ 34 h 105"/>
                  <a:gd name="T94" fmla="*/ 702 w 737"/>
                  <a:gd name="T95" fmla="*/ 54 h 105"/>
                  <a:gd name="T96" fmla="*/ 737 w 737"/>
                  <a:gd name="T97" fmla="*/ 83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37" h="105">
                    <a:moveTo>
                      <a:pt x="74" y="104"/>
                    </a:moveTo>
                    <a:lnTo>
                      <a:pt x="56" y="104"/>
                    </a:lnTo>
                    <a:lnTo>
                      <a:pt x="26" y="60"/>
                    </a:lnTo>
                    <a:lnTo>
                      <a:pt x="16" y="67"/>
                    </a:lnTo>
                    <a:lnTo>
                      <a:pt x="16" y="104"/>
                    </a:lnTo>
                    <a:lnTo>
                      <a:pt x="0" y="104"/>
                    </a:lnTo>
                    <a:lnTo>
                      <a:pt x="0" y="6"/>
                    </a:lnTo>
                    <a:lnTo>
                      <a:pt x="16" y="6"/>
                    </a:lnTo>
                    <a:lnTo>
                      <a:pt x="16" y="53"/>
                    </a:lnTo>
                    <a:cubicBezTo>
                      <a:pt x="21" y="47"/>
                      <a:pt x="25" y="42"/>
                      <a:pt x="29" y="37"/>
                    </a:cubicBezTo>
                    <a:lnTo>
                      <a:pt x="55" y="6"/>
                    </a:lnTo>
                    <a:lnTo>
                      <a:pt x="73" y="6"/>
                    </a:lnTo>
                    <a:cubicBezTo>
                      <a:pt x="56" y="26"/>
                      <a:pt x="44" y="40"/>
                      <a:pt x="37" y="49"/>
                    </a:cubicBezTo>
                    <a:lnTo>
                      <a:pt x="74" y="104"/>
                    </a:lnTo>
                    <a:close/>
                    <a:moveTo>
                      <a:pt x="137" y="104"/>
                    </a:moveTo>
                    <a:lnTo>
                      <a:pt x="135" y="94"/>
                    </a:lnTo>
                    <a:lnTo>
                      <a:pt x="134" y="94"/>
                    </a:lnTo>
                    <a:cubicBezTo>
                      <a:pt x="132" y="98"/>
                      <a:pt x="129" y="100"/>
                      <a:pt x="125" y="102"/>
                    </a:cubicBezTo>
                    <a:cubicBezTo>
                      <a:pt x="121" y="104"/>
                      <a:pt x="116" y="105"/>
                      <a:pt x="111" y="105"/>
                    </a:cubicBezTo>
                    <a:cubicBezTo>
                      <a:pt x="102" y="105"/>
                      <a:pt x="96" y="103"/>
                      <a:pt x="91" y="99"/>
                    </a:cubicBezTo>
                    <a:cubicBezTo>
                      <a:pt x="87" y="94"/>
                      <a:pt x="85" y="87"/>
                      <a:pt x="85" y="78"/>
                    </a:cubicBezTo>
                    <a:lnTo>
                      <a:pt x="85" y="30"/>
                    </a:lnTo>
                    <a:lnTo>
                      <a:pt x="100" y="30"/>
                    </a:lnTo>
                    <a:lnTo>
                      <a:pt x="100" y="76"/>
                    </a:lnTo>
                    <a:cubicBezTo>
                      <a:pt x="100" y="81"/>
                      <a:pt x="102" y="85"/>
                      <a:pt x="104" y="88"/>
                    </a:cubicBezTo>
                    <a:cubicBezTo>
                      <a:pt x="106" y="91"/>
                      <a:pt x="110" y="93"/>
                      <a:pt x="115" y="93"/>
                    </a:cubicBezTo>
                    <a:cubicBezTo>
                      <a:pt x="121" y="93"/>
                      <a:pt x="126" y="91"/>
                      <a:pt x="129" y="87"/>
                    </a:cubicBezTo>
                    <a:cubicBezTo>
                      <a:pt x="132" y="83"/>
                      <a:pt x="134" y="76"/>
                      <a:pt x="134" y="67"/>
                    </a:cubicBezTo>
                    <a:lnTo>
                      <a:pt x="134" y="30"/>
                    </a:lnTo>
                    <a:lnTo>
                      <a:pt x="149" y="30"/>
                    </a:lnTo>
                    <a:lnTo>
                      <a:pt x="149" y="104"/>
                    </a:lnTo>
                    <a:lnTo>
                      <a:pt x="137" y="104"/>
                    </a:lnTo>
                    <a:close/>
                    <a:moveTo>
                      <a:pt x="209" y="28"/>
                    </a:moveTo>
                    <a:cubicBezTo>
                      <a:pt x="218" y="28"/>
                      <a:pt x="225" y="32"/>
                      <a:pt x="230" y="38"/>
                    </a:cubicBezTo>
                    <a:cubicBezTo>
                      <a:pt x="235" y="45"/>
                      <a:pt x="238" y="55"/>
                      <a:pt x="238" y="67"/>
                    </a:cubicBezTo>
                    <a:cubicBezTo>
                      <a:pt x="238" y="79"/>
                      <a:pt x="235" y="88"/>
                      <a:pt x="230" y="95"/>
                    </a:cubicBezTo>
                    <a:cubicBezTo>
                      <a:pt x="225" y="102"/>
                      <a:pt x="218" y="105"/>
                      <a:pt x="209" y="105"/>
                    </a:cubicBezTo>
                    <a:cubicBezTo>
                      <a:pt x="199" y="105"/>
                      <a:pt x="192" y="102"/>
                      <a:pt x="187" y="95"/>
                    </a:cubicBezTo>
                    <a:lnTo>
                      <a:pt x="186" y="95"/>
                    </a:lnTo>
                    <a:lnTo>
                      <a:pt x="183" y="104"/>
                    </a:lnTo>
                    <a:lnTo>
                      <a:pt x="172" y="104"/>
                    </a:lnTo>
                    <a:lnTo>
                      <a:pt x="172" y="0"/>
                    </a:lnTo>
                    <a:lnTo>
                      <a:pt x="187" y="0"/>
                    </a:lnTo>
                    <a:lnTo>
                      <a:pt x="187" y="24"/>
                    </a:lnTo>
                    <a:cubicBezTo>
                      <a:pt x="187" y="26"/>
                      <a:pt x="187" y="29"/>
                      <a:pt x="187" y="33"/>
                    </a:cubicBezTo>
                    <a:cubicBezTo>
                      <a:pt x="187" y="36"/>
                      <a:pt x="187" y="38"/>
                      <a:pt x="186" y="39"/>
                    </a:cubicBezTo>
                    <a:lnTo>
                      <a:pt x="187" y="39"/>
                    </a:lnTo>
                    <a:cubicBezTo>
                      <a:pt x="192" y="32"/>
                      <a:pt x="199" y="28"/>
                      <a:pt x="209" y="28"/>
                    </a:cubicBezTo>
                    <a:close/>
                    <a:moveTo>
                      <a:pt x="205" y="41"/>
                    </a:moveTo>
                    <a:cubicBezTo>
                      <a:pt x="199" y="41"/>
                      <a:pt x="194" y="43"/>
                      <a:pt x="191" y="47"/>
                    </a:cubicBezTo>
                    <a:cubicBezTo>
                      <a:pt x="189" y="51"/>
                      <a:pt x="187" y="57"/>
                      <a:pt x="187" y="66"/>
                    </a:cubicBezTo>
                    <a:lnTo>
                      <a:pt x="187" y="67"/>
                    </a:lnTo>
                    <a:cubicBezTo>
                      <a:pt x="187" y="76"/>
                      <a:pt x="188" y="82"/>
                      <a:pt x="191" y="86"/>
                    </a:cubicBezTo>
                    <a:cubicBezTo>
                      <a:pt x="194" y="90"/>
                      <a:pt x="199" y="92"/>
                      <a:pt x="205" y="92"/>
                    </a:cubicBezTo>
                    <a:cubicBezTo>
                      <a:pt x="211" y="92"/>
                      <a:pt x="215" y="90"/>
                      <a:pt x="218" y="86"/>
                    </a:cubicBezTo>
                    <a:cubicBezTo>
                      <a:pt x="221" y="81"/>
                      <a:pt x="222" y="75"/>
                      <a:pt x="222" y="67"/>
                    </a:cubicBezTo>
                    <a:cubicBezTo>
                      <a:pt x="222" y="50"/>
                      <a:pt x="216" y="41"/>
                      <a:pt x="205" y="41"/>
                    </a:cubicBezTo>
                    <a:close/>
                    <a:moveTo>
                      <a:pt x="288" y="105"/>
                    </a:moveTo>
                    <a:cubicBezTo>
                      <a:pt x="277" y="105"/>
                      <a:pt x="268" y="102"/>
                      <a:pt x="261" y="95"/>
                    </a:cubicBezTo>
                    <a:cubicBezTo>
                      <a:pt x="255" y="89"/>
                      <a:pt x="252" y="79"/>
                      <a:pt x="252" y="67"/>
                    </a:cubicBezTo>
                    <a:cubicBezTo>
                      <a:pt x="252" y="55"/>
                      <a:pt x="255" y="46"/>
                      <a:pt x="261" y="39"/>
                    </a:cubicBezTo>
                    <a:cubicBezTo>
                      <a:pt x="267" y="32"/>
                      <a:pt x="275" y="28"/>
                      <a:pt x="285" y="28"/>
                    </a:cubicBezTo>
                    <a:cubicBezTo>
                      <a:pt x="295" y="28"/>
                      <a:pt x="302" y="31"/>
                      <a:pt x="308" y="37"/>
                    </a:cubicBezTo>
                    <a:cubicBezTo>
                      <a:pt x="314" y="43"/>
                      <a:pt x="316" y="51"/>
                      <a:pt x="316" y="62"/>
                    </a:cubicBezTo>
                    <a:lnTo>
                      <a:pt x="316" y="70"/>
                    </a:lnTo>
                    <a:lnTo>
                      <a:pt x="268" y="70"/>
                    </a:lnTo>
                    <a:cubicBezTo>
                      <a:pt x="268" y="78"/>
                      <a:pt x="270" y="83"/>
                      <a:pt x="273" y="87"/>
                    </a:cubicBezTo>
                    <a:cubicBezTo>
                      <a:pt x="277" y="91"/>
                      <a:pt x="282" y="93"/>
                      <a:pt x="289" y="93"/>
                    </a:cubicBezTo>
                    <a:cubicBezTo>
                      <a:pt x="293" y="93"/>
                      <a:pt x="297" y="92"/>
                      <a:pt x="301" y="92"/>
                    </a:cubicBezTo>
                    <a:cubicBezTo>
                      <a:pt x="305" y="91"/>
                      <a:pt x="309" y="89"/>
                      <a:pt x="313" y="87"/>
                    </a:cubicBezTo>
                    <a:lnTo>
                      <a:pt x="313" y="100"/>
                    </a:lnTo>
                    <a:cubicBezTo>
                      <a:pt x="309" y="102"/>
                      <a:pt x="305" y="103"/>
                      <a:pt x="301" y="104"/>
                    </a:cubicBezTo>
                    <a:cubicBezTo>
                      <a:pt x="297" y="105"/>
                      <a:pt x="293" y="105"/>
                      <a:pt x="288" y="105"/>
                    </a:cubicBezTo>
                    <a:close/>
                    <a:moveTo>
                      <a:pt x="285" y="40"/>
                    </a:moveTo>
                    <a:cubicBezTo>
                      <a:pt x="280" y="40"/>
                      <a:pt x="276" y="42"/>
                      <a:pt x="273" y="45"/>
                    </a:cubicBezTo>
                    <a:cubicBezTo>
                      <a:pt x="270" y="48"/>
                      <a:pt x="269" y="53"/>
                      <a:pt x="268" y="59"/>
                    </a:cubicBezTo>
                    <a:lnTo>
                      <a:pt x="301" y="59"/>
                    </a:lnTo>
                    <a:cubicBezTo>
                      <a:pt x="301" y="53"/>
                      <a:pt x="300" y="48"/>
                      <a:pt x="297" y="45"/>
                    </a:cubicBezTo>
                    <a:cubicBezTo>
                      <a:pt x="294" y="42"/>
                      <a:pt x="290" y="40"/>
                      <a:pt x="285" y="40"/>
                    </a:cubicBezTo>
                    <a:close/>
                    <a:moveTo>
                      <a:pt x="371" y="28"/>
                    </a:moveTo>
                    <a:cubicBezTo>
                      <a:pt x="374" y="28"/>
                      <a:pt x="377" y="29"/>
                      <a:pt x="379" y="29"/>
                    </a:cubicBezTo>
                    <a:lnTo>
                      <a:pt x="378" y="44"/>
                    </a:lnTo>
                    <a:cubicBezTo>
                      <a:pt x="375" y="43"/>
                      <a:pt x="373" y="43"/>
                      <a:pt x="371" y="43"/>
                    </a:cubicBezTo>
                    <a:cubicBezTo>
                      <a:pt x="364" y="43"/>
                      <a:pt x="359" y="45"/>
                      <a:pt x="355" y="49"/>
                    </a:cubicBezTo>
                    <a:cubicBezTo>
                      <a:pt x="352" y="53"/>
                      <a:pt x="350" y="59"/>
                      <a:pt x="350" y="65"/>
                    </a:cubicBezTo>
                    <a:lnTo>
                      <a:pt x="350" y="104"/>
                    </a:lnTo>
                    <a:lnTo>
                      <a:pt x="334" y="104"/>
                    </a:lnTo>
                    <a:lnTo>
                      <a:pt x="334" y="30"/>
                    </a:lnTo>
                    <a:lnTo>
                      <a:pt x="346" y="30"/>
                    </a:lnTo>
                    <a:lnTo>
                      <a:pt x="348" y="43"/>
                    </a:lnTo>
                    <a:lnTo>
                      <a:pt x="349" y="43"/>
                    </a:lnTo>
                    <a:cubicBezTo>
                      <a:pt x="352" y="38"/>
                      <a:pt x="355" y="35"/>
                      <a:pt x="359" y="32"/>
                    </a:cubicBezTo>
                    <a:cubicBezTo>
                      <a:pt x="363" y="30"/>
                      <a:pt x="367" y="28"/>
                      <a:pt x="371" y="28"/>
                    </a:cubicBezTo>
                    <a:close/>
                    <a:moveTo>
                      <a:pt x="457" y="104"/>
                    </a:moveTo>
                    <a:lnTo>
                      <a:pt x="441" y="104"/>
                    </a:lnTo>
                    <a:lnTo>
                      <a:pt x="441" y="58"/>
                    </a:lnTo>
                    <a:cubicBezTo>
                      <a:pt x="441" y="53"/>
                      <a:pt x="440" y="48"/>
                      <a:pt x="438" y="46"/>
                    </a:cubicBezTo>
                    <a:cubicBezTo>
                      <a:pt x="436" y="43"/>
                      <a:pt x="432" y="41"/>
                      <a:pt x="427" y="41"/>
                    </a:cubicBezTo>
                    <a:cubicBezTo>
                      <a:pt x="421" y="41"/>
                      <a:pt x="416" y="43"/>
                      <a:pt x="413" y="47"/>
                    </a:cubicBezTo>
                    <a:cubicBezTo>
                      <a:pt x="410" y="51"/>
                      <a:pt x="408" y="58"/>
                      <a:pt x="408" y="67"/>
                    </a:cubicBezTo>
                    <a:lnTo>
                      <a:pt x="408" y="104"/>
                    </a:lnTo>
                    <a:lnTo>
                      <a:pt x="393" y="104"/>
                    </a:lnTo>
                    <a:lnTo>
                      <a:pt x="393" y="30"/>
                    </a:lnTo>
                    <a:lnTo>
                      <a:pt x="405" y="30"/>
                    </a:lnTo>
                    <a:lnTo>
                      <a:pt x="407" y="39"/>
                    </a:lnTo>
                    <a:lnTo>
                      <a:pt x="408" y="39"/>
                    </a:lnTo>
                    <a:cubicBezTo>
                      <a:pt x="410" y="36"/>
                      <a:pt x="413" y="33"/>
                      <a:pt x="417" y="31"/>
                    </a:cubicBezTo>
                    <a:cubicBezTo>
                      <a:pt x="421" y="29"/>
                      <a:pt x="426" y="28"/>
                      <a:pt x="431" y="28"/>
                    </a:cubicBezTo>
                    <a:cubicBezTo>
                      <a:pt x="448" y="28"/>
                      <a:pt x="457" y="37"/>
                      <a:pt x="457" y="56"/>
                    </a:cubicBezTo>
                    <a:lnTo>
                      <a:pt x="457" y="104"/>
                    </a:lnTo>
                    <a:close/>
                    <a:moveTo>
                      <a:pt x="511" y="105"/>
                    </a:moveTo>
                    <a:cubicBezTo>
                      <a:pt x="499" y="105"/>
                      <a:pt x="490" y="102"/>
                      <a:pt x="484" y="95"/>
                    </a:cubicBezTo>
                    <a:cubicBezTo>
                      <a:pt x="478" y="89"/>
                      <a:pt x="474" y="79"/>
                      <a:pt x="474" y="67"/>
                    </a:cubicBezTo>
                    <a:cubicBezTo>
                      <a:pt x="474" y="55"/>
                      <a:pt x="477" y="46"/>
                      <a:pt x="483" y="39"/>
                    </a:cubicBezTo>
                    <a:cubicBezTo>
                      <a:pt x="489" y="32"/>
                      <a:pt x="497" y="28"/>
                      <a:pt x="508" y="28"/>
                    </a:cubicBezTo>
                    <a:cubicBezTo>
                      <a:pt x="517" y="28"/>
                      <a:pt x="525" y="31"/>
                      <a:pt x="531" y="37"/>
                    </a:cubicBezTo>
                    <a:cubicBezTo>
                      <a:pt x="536" y="43"/>
                      <a:pt x="539" y="51"/>
                      <a:pt x="539" y="62"/>
                    </a:cubicBezTo>
                    <a:lnTo>
                      <a:pt x="539" y="70"/>
                    </a:lnTo>
                    <a:lnTo>
                      <a:pt x="490" y="70"/>
                    </a:lnTo>
                    <a:cubicBezTo>
                      <a:pt x="491" y="78"/>
                      <a:pt x="492" y="83"/>
                      <a:pt x="496" y="87"/>
                    </a:cubicBezTo>
                    <a:cubicBezTo>
                      <a:pt x="500" y="91"/>
                      <a:pt x="505" y="93"/>
                      <a:pt x="511" y="93"/>
                    </a:cubicBezTo>
                    <a:cubicBezTo>
                      <a:pt x="516" y="93"/>
                      <a:pt x="520" y="92"/>
                      <a:pt x="523" y="92"/>
                    </a:cubicBezTo>
                    <a:cubicBezTo>
                      <a:pt x="527" y="91"/>
                      <a:pt x="531" y="89"/>
                      <a:pt x="535" y="87"/>
                    </a:cubicBezTo>
                    <a:lnTo>
                      <a:pt x="535" y="100"/>
                    </a:lnTo>
                    <a:cubicBezTo>
                      <a:pt x="532" y="102"/>
                      <a:pt x="528" y="103"/>
                      <a:pt x="524" y="104"/>
                    </a:cubicBezTo>
                    <a:cubicBezTo>
                      <a:pt x="520" y="105"/>
                      <a:pt x="516" y="105"/>
                      <a:pt x="511" y="105"/>
                    </a:cubicBezTo>
                    <a:close/>
                    <a:moveTo>
                      <a:pt x="508" y="40"/>
                    </a:moveTo>
                    <a:cubicBezTo>
                      <a:pt x="503" y="40"/>
                      <a:pt x="499" y="42"/>
                      <a:pt x="496" y="45"/>
                    </a:cubicBezTo>
                    <a:cubicBezTo>
                      <a:pt x="493" y="48"/>
                      <a:pt x="491" y="53"/>
                      <a:pt x="491" y="59"/>
                    </a:cubicBezTo>
                    <a:lnTo>
                      <a:pt x="524" y="59"/>
                    </a:lnTo>
                    <a:cubicBezTo>
                      <a:pt x="524" y="53"/>
                      <a:pt x="522" y="48"/>
                      <a:pt x="519" y="45"/>
                    </a:cubicBezTo>
                    <a:cubicBezTo>
                      <a:pt x="517" y="42"/>
                      <a:pt x="513" y="40"/>
                      <a:pt x="508" y="40"/>
                    </a:cubicBezTo>
                    <a:close/>
                    <a:moveTo>
                      <a:pt x="584" y="93"/>
                    </a:moveTo>
                    <a:cubicBezTo>
                      <a:pt x="588" y="93"/>
                      <a:pt x="592" y="92"/>
                      <a:pt x="595" y="91"/>
                    </a:cubicBezTo>
                    <a:lnTo>
                      <a:pt x="595" y="103"/>
                    </a:lnTo>
                    <a:cubicBezTo>
                      <a:pt x="594" y="103"/>
                      <a:pt x="592" y="104"/>
                      <a:pt x="589" y="105"/>
                    </a:cubicBezTo>
                    <a:cubicBezTo>
                      <a:pt x="586" y="105"/>
                      <a:pt x="583" y="105"/>
                      <a:pt x="580" y="105"/>
                    </a:cubicBezTo>
                    <a:cubicBezTo>
                      <a:pt x="566" y="105"/>
                      <a:pt x="558" y="97"/>
                      <a:pt x="558" y="82"/>
                    </a:cubicBezTo>
                    <a:lnTo>
                      <a:pt x="558" y="42"/>
                    </a:lnTo>
                    <a:lnTo>
                      <a:pt x="548" y="42"/>
                    </a:lnTo>
                    <a:lnTo>
                      <a:pt x="548" y="35"/>
                    </a:lnTo>
                    <a:lnTo>
                      <a:pt x="559" y="29"/>
                    </a:lnTo>
                    <a:lnTo>
                      <a:pt x="564" y="13"/>
                    </a:lnTo>
                    <a:lnTo>
                      <a:pt x="574" y="13"/>
                    </a:lnTo>
                    <a:lnTo>
                      <a:pt x="574" y="30"/>
                    </a:lnTo>
                    <a:lnTo>
                      <a:pt x="595" y="30"/>
                    </a:lnTo>
                    <a:lnTo>
                      <a:pt x="595" y="42"/>
                    </a:lnTo>
                    <a:lnTo>
                      <a:pt x="574" y="42"/>
                    </a:lnTo>
                    <a:lnTo>
                      <a:pt x="574" y="81"/>
                    </a:lnTo>
                    <a:cubicBezTo>
                      <a:pt x="574" y="85"/>
                      <a:pt x="575" y="88"/>
                      <a:pt x="577" y="90"/>
                    </a:cubicBezTo>
                    <a:cubicBezTo>
                      <a:pt x="579" y="92"/>
                      <a:pt x="581" y="93"/>
                      <a:pt x="584" y="93"/>
                    </a:cubicBezTo>
                    <a:close/>
                    <a:moveTo>
                      <a:pt x="642" y="105"/>
                    </a:moveTo>
                    <a:cubicBezTo>
                      <a:pt x="631" y="105"/>
                      <a:pt x="622" y="102"/>
                      <a:pt x="615" y="95"/>
                    </a:cubicBezTo>
                    <a:cubicBezTo>
                      <a:pt x="609" y="89"/>
                      <a:pt x="606" y="79"/>
                      <a:pt x="606" y="67"/>
                    </a:cubicBezTo>
                    <a:cubicBezTo>
                      <a:pt x="606" y="55"/>
                      <a:pt x="609" y="46"/>
                      <a:pt x="615" y="39"/>
                    </a:cubicBezTo>
                    <a:cubicBezTo>
                      <a:pt x="621" y="32"/>
                      <a:pt x="629" y="28"/>
                      <a:pt x="639" y="28"/>
                    </a:cubicBezTo>
                    <a:cubicBezTo>
                      <a:pt x="649" y="28"/>
                      <a:pt x="657" y="31"/>
                      <a:pt x="662" y="37"/>
                    </a:cubicBezTo>
                    <a:cubicBezTo>
                      <a:pt x="668" y="43"/>
                      <a:pt x="671" y="51"/>
                      <a:pt x="671" y="62"/>
                    </a:cubicBezTo>
                    <a:lnTo>
                      <a:pt x="671" y="70"/>
                    </a:lnTo>
                    <a:lnTo>
                      <a:pt x="622" y="70"/>
                    </a:lnTo>
                    <a:cubicBezTo>
                      <a:pt x="622" y="78"/>
                      <a:pt x="624" y="83"/>
                      <a:pt x="628" y="87"/>
                    </a:cubicBezTo>
                    <a:cubicBezTo>
                      <a:pt x="631" y="91"/>
                      <a:pt x="636" y="93"/>
                      <a:pt x="643" y="93"/>
                    </a:cubicBezTo>
                    <a:cubicBezTo>
                      <a:pt x="647" y="93"/>
                      <a:pt x="651" y="92"/>
                      <a:pt x="655" y="92"/>
                    </a:cubicBezTo>
                    <a:cubicBezTo>
                      <a:pt x="659" y="91"/>
                      <a:pt x="663" y="89"/>
                      <a:pt x="667" y="87"/>
                    </a:cubicBezTo>
                    <a:lnTo>
                      <a:pt x="667" y="100"/>
                    </a:lnTo>
                    <a:cubicBezTo>
                      <a:pt x="663" y="102"/>
                      <a:pt x="659" y="103"/>
                      <a:pt x="655" y="104"/>
                    </a:cubicBezTo>
                    <a:cubicBezTo>
                      <a:pt x="652" y="105"/>
                      <a:pt x="647" y="105"/>
                      <a:pt x="642" y="105"/>
                    </a:cubicBezTo>
                    <a:close/>
                    <a:moveTo>
                      <a:pt x="639" y="40"/>
                    </a:moveTo>
                    <a:cubicBezTo>
                      <a:pt x="634" y="40"/>
                      <a:pt x="630" y="42"/>
                      <a:pt x="627" y="45"/>
                    </a:cubicBezTo>
                    <a:cubicBezTo>
                      <a:pt x="624" y="48"/>
                      <a:pt x="623" y="53"/>
                      <a:pt x="622" y="59"/>
                    </a:cubicBezTo>
                    <a:lnTo>
                      <a:pt x="655" y="59"/>
                    </a:lnTo>
                    <a:cubicBezTo>
                      <a:pt x="655" y="53"/>
                      <a:pt x="654" y="48"/>
                      <a:pt x="651" y="45"/>
                    </a:cubicBezTo>
                    <a:cubicBezTo>
                      <a:pt x="648" y="42"/>
                      <a:pt x="644" y="40"/>
                      <a:pt x="639" y="40"/>
                    </a:cubicBezTo>
                    <a:close/>
                    <a:moveTo>
                      <a:pt x="737" y="83"/>
                    </a:moveTo>
                    <a:cubicBezTo>
                      <a:pt x="737" y="90"/>
                      <a:pt x="735" y="96"/>
                      <a:pt x="730" y="100"/>
                    </a:cubicBezTo>
                    <a:cubicBezTo>
                      <a:pt x="724" y="103"/>
                      <a:pt x="717" y="105"/>
                      <a:pt x="707" y="105"/>
                    </a:cubicBezTo>
                    <a:cubicBezTo>
                      <a:pt x="697" y="105"/>
                      <a:pt x="690" y="104"/>
                      <a:pt x="684" y="101"/>
                    </a:cubicBezTo>
                    <a:lnTo>
                      <a:pt x="684" y="87"/>
                    </a:lnTo>
                    <a:cubicBezTo>
                      <a:pt x="692" y="91"/>
                      <a:pt x="700" y="93"/>
                      <a:pt x="708" y="93"/>
                    </a:cubicBezTo>
                    <a:cubicBezTo>
                      <a:pt x="717" y="93"/>
                      <a:pt x="722" y="90"/>
                      <a:pt x="722" y="84"/>
                    </a:cubicBezTo>
                    <a:cubicBezTo>
                      <a:pt x="722" y="83"/>
                      <a:pt x="722" y="81"/>
                      <a:pt x="721" y="80"/>
                    </a:cubicBezTo>
                    <a:cubicBezTo>
                      <a:pt x="719" y="79"/>
                      <a:pt x="718" y="77"/>
                      <a:pt x="715" y="76"/>
                    </a:cubicBezTo>
                    <a:cubicBezTo>
                      <a:pt x="713" y="75"/>
                      <a:pt x="710" y="73"/>
                      <a:pt x="705" y="71"/>
                    </a:cubicBezTo>
                    <a:cubicBezTo>
                      <a:pt x="697" y="68"/>
                      <a:pt x="691" y="65"/>
                      <a:pt x="688" y="61"/>
                    </a:cubicBezTo>
                    <a:cubicBezTo>
                      <a:pt x="685" y="58"/>
                      <a:pt x="684" y="54"/>
                      <a:pt x="684" y="48"/>
                    </a:cubicBezTo>
                    <a:cubicBezTo>
                      <a:pt x="684" y="42"/>
                      <a:pt x="686" y="37"/>
                      <a:pt x="691" y="34"/>
                    </a:cubicBezTo>
                    <a:cubicBezTo>
                      <a:pt x="696" y="30"/>
                      <a:pt x="703" y="28"/>
                      <a:pt x="712" y="28"/>
                    </a:cubicBezTo>
                    <a:cubicBezTo>
                      <a:pt x="720" y="28"/>
                      <a:pt x="729" y="30"/>
                      <a:pt x="736" y="34"/>
                    </a:cubicBezTo>
                    <a:lnTo>
                      <a:pt x="731" y="46"/>
                    </a:lnTo>
                    <a:cubicBezTo>
                      <a:pt x="723" y="42"/>
                      <a:pt x="717" y="41"/>
                      <a:pt x="711" y="41"/>
                    </a:cubicBezTo>
                    <a:cubicBezTo>
                      <a:pt x="703" y="41"/>
                      <a:pt x="699" y="43"/>
                      <a:pt x="699" y="48"/>
                    </a:cubicBezTo>
                    <a:cubicBezTo>
                      <a:pt x="699" y="50"/>
                      <a:pt x="700" y="52"/>
                      <a:pt x="702" y="54"/>
                    </a:cubicBezTo>
                    <a:cubicBezTo>
                      <a:pt x="704" y="55"/>
                      <a:pt x="709" y="57"/>
                      <a:pt x="716" y="60"/>
                    </a:cubicBezTo>
                    <a:cubicBezTo>
                      <a:pt x="722" y="63"/>
                      <a:pt x="727" y="65"/>
                      <a:pt x="729" y="67"/>
                    </a:cubicBezTo>
                    <a:cubicBezTo>
                      <a:pt x="732" y="69"/>
                      <a:pt x="734" y="71"/>
                      <a:pt x="735" y="74"/>
                    </a:cubicBezTo>
                    <a:cubicBezTo>
                      <a:pt x="737" y="76"/>
                      <a:pt x="737" y="79"/>
                      <a:pt x="737" y="83"/>
                    </a:cubicBezTo>
                    <a:close/>
                  </a:path>
                </a:pathLst>
              </a:custGeom>
              <a:solidFill>
                <a:srgbClr val="35A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7" name="Freeform 283">
                <a:extLst>
                  <a:ext uri="{FF2B5EF4-FFF2-40B4-BE49-F238E27FC236}">
                    <a16:creationId xmlns:a16="http://schemas.microsoft.com/office/drawing/2014/main" id="{410C80BA-0059-496A-A9DF-F07FE6CCD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0451" y="1509777"/>
                <a:ext cx="958318" cy="470253"/>
              </a:xfrm>
              <a:custGeom>
                <a:avLst/>
                <a:gdLst>
                  <a:gd name="T0" fmla="*/ 50 w 1121"/>
                  <a:gd name="T1" fmla="*/ 0 h 550"/>
                  <a:gd name="T2" fmla="*/ 1071 w 1121"/>
                  <a:gd name="T3" fmla="*/ 0 h 550"/>
                  <a:gd name="T4" fmla="*/ 1121 w 1121"/>
                  <a:gd name="T5" fmla="*/ 50 h 550"/>
                  <a:gd name="T6" fmla="*/ 1121 w 1121"/>
                  <a:gd name="T7" fmla="*/ 500 h 550"/>
                  <a:gd name="T8" fmla="*/ 1071 w 1121"/>
                  <a:gd name="T9" fmla="*/ 550 h 550"/>
                  <a:gd name="T10" fmla="*/ 50 w 1121"/>
                  <a:gd name="T11" fmla="*/ 550 h 550"/>
                  <a:gd name="T12" fmla="*/ 0 w 1121"/>
                  <a:gd name="T13" fmla="*/ 500 h 550"/>
                  <a:gd name="T14" fmla="*/ 0 w 1121"/>
                  <a:gd name="T15" fmla="*/ 50 h 550"/>
                  <a:gd name="T16" fmla="*/ 50 w 1121"/>
                  <a:gd name="T17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550">
                    <a:moveTo>
                      <a:pt x="50" y="0"/>
                    </a:moveTo>
                    <a:lnTo>
                      <a:pt x="1071" y="0"/>
                    </a:lnTo>
                    <a:cubicBezTo>
                      <a:pt x="1099" y="0"/>
                      <a:pt x="1121" y="22"/>
                      <a:pt x="1121" y="50"/>
                    </a:cubicBezTo>
                    <a:lnTo>
                      <a:pt x="1121" y="500"/>
                    </a:lnTo>
                    <a:cubicBezTo>
                      <a:pt x="1121" y="528"/>
                      <a:pt x="1099" y="550"/>
                      <a:pt x="1071" y="550"/>
                    </a:cubicBezTo>
                    <a:lnTo>
                      <a:pt x="50" y="550"/>
                    </a:lnTo>
                    <a:cubicBezTo>
                      <a:pt x="22" y="550"/>
                      <a:pt x="0" y="528"/>
                      <a:pt x="0" y="500"/>
                    </a:cubicBezTo>
                    <a:lnTo>
                      <a:pt x="0" y="50"/>
                    </a:ln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8" name="Oval 284">
                <a:extLst>
                  <a:ext uri="{FF2B5EF4-FFF2-40B4-BE49-F238E27FC236}">
                    <a16:creationId xmlns:a16="http://schemas.microsoft.com/office/drawing/2014/main" id="{B7E4D909-7998-4817-8CAC-ECE3529CF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1421" y="1541839"/>
                <a:ext cx="4275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09" name="Oval 285">
                <a:extLst>
                  <a:ext uri="{FF2B5EF4-FFF2-40B4-BE49-F238E27FC236}">
                    <a16:creationId xmlns:a16="http://schemas.microsoft.com/office/drawing/2014/main" id="{535450D7-2B98-49FC-BFA4-E75CD3862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5546" y="1541839"/>
                <a:ext cx="4097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0" name="Line 286">
                <a:extLst>
                  <a:ext uri="{FF2B5EF4-FFF2-40B4-BE49-F238E27FC236}">
                    <a16:creationId xmlns:a16="http://schemas.microsoft.com/office/drawing/2014/main" id="{C3F9456A-B5A5-4F4A-9CB1-C5F9AF7590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105796" y="1616652"/>
                <a:ext cx="947630" cy="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1" name="Freeform 288">
                <a:extLst>
                  <a:ext uri="{FF2B5EF4-FFF2-40B4-BE49-F238E27FC236}">
                    <a16:creationId xmlns:a16="http://schemas.microsoft.com/office/drawing/2014/main" id="{B76491EF-81FF-4AA0-982F-E07FBA79EE7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89514" y="1692922"/>
                <a:ext cx="780192" cy="117563"/>
              </a:xfrm>
              <a:custGeom>
                <a:avLst/>
                <a:gdLst>
                  <a:gd name="T0" fmla="*/ 24 w 912"/>
                  <a:gd name="T1" fmla="*/ 82 h 137"/>
                  <a:gd name="T2" fmla="*/ 70 w 912"/>
                  <a:gd name="T3" fmla="*/ 101 h 137"/>
                  <a:gd name="T4" fmla="*/ 5 w 912"/>
                  <a:gd name="T5" fmla="*/ 28 h 137"/>
                  <a:gd name="T6" fmla="*/ 67 w 912"/>
                  <a:gd name="T7" fmla="*/ 24 h 137"/>
                  <a:gd name="T8" fmla="*/ 89 w 912"/>
                  <a:gd name="T9" fmla="*/ 104 h 137"/>
                  <a:gd name="T10" fmla="*/ 191 w 912"/>
                  <a:gd name="T11" fmla="*/ 67 h 137"/>
                  <a:gd name="T12" fmla="*/ 126 w 912"/>
                  <a:gd name="T13" fmla="*/ 87 h 137"/>
                  <a:gd name="T14" fmla="*/ 182 w 912"/>
                  <a:gd name="T15" fmla="*/ 39 h 137"/>
                  <a:gd name="T16" fmla="*/ 175 w 912"/>
                  <a:gd name="T17" fmla="*/ 67 h 137"/>
                  <a:gd name="T18" fmla="*/ 261 w 912"/>
                  <a:gd name="T19" fmla="*/ 104 h 137"/>
                  <a:gd name="T20" fmla="*/ 235 w 912"/>
                  <a:gd name="T21" fmla="*/ 105 h 137"/>
                  <a:gd name="T22" fmla="*/ 224 w 912"/>
                  <a:gd name="T23" fmla="*/ 30 h 137"/>
                  <a:gd name="T24" fmla="*/ 253 w 912"/>
                  <a:gd name="T25" fmla="*/ 87 h 137"/>
                  <a:gd name="T26" fmla="*/ 273 w 912"/>
                  <a:gd name="T27" fmla="*/ 104 h 137"/>
                  <a:gd name="T28" fmla="*/ 291 w 912"/>
                  <a:gd name="T29" fmla="*/ 67 h 137"/>
                  <a:gd name="T30" fmla="*/ 343 w 912"/>
                  <a:gd name="T31" fmla="*/ 39 h 137"/>
                  <a:gd name="T32" fmla="*/ 358 w 912"/>
                  <a:gd name="T33" fmla="*/ 104 h 137"/>
                  <a:gd name="T34" fmla="*/ 320 w 912"/>
                  <a:gd name="T35" fmla="*/ 105 h 137"/>
                  <a:gd name="T36" fmla="*/ 343 w 912"/>
                  <a:gd name="T37" fmla="*/ 67 h 137"/>
                  <a:gd name="T38" fmla="*/ 307 w 912"/>
                  <a:gd name="T39" fmla="*/ 67 h 137"/>
                  <a:gd name="T40" fmla="*/ 382 w 912"/>
                  <a:gd name="T41" fmla="*/ 104 h 137"/>
                  <a:gd name="T42" fmla="*/ 397 w 912"/>
                  <a:gd name="T43" fmla="*/ 19 h 137"/>
                  <a:gd name="T44" fmla="*/ 397 w 912"/>
                  <a:gd name="T45" fmla="*/ 64 h 137"/>
                  <a:gd name="T46" fmla="*/ 482 w 912"/>
                  <a:gd name="T47" fmla="*/ 105 h 137"/>
                  <a:gd name="T48" fmla="*/ 457 w 912"/>
                  <a:gd name="T49" fmla="*/ 39 h 137"/>
                  <a:gd name="T50" fmla="*/ 464 w 912"/>
                  <a:gd name="T51" fmla="*/ 67 h 137"/>
                  <a:gd name="T52" fmla="*/ 468 w 912"/>
                  <a:gd name="T53" fmla="*/ 48 h 137"/>
                  <a:gd name="T54" fmla="*/ 584 w 912"/>
                  <a:gd name="T55" fmla="*/ 94 h 137"/>
                  <a:gd name="T56" fmla="*/ 534 w 912"/>
                  <a:gd name="T57" fmla="*/ 78 h 137"/>
                  <a:gd name="T58" fmla="*/ 553 w 912"/>
                  <a:gd name="T59" fmla="*/ 88 h 137"/>
                  <a:gd name="T60" fmla="*/ 583 w 912"/>
                  <a:gd name="T61" fmla="*/ 30 h 137"/>
                  <a:gd name="T62" fmla="*/ 685 w 912"/>
                  <a:gd name="T63" fmla="*/ 104 h 137"/>
                  <a:gd name="T64" fmla="*/ 656 w 912"/>
                  <a:gd name="T65" fmla="*/ 41 h 137"/>
                  <a:gd name="T66" fmla="*/ 621 w 912"/>
                  <a:gd name="T67" fmla="*/ 104 h 137"/>
                  <a:gd name="T68" fmla="*/ 636 w 912"/>
                  <a:gd name="T69" fmla="*/ 39 h 137"/>
                  <a:gd name="T70" fmla="*/ 685 w 912"/>
                  <a:gd name="T71" fmla="*/ 104 h 137"/>
                  <a:gd name="T72" fmla="*/ 710 w 912"/>
                  <a:gd name="T73" fmla="*/ 39 h 137"/>
                  <a:gd name="T74" fmla="*/ 754 w 912"/>
                  <a:gd name="T75" fmla="*/ 27 h 137"/>
                  <a:gd name="T76" fmla="*/ 757 w 912"/>
                  <a:gd name="T77" fmla="*/ 104 h 137"/>
                  <a:gd name="T78" fmla="*/ 736 w 912"/>
                  <a:gd name="T79" fmla="*/ 93 h 137"/>
                  <a:gd name="T80" fmla="*/ 750 w 912"/>
                  <a:gd name="T81" fmla="*/ 47 h 137"/>
                  <a:gd name="T82" fmla="*/ 723 w 912"/>
                  <a:gd name="T83" fmla="*/ 86 h 137"/>
                  <a:gd name="T84" fmla="*/ 835 w 912"/>
                  <a:gd name="T85" fmla="*/ 44 h 137"/>
                  <a:gd name="T86" fmla="*/ 807 w 912"/>
                  <a:gd name="T87" fmla="*/ 104 h 137"/>
                  <a:gd name="T88" fmla="*/ 806 w 912"/>
                  <a:gd name="T89" fmla="*/ 43 h 137"/>
                  <a:gd name="T90" fmla="*/ 839 w 912"/>
                  <a:gd name="T91" fmla="*/ 30 h 137"/>
                  <a:gd name="T92" fmla="*/ 876 w 912"/>
                  <a:gd name="T93" fmla="*/ 89 h 137"/>
                  <a:gd name="T94" fmla="*/ 880 w 912"/>
                  <a:gd name="T95" fmla="*/ 114 h 137"/>
                  <a:gd name="T96" fmla="*/ 850 w 912"/>
                  <a:gd name="T97" fmla="*/ 124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2" h="137">
                    <a:moveTo>
                      <a:pt x="46" y="18"/>
                    </a:moveTo>
                    <a:cubicBezTo>
                      <a:pt x="37" y="18"/>
                      <a:pt x="29" y="21"/>
                      <a:pt x="24" y="28"/>
                    </a:cubicBezTo>
                    <a:cubicBezTo>
                      <a:pt x="19" y="35"/>
                      <a:pt x="16" y="44"/>
                      <a:pt x="16" y="55"/>
                    </a:cubicBezTo>
                    <a:cubicBezTo>
                      <a:pt x="16" y="67"/>
                      <a:pt x="19" y="76"/>
                      <a:pt x="24" y="82"/>
                    </a:cubicBezTo>
                    <a:cubicBezTo>
                      <a:pt x="29" y="89"/>
                      <a:pt x="36" y="92"/>
                      <a:pt x="46" y="92"/>
                    </a:cubicBezTo>
                    <a:cubicBezTo>
                      <a:pt x="50" y="92"/>
                      <a:pt x="54" y="91"/>
                      <a:pt x="58" y="90"/>
                    </a:cubicBezTo>
                    <a:cubicBezTo>
                      <a:pt x="61" y="90"/>
                      <a:pt x="65" y="89"/>
                      <a:pt x="70" y="87"/>
                    </a:cubicBezTo>
                    <a:lnTo>
                      <a:pt x="70" y="101"/>
                    </a:lnTo>
                    <a:cubicBezTo>
                      <a:pt x="62" y="104"/>
                      <a:pt x="53" y="105"/>
                      <a:pt x="44" y="105"/>
                    </a:cubicBezTo>
                    <a:cubicBezTo>
                      <a:pt x="30" y="105"/>
                      <a:pt x="19" y="101"/>
                      <a:pt x="11" y="92"/>
                    </a:cubicBezTo>
                    <a:cubicBezTo>
                      <a:pt x="3" y="84"/>
                      <a:pt x="0" y="71"/>
                      <a:pt x="0" y="55"/>
                    </a:cubicBezTo>
                    <a:cubicBezTo>
                      <a:pt x="0" y="45"/>
                      <a:pt x="2" y="36"/>
                      <a:pt x="5" y="28"/>
                    </a:cubicBezTo>
                    <a:cubicBezTo>
                      <a:pt x="9" y="20"/>
                      <a:pt x="14" y="15"/>
                      <a:pt x="21" y="11"/>
                    </a:cubicBezTo>
                    <a:cubicBezTo>
                      <a:pt x="28" y="6"/>
                      <a:pt x="36" y="4"/>
                      <a:pt x="46" y="4"/>
                    </a:cubicBezTo>
                    <a:cubicBezTo>
                      <a:pt x="56" y="4"/>
                      <a:pt x="65" y="7"/>
                      <a:pt x="73" y="11"/>
                    </a:cubicBezTo>
                    <a:lnTo>
                      <a:pt x="67" y="24"/>
                    </a:lnTo>
                    <a:cubicBezTo>
                      <a:pt x="64" y="23"/>
                      <a:pt x="61" y="21"/>
                      <a:pt x="57" y="20"/>
                    </a:cubicBezTo>
                    <a:cubicBezTo>
                      <a:pt x="53" y="19"/>
                      <a:pt x="50" y="18"/>
                      <a:pt x="46" y="18"/>
                    </a:cubicBezTo>
                    <a:close/>
                    <a:moveTo>
                      <a:pt x="104" y="104"/>
                    </a:moveTo>
                    <a:lnTo>
                      <a:pt x="89" y="104"/>
                    </a:lnTo>
                    <a:lnTo>
                      <a:pt x="89" y="0"/>
                    </a:lnTo>
                    <a:lnTo>
                      <a:pt x="104" y="0"/>
                    </a:lnTo>
                    <a:lnTo>
                      <a:pt x="104" y="104"/>
                    </a:lnTo>
                    <a:close/>
                    <a:moveTo>
                      <a:pt x="191" y="67"/>
                    </a:moveTo>
                    <a:cubicBezTo>
                      <a:pt x="191" y="79"/>
                      <a:pt x="188" y="88"/>
                      <a:pt x="182" y="95"/>
                    </a:cubicBezTo>
                    <a:cubicBezTo>
                      <a:pt x="176" y="102"/>
                      <a:pt x="168" y="105"/>
                      <a:pt x="157" y="105"/>
                    </a:cubicBezTo>
                    <a:cubicBezTo>
                      <a:pt x="150" y="105"/>
                      <a:pt x="144" y="104"/>
                      <a:pt x="139" y="101"/>
                    </a:cubicBezTo>
                    <a:cubicBezTo>
                      <a:pt x="133" y="98"/>
                      <a:pt x="129" y="93"/>
                      <a:pt x="126" y="87"/>
                    </a:cubicBezTo>
                    <a:cubicBezTo>
                      <a:pt x="124" y="81"/>
                      <a:pt x="122" y="74"/>
                      <a:pt x="122" y="67"/>
                    </a:cubicBezTo>
                    <a:cubicBezTo>
                      <a:pt x="122" y="55"/>
                      <a:pt x="125" y="45"/>
                      <a:pt x="131" y="39"/>
                    </a:cubicBezTo>
                    <a:cubicBezTo>
                      <a:pt x="137" y="32"/>
                      <a:pt x="146" y="28"/>
                      <a:pt x="157" y="28"/>
                    </a:cubicBezTo>
                    <a:cubicBezTo>
                      <a:pt x="168" y="28"/>
                      <a:pt x="176" y="32"/>
                      <a:pt x="182" y="39"/>
                    </a:cubicBezTo>
                    <a:cubicBezTo>
                      <a:pt x="188" y="46"/>
                      <a:pt x="191" y="55"/>
                      <a:pt x="191" y="67"/>
                    </a:cubicBezTo>
                    <a:close/>
                    <a:moveTo>
                      <a:pt x="138" y="67"/>
                    </a:moveTo>
                    <a:cubicBezTo>
                      <a:pt x="138" y="84"/>
                      <a:pt x="144" y="92"/>
                      <a:pt x="157" y="92"/>
                    </a:cubicBezTo>
                    <a:cubicBezTo>
                      <a:pt x="169" y="92"/>
                      <a:pt x="175" y="84"/>
                      <a:pt x="175" y="67"/>
                    </a:cubicBezTo>
                    <a:cubicBezTo>
                      <a:pt x="175" y="50"/>
                      <a:pt x="169" y="41"/>
                      <a:pt x="157" y="41"/>
                    </a:cubicBezTo>
                    <a:cubicBezTo>
                      <a:pt x="150" y="41"/>
                      <a:pt x="146" y="43"/>
                      <a:pt x="143" y="48"/>
                    </a:cubicBezTo>
                    <a:cubicBezTo>
                      <a:pt x="140" y="52"/>
                      <a:pt x="138" y="59"/>
                      <a:pt x="138" y="67"/>
                    </a:cubicBezTo>
                    <a:close/>
                    <a:moveTo>
                      <a:pt x="261" y="104"/>
                    </a:moveTo>
                    <a:lnTo>
                      <a:pt x="259" y="94"/>
                    </a:lnTo>
                    <a:lnTo>
                      <a:pt x="258" y="94"/>
                    </a:lnTo>
                    <a:cubicBezTo>
                      <a:pt x="256" y="98"/>
                      <a:pt x="253" y="100"/>
                      <a:pt x="249" y="102"/>
                    </a:cubicBezTo>
                    <a:cubicBezTo>
                      <a:pt x="245" y="104"/>
                      <a:pt x="240" y="105"/>
                      <a:pt x="235" y="105"/>
                    </a:cubicBezTo>
                    <a:cubicBezTo>
                      <a:pt x="226" y="105"/>
                      <a:pt x="220" y="103"/>
                      <a:pt x="215" y="99"/>
                    </a:cubicBezTo>
                    <a:cubicBezTo>
                      <a:pt x="211" y="94"/>
                      <a:pt x="209" y="87"/>
                      <a:pt x="209" y="78"/>
                    </a:cubicBezTo>
                    <a:lnTo>
                      <a:pt x="209" y="30"/>
                    </a:lnTo>
                    <a:lnTo>
                      <a:pt x="224" y="30"/>
                    </a:lnTo>
                    <a:lnTo>
                      <a:pt x="224" y="76"/>
                    </a:lnTo>
                    <a:cubicBezTo>
                      <a:pt x="224" y="81"/>
                      <a:pt x="226" y="85"/>
                      <a:pt x="228" y="88"/>
                    </a:cubicBezTo>
                    <a:cubicBezTo>
                      <a:pt x="230" y="91"/>
                      <a:pt x="234" y="93"/>
                      <a:pt x="239" y="93"/>
                    </a:cubicBezTo>
                    <a:cubicBezTo>
                      <a:pt x="245" y="93"/>
                      <a:pt x="250" y="91"/>
                      <a:pt x="253" y="87"/>
                    </a:cubicBezTo>
                    <a:cubicBezTo>
                      <a:pt x="256" y="83"/>
                      <a:pt x="258" y="76"/>
                      <a:pt x="258" y="67"/>
                    </a:cubicBezTo>
                    <a:lnTo>
                      <a:pt x="258" y="30"/>
                    </a:lnTo>
                    <a:lnTo>
                      <a:pt x="273" y="30"/>
                    </a:lnTo>
                    <a:lnTo>
                      <a:pt x="273" y="104"/>
                    </a:lnTo>
                    <a:lnTo>
                      <a:pt x="261" y="104"/>
                    </a:lnTo>
                    <a:close/>
                    <a:moveTo>
                      <a:pt x="320" y="105"/>
                    </a:moveTo>
                    <a:cubicBezTo>
                      <a:pt x="311" y="105"/>
                      <a:pt x="304" y="102"/>
                      <a:pt x="299" y="95"/>
                    </a:cubicBezTo>
                    <a:cubicBezTo>
                      <a:pt x="294" y="89"/>
                      <a:pt x="291" y="79"/>
                      <a:pt x="291" y="67"/>
                    </a:cubicBezTo>
                    <a:cubicBezTo>
                      <a:pt x="291" y="55"/>
                      <a:pt x="294" y="45"/>
                      <a:pt x="299" y="39"/>
                    </a:cubicBezTo>
                    <a:cubicBezTo>
                      <a:pt x="304" y="32"/>
                      <a:pt x="311" y="28"/>
                      <a:pt x="320" y="28"/>
                    </a:cubicBezTo>
                    <a:cubicBezTo>
                      <a:pt x="330" y="28"/>
                      <a:pt x="337" y="32"/>
                      <a:pt x="342" y="39"/>
                    </a:cubicBezTo>
                    <a:lnTo>
                      <a:pt x="343" y="39"/>
                    </a:lnTo>
                    <a:cubicBezTo>
                      <a:pt x="342" y="34"/>
                      <a:pt x="342" y="30"/>
                      <a:pt x="342" y="27"/>
                    </a:cubicBezTo>
                    <a:lnTo>
                      <a:pt x="342" y="0"/>
                    </a:lnTo>
                    <a:lnTo>
                      <a:pt x="358" y="0"/>
                    </a:lnTo>
                    <a:lnTo>
                      <a:pt x="358" y="104"/>
                    </a:lnTo>
                    <a:lnTo>
                      <a:pt x="345" y="104"/>
                    </a:lnTo>
                    <a:lnTo>
                      <a:pt x="343" y="94"/>
                    </a:lnTo>
                    <a:lnTo>
                      <a:pt x="342" y="94"/>
                    </a:lnTo>
                    <a:cubicBezTo>
                      <a:pt x="337" y="102"/>
                      <a:pt x="330" y="105"/>
                      <a:pt x="320" y="105"/>
                    </a:cubicBezTo>
                    <a:close/>
                    <a:moveTo>
                      <a:pt x="324" y="93"/>
                    </a:moveTo>
                    <a:cubicBezTo>
                      <a:pt x="331" y="93"/>
                      <a:pt x="335" y="91"/>
                      <a:pt x="338" y="87"/>
                    </a:cubicBezTo>
                    <a:cubicBezTo>
                      <a:pt x="341" y="83"/>
                      <a:pt x="343" y="78"/>
                      <a:pt x="343" y="69"/>
                    </a:cubicBezTo>
                    <a:lnTo>
                      <a:pt x="343" y="67"/>
                    </a:lnTo>
                    <a:cubicBezTo>
                      <a:pt x="343" y="58"/>
                      <a:pt x="341" y="51"/>
                      <a:pt x="338" y="47"/>
                    </a:cubicBezTo>
                    <a:cubicBezTo>
                      <a:pt x="335" y="43"/>
                      <a:pt x="331" y="41"/>
                      <a:pt x="324" y="41"/>
                    </a:cubicBezTo>
                    <a:cubicBezTo>
                      <a:pt x="319" y="41"/>
                      <a:pt x="314" y="44"/>
                      <a:pt x="312" y="48"/>
                    </a:cubicBezTo>
                    <a:cubicBezTo>
                      <a:pt x="309" y="53"/>
                      <a:pt x="307" y="59"/>
                      <a:pt x="307" y="67"/>
                    </a:cubicBezTo>
                    <a:cubicBezTo>
                      <a:pt x="307" y="76"/>
                      <a:pt x="309" y="82"/>
                      <a:pt x="311" y="86"/>
                    </a:cubicBezTo>
                    <a:cubicBezTo>
                      <a:pt x="314" y="90"/>
                      <a:pt x="319" y="93"/>
                      <a:pt x="324" y="93"/>
                    </a:cubicBezTo>
                    <a:close/>
                    <a:moveTo>
                      <a:pt x="397" y="104"/>
                    </a:moveTo>
                    <a:lnTo>
                      <a:pt x="382" y="104"/>
                    </a:lnTo>
                    <a:lnTo>
                      <a:pt x="382" y="6"/>
                    </a:lnTo>
                    <a:lnTo>
                      <a:pt x="436" y="6"/>
                    </a:lnTo>
                    <a:lnTo>
                      <a:pt x="436" y="19"/>
                    </a:lnTo>
                    <a:lnTo>
                      <a:pt x="397" y="19"/>
                    </a:lnTo>
                    <a:lnTo>
                      <a:pt x="397" y="50"/>
                    </a:lnTo>
                    <a:lnTo>
                      <a:pt x="434" y="50"/>
                    </a:lnTo>
                    <a:lnTo>
                      <a:pt x="434" y="64"/>
                    </a:lnTo>
                    <a:lnTo>
                      <a:pt x="397" y="64"/>
                    </a:lnTo>
                    <a:lnTo>
                      <a:pt x="397" y="104"/>
                    </a:lnTo>
                    <a:close/>
                    <a:moveTo>
                      <a:pt x="517" y="67"/>
                    </a:moveTo>
                    <a:cubicBezTo>
                      <a:pt x="517" y="79"/>
                      <a:pt x="514" y="88"/>
                      <a:pt x="508" y="95"/>
                    </a:cubicBezTo>
                    <a:cubicBezTo>
                      <a:pt x="502" y="102"/>
                      <a:pt x="493" y="105"/>
                      <a:pt x="482" y="105"/>
                    </a:cubicBezTo>
                    <a:cubicBezTo>
                      <a:pt x="475" y="105"/>
                      <a:pt x="469" y="104"/>
                      <a:pt x="464" y="101"/>
                    </a:cubicBezTo>
                    <a:cubicBezTo>
                      <a:pt x="459" y="98"/>
                      <a:pt x="455" y="93"/>
                      <a:pt x="452" y="87"/>
                    </a:cubicBezTo>
                    <a:cubicBezTo>
                      <a:pt x="449" y="81"/>
                      <a:pt x="448" y="74"/>
                      <a:pt x="448" y="67"/>
                    </a:cubicBezTo>
                    <a:cubicBezTo>
                      <a:pt x="448" y="55"/>
                      <a:pt x="451" y="45"/>
                      <a:pt x="457" y="39"/>
                    </a:cubicBezTo>
                    <a:cubicBezTo>
                      <a:pt x="463" y="32"/>
                      <a:pt x="472" y="28"/>
                      <a:pt x="483" y="28"/>
                    </a:cubicBezTo>
                    <a:cubicBezTo>
                      <a:pt x="493" y="28"/>
                      <a:pt x="502" y="32"/>
                      <a:pt x="508" y="39"/>
                    </a:cubicBezTo>
                    <a:cubicBezTo>
                      <a:pt x="514" y="46"/>
                      <a:pt x="517" y="55"/>
                      <a:pt x="517" y="67"/>
                    </a:cubicBezTo>
                    <a:close/>
                    <a:moveTo>
                      <a:pt x="464" y="67"/>
                    </a:moveTo>
                    <a:cubicBezTo>
                      <a:pt x="464" y="84"/>
                      <a:pt x="470" y="92"/>
                      <a:pt x="482" y="92"/>
                    </a:cubicBezTo>
                    <a:cubicBezTo>
                      <a:pt x="495" y="92"/>
                      <a:pt x="501" y="84"/>
                      <a:pt x="501" y="67"/>
                    </a:cubicBezTo>
                    <a:cubicBezTo>
                      <a:pt x="501" y="50"/>
                      <a:pt x="495" y="41"/>
                      <a:pt x="482" y="41"/>
                    </a:cubicBezTo>
                    <a:cubicBezTo>
                      <a:pt x="476" y="41"/>
                      <a:pt x="471" y="43"/>
                      <a:pt x="468" y="48"/>
                    </a:cubicBezTo>
                    <a:cubicBezTo>
                      <a:pt x="465" y="52"/>
                      <a:pt x="464" y="59"/>
                      <a:pt x="464" y="67"/>
                    </a:cubicBezTo>
                    <a:close/>
                    <a:moveTo>
                      <a:pt x="587" y="104"/>
                    </a:moveTo>
                    <a:lnTo>
                      <a:pt x="584" y="94"/>
                    </a:lnTo>
                    <a:lnTo>
                      <a:pt x="584" y="94"/>
                    </a:lnTo>
                    <a:cubicBezTo>
                      <a:pt x="581" y="98"/>
                      <a:pt x="578" y="100"/>
                      <a:pt x="574" y="102"/>
                    </a:cubicBezTo>
                    <a:cubicBezTo>
                      <a:pt x="570" y="104"/>
                      <a:pt x="566" y="105"/>
                      <a:pt x="561" y="105"/>
                    </a:cubicBezTo>
                    <a:cubicBezTo>
                      <a:pt x="552" y="105"/>
                      <a:pt x="545" y="103"/>
                      <a:pt x="541" y="99"/>
                    </a:cubicBezTo>
                    <a:cubicBezTo>
                      <a:pt x="536" y="94"/>
                      <a:pt x="534" y="87"/>
                      <a:pt x="534" y="78"/>
                    </a:cubicBezTo>
                    <a:lnTo>
                      <a:pt x="534" y="30"/>
                    </a:lnTo>
                    <a:lnTo>
                      <a:pt x="550" y="30"/>
                    </a:lnTo>
                    <a:lnTo>
                      <a:pt x="550" y="76"/>
                    </a:lnTo>
                    <a:cubicBezTo>
                      <a:pt x="550" y="81"/>
                      <a:pt x="551" y="85"/>
                      <a:pt x="553" y="88"/>
                    </a:cubicBezTo>
                    <a:cubicBezTo>
                      <a:pt x="556" y="91"/>
                      <a:pt x="559" y="93"/>
                      <a:pt x="564" y="93"/>
                    </a:cubicBezTo>
                    <a:cubicBezTo>
                      <a:pt x="571" y="93"/>
                      <a:pt x="576" y="91"/>
                      <a:pt x="579" y="87"/>
                    </a:cubicBezTo>
                    <a:cubicBezTo>
                      <a:pt x="582" y="83"/>
                      <a:pt x="583" y="76"/>
                      <a:pt x="583" y="67"/>
                    </a:cubicBezTo>
                    <a:lnTo>
                      <a:pt x="583" y="30"/>
                    </a:lnTo>
                    <a:lnTo>
                      <a:pt x="599" y="30"/>
                    </a:lnTo>
                    <a:lnTo>
                      <a:pt x="599" y="104"/>
                    </a:lnTo>
                    <a:lnTo>
                      <a:pt x="587" y="104"/>
                    </a:lnTo>
                    <a:close/>
                    <a:moveTo>
                      <a:pt x="685" y="104"/>
                    </a:moveTo>
                    <a:lnTo>
                      <a:pt x="670" y="104"/>
                    </a:lnTo>
                    <a:lnTo>
                      <a:pt x="670" y="58"/>
                    </a:lnTo>
                    <a:cubicBezTo>
                      <a:pt x="670" y="53"/>
                      <a:pt x="669" y="48"/>
                      <a:pt x="666" y="46"/>
                    </a:cubicBezTo>
                    <a:cubicBezTo>
                      <a:pt x="664" y="43"/>
                      <a:pt x="661" y="41"/>
                      <a:pt x="656" y="41"/>
                    </a:cubicBezTo>
                    <a:cubicBezTo>
                      <a:pt x="649" y="41"/>
                      <a:pt x="644" y="43"/>
                      <a:pt x="641" y="47"/>
                    </a:cubicBezTo>
                    <a:cubicBezTo>
                      <a:pt x="638" y="51"/>
                      <a:pt x="637" y="58"/>
                      <a:pt x="637" y="67"/>
                    </a:cubicBezTo>
                    <a:lnTo>
                      <a:pt x="637" y="104"/>
                    </a:lnTo>
                    <a:lnTo>
                      <a:pt x="621" y="104"/>
                    </a:lnTo>
                    <a:lnTo>
                      <a:pt x="621" y="30"/>
                    </a:lnTo>
                    <a:lnTo>
                      <a:pt x="633" y="30"/>
                    </a:lnTo>
                    <a:lnTo>
                      <a:pt x="635" y="39"/>
                    </a:lnTo>
                    <a:lnTo>
                      <a:pt x="636" y="39"/>
                    </a:lnTo>
                    <a:cubicBezTo>
                      <a:pt x="638" y="36"/>
                      <a:pt x="642" y="33"/>
                      <a:pt x="646" y="31"/>
                    </a:cubicBezTo>
                    <a:cubicBezTo>
                      <a:pt x="650" y="29"/>
                      <a:pt x="654" y="28"/>
                      <a:pt x="659" y="28"/>
                    </a:cubicBezTo>
                    <a:cubicBezTo>
                      <a:pt x="677" y="28"/>
                      <a:pt x="685" y="37"/>
                      <a:pt x="685" y="56"/>
                    </a:cubicBezTo>
                    <a:lnTo>
                      <a:pt x="685" y="104"/>
                    </a:lnTo>
                    <a:close/>
                    <a:moveTo>
                      <a:pt x="732" y="105"/>
                    </a:moveTo>
                    <a:cubicBezTo>
                      <a:pt x="723" y="105"/>
                      <a:pt x="716" y="102"/>
                      <a:pt x="710" y="95"/>
                    </a:cubicBezTo>
                    <a:cubicBezTo>
                      <a:pt x="705" y="89"/>
                      <a:pt x="703" y="79"/>
                      <a:pt x="703" y="67"/>
                    </a:cubicBezTo>
                    <a:cubicBezTo>
                      <a:pt x="703" y="55"/>
                      <a:pt x="705" y="45"/>
                      <a:pt x="710" y="39"/>
                    </a:cubicBezTo>
                    <a:cubicBezTo>
                      <a:pt x="716" y="32"/>
                      <a:pt x="723" y="28"/>
                      <a:pt x="732" y="28"/>
                    </a:cubicBezTo>
                    <a:cubicBezTo>
                      <a:pt x="742" y="28"/>
                      <a:pt x="749" y="32"/>
                      <a:pt x="754" y="39"/>
                    </a:cubicBezTo>
                    <a:lnTo>
                      <a:pt x="755" y="39"/>
                    </a:lnTo>
                    <a:cubicBezTo>
                      <a:pt x="754" y="34"/>
                      <a:pt x="754" y="30"/>
                      <a:pt x="754" y="27"/>
                    </a:cubicBezTo>
                    <a:lnTo>
                      <a:pt x="754" y="0"/>
                    </a:lnTo>
                    <a:lnTo>
                      <a:pt x="769" y="0"/>
                    </a:lnTo>
                    <a:lnTo>
                      <a:pt x="769" y="104"/>
                    </a:lnTo>
                    <a:lnTo>
                      <a:pt x="757" y="104"/>
                    </a:lnTo>
                    <a:lnTo>
                      <a:pt x="754" y="94"/>
                    </a:lnTo>
                    <a:lnTo>
                      <a:pt x="754" y="94"/>
                    </a:lnTo>
                    <a:cubicBezTo>
                      <a:pt x="749" y="102"/>
                      <a:pt x="741" y="105"/>
                      <a:pt x="732" y="105"/>
                    </a:cubicBezTo>
                    <a:close/>
                    <a:moveTo>
                      <a:pt x="736" y="93"/>
                    </a:moveTo>
                    <a:cubicBezTo>
                      <a:pt x="742" y="93"/>
                      <a:pt x="747" y="91"/>
                      <a:pt x="750" y="87"/>
                    </a:cubicBezTo>
                    <a:cubicBezTo>
                      <a:pt x="753" y="83"/>
                      <a:pt x="754" y="78"/>
                      <a:pt x="754" y="69"/>
                    </a:cubicBezTo>
                    <a:lnTo>
                      <a:pt x="754" y="67"/>
                    </a:lnTo>
                    <a:cubicBezTo>
                      <a:pt x="754" y="58"/>
                      <a:pt x="753" y="51"/>
                      <a:pt x="750" y="47"/>
                    </a:cubicBezTo>
                    <a:cubicBezTo>
                      <a:pt x="747" y="43"/>
                      <a:pt x="742" y="41"/>
                      <a:pt x="736" y="41"/>
                    </a:cubicBezTo>
                    <a:cubicBezTo>
                      <a:pt x="730" y="41"/>
                      <a:pt x="726" y="44"/>
                      <a:pt x="723" y="48"/>
                    </a:cubicBezTo>
                    <a:cubicBezTo>
                      <a:pt x="720" y="53"/>
                      <a:pt x="719" y="59"/>
                      <a:pt x="719" y="67"/>
                    </a:cubicBezTo>
                    <a:cubicBezTo>
                      <a:pt x="719" y="76"/>
                      <a:pt x="720" y="82"/>
                      <a:pt x="723" y="86"/>
                    </a:cubicBezTo>
                    <a:cubicBezTo>
                      <a:pt x="726" y="90"/>
                      <a:pt x="730" y="93"/>
                      <a:pt x="736" y="93"/>
                    </a:cubicBezTo>
                    <a:close/>
                    <a:moveTo>
                      <a:pt x="829" y="28"/>
                    </a:moveTo>
                    <a:cubicBezTo>
                      <a:pt x="832" y="28"/>
                      <a:pt x="834" y="29"/>
                      <a:pt x="836" y="29"/>
                    </a:cubicBezTo>
                    <a:lnTo>
                      <a:pt x="835" y="44"/>
                    </a:lnTo>
                    <a:cubicBezTo>
                      <a:pt x="833" y="43"/>
                      <a:pt x="830" y="43"/>
                      <a:pt x="828" y="43"/>
                    </a:cubicBezTo>
                    <a:cubicBezTo>
                      <a:pt x="822" y="43"/>
                      <a:pt x="817" y="45"/>
                      <a:pt x="813" y="49"/>
                    </a:cubicBezTo>
                    <a:cubicBezTo>
                      <a:pt x="809" y="53"/>
                      <a:pt x="807" y="59"/>
                      <a:pt x="807" y="65"/>
                    </a:cubicBezTo>
                    <a:lnTo>
                      <a:pt x="807" y="104"/>
                    </a:lnTo>
                    <a:lnTo>
                      <a:pt x="792" y="104"/>
                    </a:lnTo>
                    <a:lnTo>
                      <a:pt x="792" y="30"/>
                    </a:lnTo>
                    <a:lnTo>
                      <a:pt x="804" y="30"/>
                    </a:lnTo>
                    <a:lnTo>
                      <a:pt x="806" y="43"/>
                    </a:lnTo>
                    <a:lnTo>
                      <a:pt x="807" y="43"/>
                    </a:lnTo>
                    <a:cubicBezTo>
                      <a:pt x="809" y="38"/>
                      <a:pt x="812" y="35"/>
                      <a:pt x="816" y="32"/>
                    </a:cubicBezTo>
                    <a:cubicBezTo>
                      <a:pt x="820" y="30"/>
                      <a:pt x="824" y="28"/>
                      <a:pt x="829" y="28"/>
                    </a:cubicBezTo>
                    <a:close/>
                    <a:moveTo>
                      <a:pt x="839" y="30"/>
                    </a:moveTo>
                    <a:lnTo>
                      <a:pt x="856" y="30"/>
                    </a:lnTo>
                    <a:lnTo>
                      <a:pt x="871" y="72"/>
                    </a:lnTo>
                    <a:cubicBezTo>
                      <a:pt x="873" y="78"/>
                      <a:pt x="875" y="83"/>
                      <a:pt x="875" y="89"/>
                    </a:cubicBezTo>
                    <a:lnTo>
                      <a:pt x="876" y="89"/>
                    </a:lnTo>
                    <a:cubicBezTo>
                      <a:pt x="876" y="86"/>
                      <a:pt x="877" y="83"/>
                      <a:pt x="878" y="80"/>
                    </a:cubicBezTo>
                    <a:cubicBezTo>
                      <a:pt x="879" y="76"/>
                      <a:pt x="885" y="60"/>
                      <a:pt x="895" y="30"/>
                    </a:cubicBezTo>
                    <a:lnTo>
                      <a:pt x="912" y="30"/>
                    </a:lnTo>
                    <a:lnTo>
                      <a:pt x="880" y="114"/>
                    </a:lnTo>
                    <a:cubicBezTo>
                      <a:pt x="875" y="129"/>
                      <a:pt x="865" y="137"/>
                      <a:pt x="852" y="137"/>
                    </a:cubicBezTo>
                    <a:cubicBezTo>
                      <a:pt x="848" y="137"/>
                      <a:pt x="845" y="137"/>
                      <a:pt x="842" y="136"/>
                    </a:cubicBezTo>
                    <a:lnTo>
                      <a:pt x="842" y="123"/>
                    </a:lnTo>
                    <a:cubicBezTo>
                      <a:pt x="844" y="124"/>
                      <a:pt x="847" y="124"/>
                      <a:pt x="850" y="124"/>
                    </a:cubicBezTo>
                    <a:cubicBezTo>
                      <a:pt x="857" y="124"/>
                      <a:pt x="863" y="120"/>
                      <a:pt x="866" y="111"/>
                    </a:cubicBezTo>
                    <a:lnTo>
                      <a:pt x="868" y="104"/>
                    </a:lnTo>
                    <a:lnTo>
                      <a:pt x="839" y="30"/>
                    </a:lnTo>
                    <a:close/>
                  </a:path>
                </a:pathLst>
              </a:custGeom>
              <a:solidFill>
                <a:srgbClr val="35A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2" name="Freeform 289">
                <a:extLst>
                  <a:ext uri="{FF2B5EF4-FFF2-40B4-BE49-F238E27FC236}">
                    <a16:creationId xmlns:a16="http://schemas.microsoft.com/office/drawing/2014/main" id="{7B22C99C-27DD-43F4-8AF1-62E63B954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84232" y="1509777"/>
                <a:ext cx="958318" cy="470253"/>
              </a:xfrm>
              <a:custGeom>
                <a:avLst/>
                <a:gdLst>
                  <a:gd name="T0" fmla="*/ 50 w 1121"/>
                  <a:gd name="T1" fmla="*/ 0 h 550"/>
                  <a:gd name="T2" fmla="*/ 1071 w 1121"/>
                  <a:gd name="T3" fmla="*/ 0 h 550"/>
                  <a:gd name="T4" fmla="*/ 1121 w 1121"/>
                  <a:gd name="T5" fmla="*/ 50 h 550"/>
                  <a:gd name="T6" fmla="*/ 1121 w 1121"/>
                  <a:gd name="T7" fmla="*/ 500 h 550"/>
                  <a:gd name="T8" fmla="*/ 1071 w 1121"/>
                  <a:gd name="T9" fmla="*/ 550 h 550"/>
                  <a:gd name="T10" fmla="*/ 50 w 1121"/>
                  <a:gd name="T11" fmla="*/ 550 h 550"/>
                  <a:gd name="T12" fmla="*/ 0 w 1121"/>
                  <a:gd name="T13" fmla="*/ 500 h 550"/>
                  <a:gd name="T14" fmla="*/ 0 w 1121"/>
                  <a:gd name="T15" fmla="*/ 50 h 550"/>
                  <a:gd name="T16" fmla="*/ 50 w 1121"/>
                  <a:gd name="T17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1" h="550">
                    <a:moveTo>
                      <a:pt x="50" y="0"/>
                    </a:moveTo>
                    <a:lnTo>
                      <a:pt x="1071" y="0"/>
                    </a:lnTo>
                    <a:cubicBezTo>
                      <a:pt x="1099" y="0"/>
                      <a:pt x="1121" y="22"/>
                      <a:pt x="1121" y="50"/>
                    </a:cubicBezTo>
                    <a:lnTo>
                      <a:pt x="1121" y="500"/>
                    </a:lnTo>
                    <a:cubicBezTo>
                      <a:pt x="1121" y="528"/>
                      <a:pt x="1099" y="550"/>
                      <a:pt x="1071" y="550"/>
                    </a:cubicBezTo>
                    <a:lnTo>
                      <a:pt x="50" y="550"/>
                    </a:lnTo>
                    <a:cubicBezTo>
                      <a:pt x="22" y="550"/>
                      <a:pt x="0" y="528"/>
                      <a:pt x="0" y="500"/>
                    </a:cubicBezTo>
                    <a:lnTo>
                      <a:pt x="0" y="50"/>
                    </a:ln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3" name="Oval 290">
                <a:extLst>
                  <a:ext uri="{FF2B5EF4-FFF2-40B4-BE49-F238E27FC236}">
                    <a16:creationId xmlns:a16="http://schemas.microsoft.com/office/drawing/2014/main" id="{DCB184DA-B3F2-4F91-9EA3-98A48026D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38677" y="1541839"/>
                <a:ext cx="4097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4" name="Oval 291">
                <a:extLst>
                  <a:ext uri="{FF2B5EF4-FFF2-40B4-BE49-F238E27FC236}">
                    <a16:creationId xmlns:a16="http://schemas.microsoft.com/office/drawing/2014/main" id="{FB3BD27A-9D43-48C1-986F-C9BB732B71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01020" y="1541839"/>
                <a:ext cx="4275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5" name="Line 292">
                <a:extLst>
                  <a:ext uri="{FF2B5EF4-FFF2-40B4-BE49-F238E27FC236}">
                    <a16:creationId xmlns:a16="http://schemas.microsoft.com/office/drawing/2014/main" id="{CBE34A30-0A34-4531-94A4-622C754A21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85239" y="1616652"/>
                <a:ext cx="965443" cy="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6" name="Freeform 294">
                <a:extLst>
                  <a:ext uri="{FF2B5EF4-FFF2-40B4-BE49-F238E27FC236}">
                    <a16:creationId xmlns:a16="http://schemas.microsoft.com/office/drawing/2014/main" id="{2A77BE81-608B-43AE-95F3-D172DA7BF9E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64154" y="1692922"/>
                <a:ext cx="553972" cy="89063"/>
              </a:xfrm>
              <a:custGeom>
                <a:avLst/>
                <a:gdLst>
                  <a:gd name="T0" fmla="*/ 29 w 646"/>
                  <a:gd name="T1" fmla="*/ 21 h 106"/>
                  <a:gd name="T2" fmla="*/ 73 w 646"/>
                  <a:gd name="T3" fmla="*/ 7 h 106"/>
                  <a:gd name="T4" fmla="*/ 44 w 646"/>
                  <a:gd name="T5" fmla="*/ 105 h 106"/>
                  <a:gd name="T6" fmla="*/ 72 w 646"/>
                  <a:gd name="T7" fmla="*/ 68 h 106"/>
                  <a:gd name="T8" fmla="*/ 129 w 646"/>
                  <a:gd name="T9" fmla="*/ 38 h 106"/>
                  <a:gd name="T10" fmla="*/ 88 w 646"/>
                  <a:gd name="T11" fmla="*/ 71 h 106"/>
                  <a:gd name="T12" fmla="*/ 121 w 646"/>
                  <a:gd name="T13" fmla="*/ 93 h 106"/>
                  <a:gd name="T14" fmla="*/ 122 w 646"/>
                  <a:gd name="T15" fmla="*/ 105 h 106"/>
                  <a:gd name="T16" fmla="*/ 94 w 646"/>
                  <a:gd name="T17" fmla="*/ 46 h 106"/>
                  <a:gd name="T18" fmla="*/ 117 w 646"/>
                  <a:gd name="T19" fmla="*/ 46 h 106"/>
                  <a:gd name="T20" fmla="*/ 200 w 646"/>
                  <a:gd name="T21" fmla="*/ 30 h 106"/>
                  <a:gd name="T22" fmla="*/ 176 w 646"/>
                  <a:gd name="T23" fmla="*/ 50 h 106"/>
                  <a:gd name="T24" fmla="*/ 155 w 646"/>
                  <a:gd name="T25" fmla="*/ 105 h 106"/>
                  <a:gd name="T26" fmla="*/ 169 w 646"/>
                  <a:gd name="T27" fmla="*/ 44 h 106"/>
                  <a:gd name="T28" fmla="*/ 192 w 646"/>
                  <a:gd name="T29" fmla="*/ 29 h 106"/>
                  <a:gd name="T30" fmla="*/ 257 w 646"/>
                  <a:gd name="T31" fmla="*/ 45 h 106"/>
                  <a:gd name="T32" fmla="*/ 229 w 646"/>
                  <a:gd name="T33" fmla="*/ 66 h 106"/>
                  <a:gd name="T34" fmla="*/ 213 w 646"/>
                  <a:gd name="T35" fmla="*/ 31 h 106"/>
                  <a:gd name="T36" fmla="*/ 228 w 646"/>
                  <a:gd name="T37" fmla="*/ 44 h 106"/>
                  <a:gd name="T38" fmla="*/ 315 w 646"/>
                  <a:gd name="T39" fmla="*/ 105 h 106"/>
                  <a:gd name="T40" fmla="*/ 300 w 646"/>
                  <a:gd name="T41" fmla="*/ 104 h 106"/>
                  <a:gd name="T42" fmla="*/ 264 w 646"/>
                  <a:gd name="T43" fmla="*/ 84 h 106"/>
                  <a:gd name="T44" fmla="*/ 310 w 646"/>
                  <a:gd name="T45" fmla="*/ 60 h 106"/>
                  <a:gd name="T46" fmla="*/ 297 w 646"/>
                  <a:gd name="T47" fmla="*/ 41 h 106"/>
                  <a:gd name="T48" fmla="*/ 271 w 646"/>
                  <a:gd name="T49" fmla="*/ 36 h 106"/>
                  <a:gd name="T50" fmla="*/ 319 w 646"/>
                  <a:gd name="T51" fmla="*/ 36 h 106"/>
                  <a:gd name="T52" fmla="*/ 315 w 646"/>
                  <a:gd name="T53" fmla="*/ 105 h 106"/>
                  <a:gd name="T54" fmla="*/ 310 w 646"/>
                  <a:gd name="T55" fmla="*/ 76 h 106"/>
                  <a:gd name="T56" fmla="*/ 285 w 646"/>
                  <a:gd name="T57" fmla="*/ 74 h 106"/>
                  <a:gd name="T58" fmla="*/ 292 w 646"/>
                  <a:gd name="T59" fmla="*/ 94 h 106"/>
                  <a:gd name="T60" fmla="*/ 366 w 646"/>
                  <a:gd name="T61" fmla="*/ 105 h 106"/>
                  <a:gd name="T62" fmla="*/ 339 w 646"/>
                  <a:gd name="T63" fmla="*/ 43 h 106"/>
                  <a:gd name="T64" fmla="*/ 351 w 646"/>
                  <a:gd name="T65" fmla="*/ 26 h 106"/>
                  <a:gd name="T66" fmla="*/ 392 w 646"/>
                  <a:gd name="T67" fmla="*/ 3 h 106"/>
                  <a:gd name="T68" fmla="*/ 369 w 646"/>
                  <a:gd name="T69" fmla="*/ 16 h 106"/>
                  <a:gd name="T70" fmla="*/ 384 w 646"/>
                  <a:gd name="T71" fmla="*/ 31 h 106"/>
                  <a:gd name="T72" fmla="*/ 452 w 646"/>
                  <a:gd name="T73" fmla="*/ 96 h 106"/>
                  <a:gd name="T74" fmla="*/ 397 w 646"/>
                  <a:gd name="T75" fmla="*/ 88 h 106"/>
                  <a:gd name="T76" fmla="*/ 427 w 646"/>
                  <a:gd name="T77" fmla="*/ 29 h 106"/>
                  <a:gd name="T78" fmla="*/ 408 w 646"/>
                  <a:gd name="T79" fmla="*/ 68 h 106"/>
                  <a:gd name="T80" fmla="*/ 427 w 646"/>
                  <a:gd name="T81" fmla="*/ 42 h 106"/>
                  <a:gd name="T82" fmla="*/ 517 w 646"/>
                  <a:gd name="T83" fmla="*/ 29 h 106"/>
                  <a:gd name="T84" fmla="*/ 516 w 646"/>
                  <a:gd name="T85" fmla="*/ 44 h 106"/>
                  <a:gd name="T86" fmla="*/ 495 w 646"/>
                  <a:gd name="T87" fmla="*/ 105 h 106"/>
                  <a:gd name="T88" fmla="*/ 492 w 646"/>
                  <a:gd name="T89" fmla="*/ 31 h 106"/>
                  <a:gd name="T90" fmla="*/ 504 w 646"/>
                  <a:gd name="T91" fmla="*/ 33 h 106"/>
                  <a:gd name="T92" fmla="*/ 584 w 646"/>
                  <a:gd name="T93" fmla="*/ 105 h 106"/>
                  <a:gd name="T94" fmla="*/ 571 w 646"/>
                  <a:gd name="T95" fmla="*/ 42 h 106"/>
                  <a:gd name="T96" fmla="*/ 554 w 646"/>
                  <a:gd name="T97" fmla="*/ 105 h 106"/>
                  <a:gd name="T98" fmla="*/ 550 w 646"/>
                  <a:gd name="T99" fmla="*/ 31 h 106"/>
                  <a:gd name="T100" fmla="*/ 562 w 646"/>
                  <a:gd name="T101" fmla="*/ 32 h 106"/>
                  <a:gd name="T102" fmla="*/ 598 w 646"/>
                  <a:gd name="T103" fmla="*/ 41 h 106"/>
                  <a:gd name="T104" fmla="*/ 640 w 646"/>
                  <a:gd name="T105" fmla="*/ 36 h 106"/>
                  <a:gd name="T106" fmla="*/ 630 w 646"/>
                  <a:gd name="T107" fmla="*/ 105 h 106"/>
                  <a:gd name="T108" fmla="*/ 617 w 646"/>
                  <a:gd name="T109" fmla="*/ 42 h 106"/>
                  <a:gd name="T110" fmla="*/ 600 w 646"/>
                  <a:gd name="T111" fmla="*/ 105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46" h="106">
                    <a:moveTo>
                      <a:pt x="44" y="105"/>
                    </a:moveTo>
                    <a:lnTo>
                      <a:pt x="29" y="105"/>
                    </a:lnTo>
                    <a:lnTo>
                      <a:pt x="29" y="21"/>
                    </a:lnTo>
                    <a:lnTo>
                      <a:pt x="0" y="21"/>
                    </a:lnTo>
                    <a:lnTo>
                      <a:pt x="0" y="7"/>
                    </a:lnTo>
                    <a:lnTo>
                      <a:pt x="73" y="7"/>
                    </a:lnTo>
                    <a:lnTo>
                      <a:pt x="73" y="21"/>
                    </a:lnTo>
                    <a:lnTo>
                      <a:pt x="44" y="21"/>
                    </a:lnTo>
                    <a:lnTo>
                      <a:pt x="44" y="105"/>
                    </a:lnTo>
                    <a:close/>
                    <a:moveTo>
                      <a:pt x="109" y="106"/>
                    </a:moveTo>
                    <a:cubicBezTo>
                      <a:pt x="97" y="106"/>
                      <a:pt x="88" y="103"/>
                      <a:pt x="82" y="96"/>
                    </a:cubicBezTo>
                    <a:cubicBezTo>
                      <a:pt x="75" y="90"/>
                      <a:pt x="72" y="80"/>
                      <a:pt x="72" y="68"/>
                    </a:cubicBezTo>
                    <a:cubicBezTo>
                      <a:pt x="72" y="56"/>
                      <a:pt x="75" y="47"/>
                      <a:pt x="81" y="40"/>
                    </a:cubicBezTo>
                    <a:cubicBezTo>
                      <a:pt x="87" y="33"/>
                      <a:pt x="95" y="29"/>
                      <a:pt x="106" y="29"/>
                    </a:cubicBezTo>
                    <a:cubicBezTo>
                      <a:pt x="115" y="29"/>
                      <a:pt x="123" y="32"/>
                      <a:pt x="129" y="38"/>
                    </a:cubicBezTo>
                    <a:cubicBezTo>
                      <a:pt x="134" y="44"/>
                      <a:pt x="137" y="52"/>
                      <a:pt x="137" y="63"/>
                    </a:cubicBezTo>
                    <a:lnTo>
                      <a:pt x="137" y="71"/>
                    </a:lnTo>
                    <a:lnTo>
                      <a:pt x="88" y="71"/>
                    </a:lnTo>
                    <a:cubicBezTo>
                      <a:pt x="88" y="79"/>
                      <a:pt x="90" y="84"/>
                      <a:pt x="94" y="88"/>
                    </a:cubicBezTo>
                    <a:cubicBezTo>
                      <a:pt x="98" y="92"/>
                      <a:pt x="103" y="94"/>
                      <a:pt x="109" y="94"/>
                    </a:cubicBezTo>
                    <a:cubicBezTo>
                      <a:pt x="114" y="94"/>
                      <a:pt x="118" y="93"/>
                      <a:pt x="121" y="93"/>
                    </a:cubicBezTo>
                    <a:cubicBezTo>
                      <a:pt x="125" y="92"/>
                      <a:pt x="129" y="90"/>
                      <a:pt x="133" y="88"/>
                    </a:cubicBezTo>
                    <a:lnTo>
                      <a:pt x="133" y="101"/>
                    </a:lnTo>
                    <a:cubicBezTo>
                      <a:pt x="130" y="103"/>
                      <a:pt x="126" y="104"/>
                      <a:pt x="122" y="105"/>
                    </a:cubicBezTo>
                    <a:cubicBezTo>
                      <a:pt x="118" y="106"/>
                      <a:pt x="114" y="106"/>
                      <a:pt x="109" y="106"/>
                    </a:cubicBezTo>
                    <a:close/>
                    <a:moveTo>
                      <a:pt x="106" y="41"/>
                    </a:moveTo>
                    <a:cubicBezTo>
                      <a:pt x="101" y="41"/>
                      <a:pt x="97" y="43"/>
                      <a:pt x="94" y="46"/>
                    </a:cubicBezTo>
                    <a:cubicBezTo>
                      <a:pt x="91" y="49"/>
                      <a:pt x="89" y="54"/>
                      <a:pt x="88" y="60"/>
                    </a:cubicBezTo>
                    <a:lnTo>
                      <a:pt x="122" y="60"/>
                    </a:lnTo>
                    <a:cubicBezTo>
                      <a:pt x="122" y="54"/>
                      <a:pt x="120" y="49"/>
                      <a:pt x="117" y="46"/>
                    </a:cubicBezTo>
                    <a:cubicBezTo>
                      <a:pt x="115" y="43"/>
                      <a:pt x="111" y="41"/>
                      <a:pt x="106" y="41"/>
                    </a:cubicBezTo>
                    <a:close/>
                    <a:moveTo>
                      <a:pt x="192" y="29"/>
                    </a:moveTo>
                    <a:cubicBezTo>
                      <a:pt x="195" y="29"/>
                      <a:pt x="198" y="30"/>
                      <a:pt x="200" y="30"/>
                    </a:cubicBezTo>
                    <a:lnTo>
                      <a:pt x="198" y="45"/>
                    </a:lnTo>
                    <a:cubicBezTo>
                      <a:pt x="196" y="44"/>
                      <a:pt x="194" y="44"/>
                      <a:pt x="191" y="44"/>
                    </a:cubicBezTo>
                    <a:cubicBezTo>
                      <a:pt x="185" y="44"/>
                      <a:pt x="180" y="46"/>
                      <a:pt x="176" y="50"/>
                    </a:cubicBezTo>
                    <a:cubicBezTo>
                      <a:pt x="172" y="54"/>
                      <a:pt x="170" y="60"/>
                      <a:pt x="170" y="66"/>
                    </a:cubicBezTo>
                    <a:lnTo>
                      <a:pt x="170" y="105"/>
                    </a:lnTo>
                    <a:lnTo>
                      <a:pt x="155" y="105"/>
                    </a:lnTo>
                    <a:lnTo>
                      <a:pt x="155" y="31"/>
                    </a:lnTo>
                    <a:lnTo>
                      <a:pt x="167" y="31"/>
                    </a:lnTo>
                    <a:lnTo>
                      <a:pt x="169" y="44"/>
                    </a:lnTo>
                    <a:lnTo>
                      <a:pt x="170" y="44"/>
                    </a:lnTo>
                    <a:cubicBezTo>
                      <a:pt x="172" y="39"/>
                      <a:pt x="175" y="36"/>
                      <a:pt x="179" y="33"/>
                    </a:cubicBezTo>
                    <a:cubicBezTo>
                      <a:pt x="183" y="31"/>
                      <a:pt x="187" y="29"/>
                      <a:pt x="192" y="29"/>
                    </a:cubicBezTo>
                    <a:close/>
                    <a:moveTo>
                      <a:pt x="250" y="29"/>
                    </a:moveTo>
                    <a:cubicBezTo>
                      <a:pt x="253" y="29"/>
                      <a:pt x="256" y="30"/>
                      <a:pt x="258" y="30"/>
                    </a:cubicBezTo>
                    <a:lnTo>
                      <a:pt x="257" y="45"/>
                    </a:lnTo>
                    <a:cubicBezTo>
                      <a:pt x="254" y="44"/>
                      <a:pt x="252" y="44"/>
                      <a:pt x="250" y="44"/>
                    </a:cubicBezTo>
                    <a:cubicBezTo>
                      <a:pt x="243" y="44"/>
                      <a:pt x="238" y="46"/>
                      <a:pt x="234" y="50"/>
                    </a:cubicBezTo>
                    <a:cubicBezTo>
                      <a:pt x="231" y="54"/>
                      <a:pt x="229" y="60"/>
                      <a:pt x="229" y="66"/>
                    </a:cubicBezTo>
                    <a:lnTo>
                      <a:pt x="229" y="105"/>
                    </a:lnTo>
                    <a:lnTo>
                      <a:pt x="213" y="105"/>
                    </a:lnTo>
                    <a:lnTo>
                      <a:pt x="213" y="31"/>
                    </a:lnTo>
                    <a:lnTo>
                      <a:pt x="225" y="31"/>
                    </a:lnTo>
                    <a:lnTo>
                      <a:pt x="227" y="44"/>
                    </a:lnTo>
                    <a:lnTo>
                      <a:pt x="228" y="44"/>
                    </a:lnTo>
                    <a:cubicBezTo>
                      <a:pt x="231" y="39"/>
                      <a:pt x="234" y="36"/>
                      <a:pt x="238" y="33"/>
                    </a:cubicBezTo>
                    <a:cubicBezTo>
                      <a:pt x="242" y="31"/>
                      <a:pt x="246" y="29"/>
                      <a:pt x="250" y="29"/>
                    </a:cubicBezTo>
                    <a:close/>
                    <a:moveTo>
                      <a:pt x="315" y="105"/>
                    </a:moveTo>
                    <a:lnTo>
                      <a:pt x="312" y="95"/>
                    </a:lnTo>
                    <a:lnTo>
                      <a:pt x="311" y="95"/>
                    </a:lnTo>
                    <a:cubicBezTo>
                      <a:pt x="308" y="99"/>
                      <a:pt x="304" y="102"/>
                      <a:pt x="300" y="104"/>
                    </a:cubicBezTo>
                    <a:cubicBezTo>
                      <a:pt x="297" y="106"/>
                      <a:pt x="292" y="106"/>
                      <a:pt x="287" y="106"/>
                    </a:cubicBezTo>
                    <a:cubicBezTo>
                      <a:pt x="279" y="106"/>
                      <a:pt x="274" y="104"/>
                      <a:pt x="270" y="100"/>
                    </a:cubicBezTo>
                    <a:cubicBezTo>
                      <a:pt x="266" y="96"/>
                      <a:pt x="264" y="91"/>
                      <a:pt x="264" y="84"/>
                    </a:cubicBezTo>
                    <a:cubicBezTo>
                      <a:pt x="264" y="76"/>
                      <a:pt x="267" y="70"/>
                      <a:pt x="272" y="66"/>
                    </a:cubicBezTo>
                    <a:cubicBezTo>
                      <a:pt x="278" y="63"/>
                      <a:pt x="286" y="60"/>
                      <a:pt x="298" y="60"/>
                    </a:cubicBezTo>
                    <a:lnTo>
                      <a:pt x="310" y="60"/>
                    </a:lnTo>
                    <a:lnTo>
                      <a:pt x="310" y="56"/>
                    </a:lnTo>
                    <a:cubicBezTo>
                      <a:pt x="310" y="51"/>
                      <a:pt x="309" y="47"/>
                      <a:pt x="307" y="45"/>
                    </a:cubicBezTo>
                    <a:cubicBezTo>
                      <a:pt x="305" y="43"/>
                      <a:pt x="302" y="41"/>
                      <a:pt x="297" y="41"/>
                    </a:cubicBezTo>
                    <a:cubicBezTo>
                      <a:pt x="293" y="41"/>
                      <a:pt x="290" y="42"/>
                      <a:pt x="286" y="43"/>
                    </a:cubicBezTo>
                    <a:cubicBezTo>
                      <a:pt x="283" y="44"/>
                      <a:pt x="279" y="46"/>
                      <a:pt x="276" y="47"/>
                    </a:cubicBezTo>
                    <a:lnTo>
                      <a:pt x="271" y="36"/>
                    </a:lnTo>
                    <a:cubicBezTo>
                      <a:pt x="275" y="34"/>
                      <a:pt x="280" y="32"/>
                      <a:pt x="284" y="31"/>
                    </a:cubicBezTo>
                    <a:cubicBezTo>
                      <a:pt x="289" y="30"/>
                      <a:pt x="293" y="29"/>
                      <a:pt x="298" y="29"/>
                    </a:cubicBezTo>
                    <a:cubicBezTo>
                      <a:pt x="307" y="29"/>
                      <a:pt x="314" y="31"/>
                      <a:pt x="319" y="36"/>
                    </a:cubicBezTo>
                    <a:cubicBezTo>
                      <a:pt x="323" y="40"/>
                      <a:pt x="326" y="46"/>
                      <a:pt x="326" y="55"/>
                    </a:cubicBezTo>
                    <a:lnTo>
                      <a:pt x="326" y="105"/>
                    </a:lnTo>
                    <a:lnTo>
                      <a:pt x="315" y="105"/>
                    </a:lnTo>
                    <a:close/>
                    <a:moveTo>
                      <a:pt x="292" y="94"/>
                    </a:moveTo>
                    <a:cubicBezTo>
                      <a:pt x="297" y="94"/>
                      <a:pt x="302" y="93"/>
                      <a:pt x="305" y="89"/>
                    </a:cubicBezTo>
                    <a:cubicBezTo>
                      <a:pt x="309" y="86"/>
                      <a:pt x="310" y="82"/>
                      <a:pt x="310" y="76"/>
                    </a:cubicBezTo>
                    <a:lnTo>
                      <a:pt x="310" y="70"/>
                    </a:lnTo>
                    <a:lnTo>
                      <a:pt x="301" y="70"/>
                    </a:lnTo>
                    <a:cubicBezTo>
                      <a:pt x="294" y="70"/>
                      <a:pt x="288" y="71"/>
                      <a:pt x="285" y="74"/>
                    </a:cubicBezTo>
                    <a:cubicBezTo>
                      <a:pt x="282" y="76"/>
                      <a:pt x="280" y="79"/>
                      <a:pt x="280" y="84"/>
                    </a:cubicBezTo>
                    <a:cubicBezTo>
                      <a:pt x="280" y="87"/>
                      <a:pt x="281" y="90"/>
                      <a:pt x="283" y="92"/>
                    </a:cubicBezTo>
                    <a:cubicBezTo>
                      <a:pt x="285" y="93"/>
                      <a:pt x="288" y="94"/>
                      <a:pt x="292" y="94"/>
                    </a:cubicBezTo>
                    <a:close/>
                    <a:moveTo>
                      <a:pt x="384" y="43"/>
                    </a:moveTo>
                    <a:lnTo>
                      <a:pt x="366" y="43"/>
                    </a:lnTo>
                    <a:lnTo>
                      <a:pt x="366" y="105"/>
                    </a:lnTo>
                    <a:lnTo>
                      <a:pt x="351" y="105"/>
                    </a:lnTo>
                    <a:lnTo>
                      <a:pt x="351" y="43"/>
                    </a:lnTo>
                    <a:lnTo>
                      <a:pt x="339" y="43"/>
                    </a:lnTo>
                    <a:lnTo>
                      <a:pt x="339" y="35"/>
                    </a:lnTo>
                    <a:lnTo>
                      <a:pt x="351" y="30"/>
                    </a:lnTo>
                    <a:lnTo>
                      <a:pt x="351" y="26"/>
                    </a:lnTo>
                    <a:cubicBezTo>
                      <a:pt x="351" y="17"/>
                      <a:pt x="353" y="10"/>
                      <a:pt x="357" y="6"/>
                    </a:cubicBezTo>
                    <a:cubicBezTo>
                      <a:pt x="361" y="2"/>
                      <a:pt x="367" y="0"/>
                      <a:pt x="375" y="0"/>
                    </a:cubicBezTo>
                    <a:cubicBezTo>
                      <a:pt x="381" y="0"/>
                      <a:pt x="386" y="1"/>
                      <a:pt x="392" y="3"/>
                    </a:cubicBezTo>
                    <a:lnTo>
                      <a:pt x="388" y="14"/>
                    </a:lnTo>
                    <a:cubicBezTo>
                      <a:pt x="384" y="13"/>
                      <a:pt x="380" y="13"/>
                      <a:pt x="377" y="13"/>
                    </a:cubicBezTo>
                    <a:cubicBezTo>
                      <a:pt x="373" y="13"/>
                      <a:pt x="370" y="14"/>
                      <a:pt x="369" y="16"/>
                    </a:cubicBezTo>
                    <a:cubicBezTo>
                      <a:pt x="367" y="18"/>
                      <a:pt x="366" y="21"/>
                      <a:pt x="366" y="26"/>
                    </a:cubicBezTo>
                    <a:lnTo>
                      <a:pt x="366" y="31"/>
                    </a:lnTo>
                    <a:lnTo>
                      <a:pt x="384" y="31"/>
                    </a:lnTo>
                    <a:lnTo>
                      <a:pt x="384" y="43"/>
                    </a:lnTo>
                    <a:close/>
                    <a:moveTo>
                      <a:pt x="462" y="68"/>
                    </a:moveTo>
                    <a:cubicBezTo>
                      <a:pt x="462" y="80"/>
                      <a:pt x="459" y="89"/>
                      <a:pt x="452" y="96"/>
                    </a:cubicBezTo>
                    <a:cubicBezTo>
                      <a:pt x="446" y="103"/>
                      <a:pt x="438" y="106"/>
                      <a:pt x="427" y="106"/>
                    </a:cubicBezTo>
                    <a:cubicBezTo>
                      <a:pt x="420" y="106"/>
                      <a:pt x="414" y="105"/>
                      <a:pt x="409" y="102"/>
                    </a:cubicBezTo>
                    <a:cubicBezTo>
                      <a:pt x="403" y="99"/>
                      <a:pt x="399" y="94"/>
                      <a:pt x="397" y="88"/>
                    </a:cubicBezTo>
                    <a:cubicBezTo>
                      <a:pt x="394" y="82"/>
                      <a:pt x="392" y="75"/>
                      <a:pt x="392" y="68"/>
                    </a:cubicBezTo>
                    <a:cubicBezTo>
                      <a:pt x="392" y="56"/>
                      <a:pt x="395" y="46"/>
                      <a:pt x="402" y="40"/>
                    </a:cubicBezTo>
                    <a:cubicBezTo>
                      <a:pt x="408" y="33"/>
                      <a:pt x="416" y="29"/>
                      <a:pt x="427" y="29"/>
                    </a:cubicBezTo>
                    <a:cubicBezTo>
                      <a:pt x="438" y="29"/>
                      <a:pt x="446" y="33"/>
                      <a:pt x="452" y="40"/>
                    </a:cubicBezTo>
                    <a:cubicBezTo>
                      <a:pt x="459" y="47"/>
                      <a:pt x="462" y="56"/>
                      <a:pt x="462" y="68"/>
                    </a:cubicBezTo>
                    <a:close/>
                    <a:moveTo>
                      <a:pt x="408" y="68"/>
                    </a:moveTo>
                    <a:cubicBezTo>
                      <a:pt x="408" y="85"/>
                      <a:pt x="415" y="93"/>
                      <a:pt x="427" y="93"/>
                    </a:cubicBezTo>
                    <a:cubicBezTo>
                      <a:pt x="439" y="93"/>
                      <a:pt x="446" y="85"/>
                      <a:pt x="446" y="68"/>
                    </a:cubicBezTo>
                    <a:cubicBezTo>
                      <a:pt x="446" y="51"/>
                      <a:pt x="439" y="42"/>
                      <a:pt x="427" y="42"/>
                    </a:cubicBezTo>
                    <a:cubicBezTo>
                      <a:pt x="420" y="42"/>
                      <a:pt x="416" y="44"/>
                      <a:pt x="413" y="49"/>
                    </a:cubicBezTo>
                    <a:cubicBezTo>
                      <a:pt x="410" y="53"/>
                      <a:pt x="408" y="60"/>
                      <a:pt x="408" y="68"/>
                    </a:cubicBezTo>
                    <a:close/>
                    <a:moveTo>
                      <a:pt x="517" y="29"/>
                    </a:moveTo>
                    <a:cubicBezTo>
                      <a:pt x="520" y="29"/>
                      <a:pt x="522" y="30"/>
                      <a:pt x="524" y="30"/>
                    </a:cubicBezTo>
                    <a:lnTo>
                      <a:pt x="523" y="45"/>
                    </a:lnTo>
                    <a:cubicBezTo>
                      <a:pt x="521" y="44"/>
                      <a:pt x="518" y="44"/>
                      <a:pt x="516" y="44"/>
                    </a:cubicBezTo>
                    <a:cubicBezTo>
                      <a:pt x="510" y="44"/>
                      <a:pt x="505" y="46"/>
                      <a:pt x="501" y="50"/>
                    </a:cubicBezTo>
                    <a:cubicBezTo>
                      <a:pt x="497" y="54"/>
                      <a:pt x="495" y="60"/>
                      <a:pt x="495" y="66"/>
                    </a:cubicBezTo>
                    <a:lnTo>
                      <a:pt x="495" y="105"/>
                    </a:lnTo>
                    <a:lnTo>
                      <a:pt x="480" y="105"/>
                    </a:lnTo>
                    <a:lnTo>
                      <a:pt x="480" y="31"/>
                    </a:lnTo>
                    <a:lnTo>
                      <a:pt x="492" y="31"/>
                    </a:lnTo>
                    <a:lnTo>
                      <a:pt x="494" y="44"/>
                    </a:lnTo>
                    <a:lnTo>
                      <a:pt x="495" y="44"/>
                    </a:lnTo>
                    <a:cubicBezTo>
                      <a:pt x="497" y="39"/>
                      <a:pt x="500" y="36"/>
                      <a:pt x="504" y="33"/>
                    </a:cubicBezTo>
                    <a:cubicBezTo>
                      <a:pt x="508" y="31"/>
                      <a:pt x="512" y="29"/>
                      <a:pt x="517" y="29"/>
                    </a:cubicBezTo>
                    <a:close/>
                    <a:moveTo>
                      <a:pt x="600" y="105"/>
                    </a:moveTo>
                    <a:lnTo>
                      <a:pt x="584" y="105"/>
                    </a:lnTo>
                    <a:lnTo>
                      <a:pt x="584" y="59"/>
                    </a:lnTo>
                    <a:cubicBezTo>
                      <a:pt x="584" y="54"/>
                      <a:pt x="583" y="49"/>
                      <a:pt x="581" y="46"/>
                    </a:cubicBezTo>
                    <a:cubicBezTo>
                      <a:pt x="579" y="44"/>
                      <a:pt x="576" y="42"/>
                      <a:pt x="571" y="42"/>
                    </a:cubicBezTo>
                    <a:cubicBezTo>
                      <a:pt x="565" y="42"/>
                      <a:pt x="561" y="44"/>
                      <a:pt x="558" y="48"/>
                    </a:cubicBezTo>
                    <a:cubicBezTo>
                      <a:pt x="555" y="52"/>
                      <a:pt x="554" y="59"/>
                      <a:pt x="554" y="68"/>
                    </a:cubicBezTo>
                    <a:lnTo>
                      <a:pt x="554" y="105"/>
                    </a:lnTo>
                    <a:lnTo>
                      <a:pt x="538" y="105"/>
                    </a:lnTo>
                    <a:lnTo>
                      <a:pt x="538" y="31"/>
                    </a:lnTo>
                    <a:lnTo>
                      <a:pt x="550" y="31"/>
                    </a:lnTo>
                    <a:lnTo>
                      <a:pt x="552" y="40"/>
                    </a:lnTo>
                    <a:lnTo>
                      <a:pt x="553" y="40"/>
                    </a:lnTo>
                    <a:cubicBezTo>
                      <a:pt x="555" y="37"/>
                      <a:pt x="558" y="34"/>
                      <a:pt x="562" y="32"/>
                    </a:cubicBezTo>
                    <a:cubicBezTo>
                      <a:pt x="566" y="30"/>
                      <a:pt x="570" y="29"/>
                      <a:pt x="575" y="29"/>
                    </a:cubicBezTo>
                    <a:cubicBezTo>
                      <a:pt x="586" y="29"/>
                      <a:pt x="594" y="33"/>
                      <a:pt x="597" y="41"/>
                    </a:cubicBezTo>
                    <a:lnTo>
                      <a:pt x="598" y="41"/>
                    </a:lnTo>
                    <a:cubicBezTo>
                      <a:pt x="600" y="37"/>
                      <a:pt x="603" y="35"/>
                      <a:pt x="607" y="32"/>
                    </a:cubicBezTo>
                    <a:cubicBezTo>
                      <a:pt x="611" y="30"/>
                      <a:pt x="616" y="29"/>
                      <a:pt x="621" y="29"/>
                    </a:cubicBezTo>
                    <a:cubicBezTo>
                      <a:pt x="630" y="29"/>
                      <a:pt x="636" y="32"/>
                      <a:pt x="640" y="36"/>
                    </a:cubicBezTo>
                    <a:cubicBezTo>
                      <a:pt x="644" y="41"/>
                      <a:pt x="646" y="47"/>
                      <a:pt x="646" y="57"/>
                    </a:cubicBezTo>
                    <a:lnTo>
                      <a:pt x="646" y="105"/>
                    </a:lnTo>
                    <a:lnTo>
                      <a:pt x="630" y="105"/>
                    </a:lnTo>
                    <a:lnTo>
                      <a:pt x="630" y="59"/>
                    </a:lnTo>
                    <a:cubicBezTo>
                      <a:pt x="630" y="54"/>
                      <a:pt x="629" y="49"/>
                      <a:pt x="627" y="46"/>
                    </a:cubicBezTo>
                    <a:cubicBezTo>
                      <a:pt x="625" y="44"/>
                      <a:pt x="622" y="42"/>
                      <a:pt x="617" y="42"/>
                    </a:cubicBezTo>
                    <a:cubicBezTo>
                      <a:pt x="611" y="42"/>
                      <a:pt x="607" y="44"/>
                      <a:pt x="604" y="48"/>
                    </a:cubicBezTo>
                    <a:cubicBezTo>
                      <a:pt x="601" y="52"/>
                      <a:pt x="600" y="58"/>
                      <a:pt x="600" y="66"/>
                    </a:cubicBezTo>
                    <a:lnTo>
                      <a:pt x="600" y="105"/>
                    </a:lnTo>
                    <a:close/>
                  </a:path>
                </a:pathLst>
              </a:custGeom>
              <a:solidFill>
                <a:srgbClr val="35A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7" name="Freeform 295">
                <a:extLst>
                  <a:ext uri="{FF2B5EF4-FFF2-40B4-BE49-F238E27FC236}">
                    <a16:creationId xmlns:a16="http://schemas.microsoft.com/office/drawing/2014/main" id="{C9F70844-AA67-4F21-A77F-2B8B38F9A3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53889" y="3930509"/>
                <a:ext cx="641253" cy="96188"/>
              </a:xfrm>
              <a:custGeom>
                <a:avLst/>
                <a:gdLst>
                  <a:gd name="T0" fmla="*/ 73 w 750"/>
                  <a:gd name="T1" fmla="*/ 33 h 113"/>
                  <a:gd name="T2" fmla="*/ 71 w 750"/>
                  <a:gd name="T3" fmla="*/ 65 h 113"/>
                  <a:gd name="T4" fmla="*/ 0 w 750"/>
                  <a:gd name="T5" fmla="*/ 112 h 113"/>
                  <a:gd name="T6" fmla="*/ 50 w 750"/>
                  <a:gd name="T7" fmla="*/ 47 h 113"/>
                  <a:gd name="T8" fmla="*/ 17 w 750"/>
                  <a:gd name="T9" fmla="*/ 21 h 113"/>
                  <a:gd name="T10" fmla="*/ 36 w 750"/>
                  <a:gd name="T11" fmla="*/ 97 h 113"/>
                  <a:gd name="T12" fmla="*/ 35 w 750"/>
                  <a:gd name="T13" fmla="*/ 64 h 113"/>
                  <a:gd name="T14" fmla="*/ 142 w 750"/>
                  <a:gd name="T15" fmla="*/ 101 h 113"/>
                  <a:gd name="T16" fmla="*/ 91 w 750"/>
                  <a:gd name="T17" fmla="*/ 89 h 113"/>
                  <a:gd name="T18" fmla="*/ 142 w 750"/>
                  <a:gd name="T19" fmla="*/ 59 h 113"/>
                  <a:gd name="T20" fmla="*/ 104 w 750"/>
                  <a:gd name="T21" fmla="*/ 50 h 113"/>
                  <a:gd name="T22" fmla="*/ 151 w 750"/>
                  <a:gd name="T23" fmla="*/ 37 h 113"/>
                  <a:gd name="T24" fmla="*/ 121 w 750"/>
                  <a:gd name="T25" fmla="*/ 100 h 113"/>
                  <a:gd name="T26" fmla="*/ 131 w 750"/>
                  <a:gd name="T27" fmla="*/ 74 h 113"/>
                  <a:gd name="T28" fmla="*/ 121 w 750"/>
                  <a:gd name="T29" fmla="*/ 100 h 113"/>
                  <a:gd name="T30" fmla="*/ 222 w 750"/>
                  <a:gd name="T31" fmla="*/ 46 h 113"/>
                  <a:gd name="T32" fmla="*/ 182 w 750"/>
                  <a:gd name="T33" fmla="*/ 112 h 113"/>
                  <a:gd name="T34" fmla="*/ 199 w 750"/>
                  <a:gd name="T35" fmla="*/ 46 h 113"/>
                  <a:gd name="T36" fmla="*/ 249 w 750"/>
                  <a:gd name="T37" fmla="*/ 102 h 113"/>
                  <a:gd name="T38" fmla="*/ 300 w 750"/>
                  <a:gd name="T39" fmla="*/ 40 h 113"/>
                  <a:gd name="T40" fmla="*/ 262 w 750"/>
                  <a:gd name="T41" fmla="*/ 94 h 113"/>
                  <a:gd name="T42" fmla="*/ 305 w 750"/>
                  <a:gd name="T43" fmla="*/ 108 h 113"/>
                  <a:gd name="T44" fmla="*/ 262 w 750"/>
                  <a:gd name="T45" fmla="*/ 49 h 113"/>
                  <a:gd name="T46" fmla="*/ 275 w 750"/>
                  <a:gd name="T47" fmla="*/ 44 h 113"/>
                  <a:gd name="T48" fmla="*/ 384 w 750"/>
                  <a:gd name="T49" fmla="*/ 61 h 113"/>
                  <a:gd name="T50" fmla="*/ 393 w 750"/>
                  <a:gd name="T51" fmla="*/ 7 h 113"/>
                  <a:gd name="T52" fmla="*/ 478 w 750"/>
                  <a:gd name="T53" fmla="*/ 7 h 113"/>
                  <a:gd name="T54" fmla="*/ 461 w 750"/>
                  <a:gd name="T55" fmla="*/ 39 h 113"/>
                  <a:gd name="T56" fmla="*/ 414 w 750"/>
                  <a:gd name="T57" fmla="*/ 112 h 113"/>
                  <a:gd name="T58" fmla="*/ 509 w 750"/>
                  <a:gd name="T59" fmla="*/ 42 h 113"/>
                  <a:gd name="T60" fmla="*/ 570 w 750"/>
                  <a:gd name="T61" fmla="*/ 76 h 113"/>
                  <a:gd name="T62" fmla="*/ 553 w 750"/>
                  <a:gd name="T63" fmla="*/ 98 h 113"/>
                  <a:gd name="T64" fmla="*/ 539 w 750"/>
                  <a:gd name="T65" fmla="*/ 113 h 113"/>
                  <a:gd name="T66" fmla="*/ 553 w 750"/>
                  <a:gd name="T67" fmla="*/ 64 h 113"/>
                  <a:gd name="T68" fmla="*/ 631 w 750"/>
                  <a:gd name="T69" fmla="*/ 98 h 113"/>
                  <a:gd name="T70" fmla="*/ 591 w 750"/>
                  <a:gd name="T71" fmla="*/ 88 h 113"/>
                  <a:gd name="T72" fmla="*/ 591 w 750"/>
                  <a:gd name="T73" fmla="*/ 31 h 113"/>
                  <a:gd name="T74" fmla="*/ 630 w 750"/>
                  <a:gd name="T75" fmla="*/ 32 h 113"/>
                  <a:gd name="T76" fmla="*/ 611 w 750"/>
                  <a:gd name="T77" fmla="*/ 97 h 113"/>
                  <a:gd name="T78" fmla="*/ 693 w 750"/>
                  <a:gd name="T79" fmla="*/ 101 h 113"/>
                  <a:gd name="T80" fmla="*/ 642 w 750"/>
                  <a:gd name="T81" fmla="*/ 89 h 113"/>
                  <a:gd name="T82" fmla="*/ 693 w 750"/>
                  <a:gd name="T83" fmla="*/ 59 h 113"/>
                  <a:gd name="T84" fmla="*/ 655 w 750"/>
                  <a:gd name="T85" fmla="*/ 50 h 113"/>
                  <a:gd name="T86" fmla="*/ 702 w 750"/>
                  <a:gd name="T87" fmla="*/ 37 h 113"/>
                  <a:gd name="T88" fmla="*/ 672 w 750"/>
                  <a:gd name="T89" fmla="*/ 100 h 113"/>
                  <a:gd name="T90" fmla="*/ 682 w 750"/>
                  <a:gd name="T91" fmla="*/ 74 h 113"/>
                  <a:gd name="T92" fmla="*/ 672 w 750"/>
                  <a:gd name="T93" fmla="*/ 100 h 113"/>
                  <a:gd name="T94" fmla="*/ 750 w 750"/>
                  <a:gd name="T95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750" h="113">
                    <a:moveTo>
                      <a:pt x="0" y="7"/>
                    </a:moveTo>
                    <a:lnTo>
                      <a:pt x="32" y="7"/>
                    </a:lnTo>
                    <a:cubicBezTo>
                      <a:pt x="46" y="7"/>
                      <a:pt x="57" y="9"/>
                      <a:pt x="63" y="13"/>
                    </a:cubicBezTo>
                    <a:cubicBezTo>
                      <a:pt x="70" y="17"/>
                      <a:pt x="73" y="24"/>
                      <a:pt x="73" y="33"/>
                    </a:cubicBezTo>
                    <a:cubicBezTo>
                      <a:pt x="73" y="39"/>
                      <a:pt x="71" y="44"/>
                      <a:pt x="68" y="48"/>
                    </a:cubicBezTo>
                    <a:cubicBezTo>
                      <a:pt x="65" y="52"/>
                      <a:pt x="60" y="55"/>
                      <a:pt x="54" y="56"/>
                    </a:cubicBezTo>
                    <a:lnTo>
                      <a:pt x="54" y="57"/>
                    </a:lnTo>
                    <a:cubicBezTo>
                      <a:pt x="62" y="58"/>
                      <a:pt x="67" y="61"/>
                      <a:pt x="71" y="65"/>
                    </a:cubicBezTo>
                    <a:cubicBezTo>
                      <a:pt x="74" y="69"/>
                      <a:pt x="76" y="74"/>
                      <a:pt x="76" y="81"/>
                    </a:cubicBezTo>
                    <a:cubicBezTo>
                      <a:pt x="76" y="91"/>
                      <a:pt x="73" y="98"/>
                      <a:pt x="66" y="104"/>
                    </a:cubicBezTo>
                    <a:cubicBezTo>
                      <a:pt x="59" y="109"/>
                      <a:pt x="50" y="112"/>
                      <a:pt x="38" y="112"/>
                    </a:cubicBezTo>
                    <a:lnTo>
                      <a:pt x="0" y="112"/>
                    </a:lnTo>
                    <a:lnTo>
                      <a:pt x="0" y="7"/>
                    </a:lnTo>
                    <a:close/>
                    <a:moveTo>
                      <a:pt x="17" y="50"/>
                    </a:moveTo>
                    <a:lnTo>
                      <a:pt x="34" y="50"/>
                    </a:lnTo>
                    <a:cubicBezTo>
                      <a:pt x="41" y="50"/>
                      <a:pt x="47" y="49"/>
                      <a:pt x="50" y="47"/>
                    </a:cubicBezTo>
                    <a:cubicBezTo>
                      <a:pt x="53" y="44"/>
                      <a:pt x="55" y="40"/>
                      <a:pt x="55" y="35"/>
                    </a:cubicBezTo>
                    <a:cubicBezTo>
                      <a:pt x="55" y="30"/>
                      <a:pt x="53" y="27"/>
                      <a:pt x="50" y="24"/>
                    </a:cubicBezTo>
                    <a:cubicBezTo>
                      <a:pt x="46" y="22"/>
                      <a:pt x="40" y="21"/>
                      <a:pt x="32" y="21"/>
                    </a:cubicBezTo>
                    <a:lnTo>
                      <a:pt x="17" y="21"/>
                    </a:lnTo>
                    <a:lnTo>
                      <a:pt x="17" y="50"/>
                    </a:lnTo>
                    <a:close/>
                    <a:moveTo>
                      <a:pt x="17" y="64"/>
                    </a:moveTo>
                    <a:lnTo>
                      <a:pt x="17" y="97"/>
                    </a:lnTo>
                    <a:lnTo>
                      <a:pt x="36" y="97"/>
                    </a:lnTo>
                    <a:cubicBezTo>
                      <a:pt x="43" y="97"/>
                      <a:pt x="49" y="96"/>
                      <a:pt x="52" y="93"/>
                    </a:cubicBezTo>
                    <a:cubicBezTo>
                      <a:pt x="56" y="90"/>
                      <a:pt x="58" y="86"/>
                      <a:pt x="58" y="80"/>
                    </a:cubicBezTo>
                    <a:cubicBezTo>
                      <a:pt x="58" y="75"/>
                      <a:pt x="56" y="71"/>
                      <a:pt x="52" y="68"/>
                    </a:cubicBezTo>
                    <a:cubicBezTo>
                      <a:pt x="48" y="65"/>
                      <a:pt x="43" y="64"/>
                      <a:pt x="35" y="64"/>
                    </a:cubicBezTo>
                    <a:lnTo>
                      <a:pt x="17" y="64"/>
                    </a:lnTo>
                    <a:close/>
                    <a:moveTo>
                      <a:pt x="146" y="112"/>
                    </a:moveTo>
                    <a:lnTo>
                      <a:pt x="143" y="101"/>
                    </a:lnTo>
                    <a:lnTo>
                      <a:pt x="142" y="101"/>
                    </a:lnTo>
                    <a:cubicBezTo>
                      <a:pt x="138" y="105"/>
                      <a:pt x="134" y="109"/>
                      <a:pt x="131" y="110"/>
                    </a:cubicBezTo>
                    <a:cubicBezTo>
                      <a:pt x="127" y="112"/>
                      <a:pt x="122" y="113"/>
                      <a:pt x="116" y="113"/>
                    </a:cubicBezTo>
                    <a:cubicBezTo>
                      <a:pt x="108" y="113"/>
                      <a:pt x="102" y="111"/>
                      <a:pt x="97" y="107"/>
                    </a:cubicBezTo>
                    <a:cubicBezTo>
                      <a:pt x="93" y="103"/>
                      <a:pt x="91" y="97"/>
                      <a:pt x="91" y="89"/>
                    </a:cubicBezTo>
                    <a:cubicBezTo>
                      <a:pt x="91" y="81"/>
                      <a:pt x="94" y="75"/>
                      <a:pt x="100" y="70"/>
                    </a:cubicBezTo>
                    <a:cubicBezTo>
                      <a:pt x="106" y="66"/>
                      <a:pt x="115" y="64"/>
                      <a:pt x="128" y="64"/>
                    </a:cubicBezTo>
                    <a:lnTo>
                      <a:pt x="142" y="63"/>
                    </a:lnTo>
                    <a:lnTo>
                      <a:pt x="142" y="59"/>
                    </a:lnTo>
                    <a:cubicBezTo>
                      <a:pt x="142" y="54"/>
                      <a:pt x="140" y="50"/>
                      <a:pt x="138" y="47"/>
                    </a:cubicBezTo>
                    <a:cubicBezTo>
                      <a:pt x="136" y="45"/>
                      <a:pt x="132" y="44"/>
                      <a:pt x="127" y="44"/>
                    </a:cubicBezTo>
                    <a:cubicBezTo>
                      <a:pt x="123" y="44"/>
                      <a:pt x="119" y="44"/>
                      <a:pt x="115" y="46"/>
                    </a:cubicBezTo>
                    <a:cubicBezTo>
                      <a:pt x="111" y="47"/>
                      <a:pt x="108" y="48"/>
                      <a:pt x="104" y="50"/>
                    </a:cubicBezTo>
                    <a:lnTo>
                      <a:pt x="99" y="38"/>
                    </a:lnTo>
                    <a:cubicBezTo>
                      <a:pt x="103" y="35"/>
                      <a:pt x="108" y="34"/>
                      <a:pt x="113" y="33"/>
                    </a:cubicBezTo>
                    <a:cubicBezTo>
                      <a:pt x="118" y="31"/>
                      <a:pt x="123" y="31"/>
                      <a:pt x="128" y="31"/>
                    </a:cubicBezTo>
                    <a:cubicBezTo>
                      <a:pt x="138" y="31"/>
                      <a:pt x="145" y="33"/>
                      <a:pt x="151" y="37"/>
                    </a:cubicBezTo>
                    <a:cubicBezTo>
                      <a:pt x="156" y="42"/>
                      <a:pt x="158" y="49"/>
                      <a:pt x="158" y="58"/>
                    </a:cubicBezTo>
                    <a:lnTo>
                      <a:pt x="158" y="112"/>
                    </a:lnTo>
                    <a:lnTo>
                      <a:pt x="146" y="112"/>
                    </a:lnTo>
                    <a:close/>
                    <a:moveTo>
                      <a:pt x="121" y="100"/>
                    </a:moveTo>
                    <a:cubicBezTo>
                      <a:pt x="127" y="100"/>
                      <a:pt x="132" y="98"/>
                      <a:pt x="136" y="95"/>
                    </a:cubicBezTo>
                    <a:cubicBezTo>
                      <a:pt x="139" y="92"/>
                      <a:pt x="141" y="87"/>
                      <a:pt x="141" y="81"/>
                    </a:cubicBezTo>
                    <a:lnTo>
                      <a:pt x="141" y="74"/>
                    </a:lnTo>
                    <a:lnTo>
                      <a:pt x="131" y="74"/>
                    </a:lnTo>
                    <a:cubicBezTo>
                      <a:pt x="123" y="74"/>
                      <a:pt x="117" y="76"/>
                      <a:pt x="114" y="78"/>
                    </a:cubicBezTo>
                    <a:cubicBezTo>
                      <a:pt x="110" y="81"/>
                      <a:pt x="108" y="84"/>
                      <a:pt x="108" y="89"/>
                    </a:cubicBezTo>
                    <a:cubicBezTo>
                      <a:pt x="108" y="93"/>
                      <a:pt x="109" y="95"/>
                      <a:pt x="111" y="97"/>
                    </a:cubicBezTo>
                    <a:cubicBezTo>
                      <a:pt x="113" y="99"/>
                      <a:pt x="117" y="100"/>
                      <a:pt x="121" y="100"/>
                    </a:cubicBezTo>
                    <a:close/>
                    <a:moveTo>
                      <a:pt x="223" y="31"/>
                    </a:moveTo>
                    <a:cubicBezTo>
                      <a:pt x="226" y="31"/>
                      <a:pt x="229" y="31"/>
                      <a:pt x="231" y="32"/>
                    </a:cubicBezTo>
                    <a:lnTo>
                      <a:pt x="229" y="47"/>
                    </a:lnTo>
                    <a:cubicBezTo>
                      <a:pt x="227" y="47"/>
                      <a:pt x="225" y="46"/>
                      <a:pt x="222" y="46"/>
                    </a:cubicBezTo>
                    <a:cubicBezTo>
                      <a:pt x="215" y="46"/>
                      <a:pt x="210" y="49"/>
                      <a:pt x="205" y="53"/>
                    </a:cubicBezTo>
                    <a:cubicBezTo>
                      <a:pt x="201" y="57"/>
                      <a:pt x="199" y="63"/>
                      <a:pt x="199" y="70"/>
                    </a:cubicBezTo>
                    <a:lnTo>
                      <a:pt x="199" y="112"/>
                    </a:lnTo>
                    <a:lnTo>
                      <a:pt x="182" y="112"/>
                    </a:lnTo>
                    <a:lnTo>
                      <a:pt x="182" y="32"/>
                    </a:lnTo>
                    <a:lnTo>
                      <a:pt x="195" y="32"/>
                    </a:lnTo>
                    <a:lnTo>
                      <a:pt x="198" y="46"/>
                    </a:lnTo>
                    <a:lnTo>
                      <a:pt x="199" y="46"/>
                    </a:lnTo>
                    <a:cubicBezTo>
                      <a:pt x="201" y="41"/>
                      <a:pt x="205" y="38"/>
                      <a:pt x="209" y="35"/>
                    </a:cubicBezTo>
                    <a:cubicBezTo>
                      <a:pt x="213" y="32"/>
                      <a:pt x="218" y="31"/>
                      <a:pt x="223" y="31"/>
                    </a:cubicBezTo>
                    <a:close/>
                    <a:moveTo>
                      <a:pt x="278" y="113"/>
                    </a:moveTo>
                    <a:cubicBezTo>
                      <a:pt x="266" y="113"/>
                      <a:pt x="256" y="109"/>
                      <a:pt x="249" y="102"/>
                    </a:cubicBezTo>
                    <a:cubicBezTo>
                      <a:pt x="242" y="95"/>
                      <a:pt x="238" y="85"/>
                      <a:pt x="238" y="73"/>
                    </a:cubicBezTo>
                    <a:cubicBezTo>
                      <a:pt x="238" y="60"/>
                      <a:pt x="241" y="49"/>
                      <a:pt x="248" y="42"/>
                    </a:cubicBezTo>
                    <a:cubicBezTo>
                      <a:pt x="255" y="35"/>
                      <a:pt x="263" y="31"/>
                      <a:pt x="275" y="31"/>
                    </a:cubicBezTo>
                    <a:cubicBezTo>
                      <a:pt x="285" y="31"/>
                      <a:pt x="294" y="34"/>
                      <a:pt x="300" y="40"/>
                    </a:cubicBezTo>
                    <a:cubicBezTo>
                      <a:pt x="306" y="47"/>
                      <a:pt x="309" y="55"/>
                      <a:pt x="309" y="67"/>
                    </a:cubicBezTo>
                    <a:lnTo>
                      <a:pt x="309" y="76"/>
                    </a:lnTo>
                    <a:lnTo>
                      <a:pt x="256" y="76"/>
                    </a:lnTo>
                    <a:cubicBezTo>
                      <a:pt x="256" y="83"/>
                      <a:pt x="258" y="89"/>
                      <a:pt x="262" y="94"/>
                    </a:cubicBezTo>
                    <a:cubicBezTo>
                      <a:pt x="266" y="98"/>
                      <a:pt x="272" y="100"/>
                      <a:pt x="279" y="100"/>
                    </a:cubicBezTo>
                    <a:cubicBezTo>
                      <a:pt x="283" y="100"/>
                      <a:pt x="288" y="99"/>
                      <a:pt x="292" y="98"/>
                    </a:cubicBezTo>
                    <a:cubicBezTo>
                      <a:pt x="296" y="98"/>
                      <a:pt x="300" y="96"/>
                      <a:pt x="305" y="94"/>
                    </a:cubicBezTo>
                    <a:lnTo>
                      <a:pt x="305" y="108"/>
                    </a:lnTo>
                    <a:cubicBezTo>
                      <a:pt x="301" y="110"/>
                      <a:pt x="297" y="111"/>
                      <a:pt x="292" y="112"/>
                    </a:cubicBezTo>
                    <a:cubicBezTo>
                      <a:pt x="288" y="113"/>
                      <a:pt x="283" y="113"/>
                      <a:pt x="278" y="113"/>
                    </a:cubicBezTo>
                    <a:close/>
                    <a:moveTo>
                      <a:pt x="275" y="44"/>
                    </a:moveTo>
                    <a:cubicBezTo>
                      <a:pt x="269" y="44"/>
                      <a:pt x="265" y="45"/>
                      <a:pt x="262" y="49"/>
                    </a:cubicBezTo>
                    <a:cubicBezTo>
                      <a:pt x="259" y="52"/>
                      <a:pt x="257" y="57"/>
                      <a:pt x="256" y="64"/>
                    </a:cubicBezTo>
                    <a:lnTo>
                      <a:pt x="292" y="64"/>
                    </a:lnTo>
                    <a:cubicBezTo>
                      <a:pt x="292" y="57"/>
                      <a:pt x="291" y="52"/>
                      <a:pt x="288" y="49"/>
                    </a:cubicBezTo>
                    <a:cubicBezTo>
                      <a:pt x="284" y="45"/>
                      <a:pt x="280" y="44"/>
                      <a:pt x="275" y="44"/>
                    </a:cubicBezTo>
                    <a:close/>
                    <a:moveTo>
                      <a:pt x="414" y="112"/>
                    </a:moveTo>
                    <a:lnTo>
                      <a:pt x="384" y="24"/>
                    </a:lnTo>
                    <a:lnTo>
                      <a:pt x="383" y="24"/>
                    </a:lnTo>
                    <a:cubicBezTo>
                      <a:pt x="384" y="37"/>
                      <a:pt x="384" y="49"/>
                      <a:pt x="384" y="61"/>
                    </a:cubicBezTo>
                    <a:lnTo>
                      <a:pt x="384" y="112"/>
                    </a:lnTo>
                    <a:lnTo>
                      <a:pt x="369" y="112"/>
                    </a:lnTo>
                    <a:lnTo>
                      <a:pt x="369" y="7"/>
                    </a:lnTo>
                    <a:lnTo>
                      <a:pt x="393" y="7"/>
                    </a:lnTo>
                    <a:lnTo>
                      <a:pt x="422" y="90"/>
                    </a:lnTo>
                    <a:lnTo>
                      <a:pt x="423" y="90"/>
                    </a:lnTo>
                    <a:lnTo>
                      <a:pt x="453" y="7"/>
                    </a:lnTo>
                    <a:lnTo>
                      <a:pt x="478" y="7"/>
                    </a:lnTo>
                    <a:lnTo>
                      <a:pt x="478" y="112"/>
                    </a:lnTo>
                    <a:lnTo>
                      <a:pt x="461" y="112"/>
                    </a:lnTo>
                    <a:lnTo>
                      <a:pt x="461" y="60"/>
                    </a:lnTo>
                    <a:cubicBezTo>
                      <a:pt x="461" y="55"/>
                      <a:pt x="461" y="48"/>
                      <a:pt x="461" y="39"/>
                    </a:cubicBezTo>
                    <a:cubicBezTo>
                      <a:pt x="462" y="31"/>
                      <a:pt x="462" y="26"/>
                      <a:pt x="462" y="24"/>
                    </a:cubicBezTo>
                    <a:lnTo>
                      <a:pt x="461" y="24"/>
                    </a:lnTo>
                    <a:lnTo>
                      <a:pt x="430" y="112"/>
                    </a:lnTo>
                    <a:lnTo>
                      <a:pt x="414" y="112"/>
                    </a:lnTo>
                    <a:close/>
                    <a:moveTo>
                      <a:pt x="539" y="113"/>
                    </a:moveTo>
                    <a:cubicBezTo>
                      <a:pt x="526" y="113"/>
                      <a:pt x="516" y="109"/>
                      <a:pt x="509" y="102"/>
                    </a:cubicBezTo>
                    <a:cubicBezTo>
                      <a:pt x="502" y="95"/>
                      <a:pt x="499" y="85"/>
                      <a:pt x="499" y="73"/>
                    </a:cubicBezTo>
                    <a:cubicBezTo>
                      <a:pt x="499" y="60"/>
                      <a:pt x="502" y="49"/>
                      <a:pt x="509" y="42"/>
                    </a:cubicBezTo>
                    <a:cubicBezTo>
                      <a:pt x="515" y="35"/>
                      <a:pt x="524" y="31"/>
                      <a:pt x="535" y="31"/>
                    </a:cubicBezTo>
                    <a:cubicBezTo>
                      <a:pt x="546" y="31"/>
                      <a:pt x="554" y="34"/>
                      <a:pt x="560" y="40"/>
                    </a:cubicBezTo>
                    <a:cubicBezTo>
                      <a:pt x="567" y="47"/>
                      <a:pt x="570" y="55"/>
                      <a:pt x="570" y="67"/>
                    </a:cubicBezTo>
                    <a:lnTo>
                      <a:pt x="570" y="76"/>
                    </a:lnTo>
                    <a:lnTo>
                      <a:pt x="516" y="76"/>
                    </a:lnTo>
                    <a:cubicBezTo>
                      <a:pt x="517" y="83"/>
                      <a:pt x="519" y="89"/>
                      <a:pt x="523" y="94"/>
                    </a:cubicBezTo>
                    <a:cubicBezTo>
                      <a:pt x="527" y="98"/>
                      <a:pt x="532" y="100"/>
                      <a:pt x="539" y="100"/>
                    </a:cubicBezTo>
                    <a:cubicBezTo>
                      <a:pt x="544" y="100"/>
                      <a:pt x="548" y="99"/>
                      <a:pt x="553" y="98"/>
                    </a:cubicBezTo>
                    <a:cubicBezTo>
                      <a:pt x="557" y="98"/>
                      <a:pt x="561" y="96"/>
                      <a:pt x="566" y="94"/>
                    </a:cubicBezTo>
                    <a:lnTo>
                      <a:pt x="566" y="108"/>
                    </a:lnTo>
                    <a:cubicBezTo>
                      <a:pt x="562" y="110"/>
                      <a:pt x="557" y="111"/>
                      <a:pt x="553" y="112"/>
                    </a:cubicBezTo>
                    <a:cubicBezTo>
                      <a:pt x="549" y="113"/>
                      <a:pt x="544" y="113"/>
                      <a:pt x="539" y="113"/>
                    </a:cubicBezTo>
                    <a:close/>
                    <a:moveTo>
                      <a:pt x="535" y="44"/>
                    </a:moveTo>
                    <a:cubicBezTo>
                      <a:pt x="530" y="44"/>
                      <a:pt x="526" y="45"/>
                      <a:pt x="522" y="49"/>
                    </a:cubicBezTo>
                    <a:cubicBezTo>
                      <a:pt x="519" y="52"/>
                      <a:pt x="517" y="57"/>
                      <a:pt x="517" y="64"/>
                    </a:cubicBezTo>
                    <a:lnTo>
                      <a:pt x="553" y="64"/>
                    </a:lnTo>
                    <a:cubicBezTo>
                      <a:pt x="553" y="57"/>
                      <a:pt x="551" y="52"/>
                      <a:pt x="548" y="49"/>
                    </a:cubicBezTo>
                    <a:cubicBezTo>
                      <a:pt x="545" y="45"/>
                      <a:pt x="541" y="44"/>
                      <a:pt x="535" y="44"/>
                    </a:cubicBezTo>
                    <a:close/>
                    <a:moveTo>
                      <a:pt x="619" y="99"/>
                    </a:moveTo>
                    <a:cubicBezTo>
                      <a:pt x="623" y="99"/>
                      <a:pt x="627" y="99"/>
                      <a:pt x="631" y="98"/>
                    </a:cubicBezTo>
                    <a:lnTo>
                      <a:pt x="631" y="110"/>
                    </a:lnTo>
                    <a:cubicBezTo>
                      <a:pt x="629" y="111"/>
                      <a:pt x="627" y="112"/>
                      <a:pt x="624" y="112"/>
                    </a:cubicBezTo>
                    <a:cubicBezTo>
                      <a:pt x="621" y="113"/>
                      <a:pt x="618" y="113"/>
                      <a:pt x="615" y="113"/>
                    </a:cubicBezTo>
                    <a:cubicBezTo>
                      <a:pt x="599" y="113"/>
                      <a:pt x="591" y="105"/>
                      <a:pt x="591" y="88"/>
                    </a:cubicBezTo>
                    <a:lnTo>
                      <a:pt x="591" y="45"/>
                    </a:lnTo>
                    <a:lnTo>
                      <a:pt x="580" y="45"/>
                    </a:lnTo>
                    <a:lnTo>
                      <a:pt x="580" y="38"/>
                    </a:lnTo>
                    <a:lnTo>
                      <a:pt x="591" y="31"/>
                    </a:lnTo>
                    <a:lnTo>
                      <a:pt x="597" y="15"/>
                    </a:lnTo>
                    <a:lnTo>
                      <a:pt x="608" y="15"/>
                    </a:lnTo>
                    <a:lnTo>
                      <a:pt x="608" y="32"/>
                    </a:lnTo>
                    <a:lnTo>
                      <a:pt x="630" y="32"/>
                    </a:lnTo>
                    <a:lnTo>
                      <a:pt x="630" y="45"/>
                    </a:lnTo>
                    <a:lnTo>
                      <a:pt x="608" y="45"/>
                    </a:lnTo>
                    <a:lnTo>
                      <a:pt x="608" y="88"/>
                    </a:lnTo>
                    <a:cubicBezTo>
                      <a:pt x="608" y="92"/>
                      <a:pt x="609" y="95"/>
                      <a:pt x="611" y="97"/>
                    </a:cubicBezTo>
                    <a:cubicBezTo>
                      <a:pt x="613" y="98"/>
                      <a:pt x="615" y="99"/>
                      <a:pt x="619" y="99"/>
                    </a:cubicBezTo>
                    <a:close/>
                    <a:moveTo>
                      <a:pt x="697" y="112"/>
                    </a:moveTo>
                    <a:lnTo>
                      <a:pt x="694" y="101"/>
                    </a:lnTo>
                    <a:lnTo>
                      <a:pt x="693" y="101"/>
                    </a:lnTo>
                    <a:cubicBezTo>
                      <a:pt x="689" y="105"/>
                      <a:pt x="686" y="109"/>
                      <a:pt x="682" y="110"/>
                    </a:cubicBezTo>
                    <a:cubicBezTo>
                      <a:pt x="678" y="112"/>
                      <a:pt x="673" y="113"/>
                      <a:pt x="667" y="113"/>
                    </a:cubicBezTo>
                    <a:cubicBezTo>
                      <a:pt x="659" y="113"/>
                      <a:pt x="653" y="111"/>
                      <a:pt x="648" y="107"/>
                    </a:cubicBezTo>
                    <a:cubicBezTo>
                      <a:pt x="644" y="103"/>
                      <a:pt x="642" y="97"/>
                      <a:pt x="642" y="89"/>
                    </a:cubicBezTo>
                    <a:cubicBezTo>
                      <a:pt x="642" y="81"/>
                      <a:pt x="645" y="75"/>
                      <a:pt x="651" y="70"/>
                    </a:cubicBezTo>
                    <a:cubicBezTo>
                      <a:pt x="657" y="66"/>
                      <a:pt x="666" y="64"/>
                      <a:pt x="679" y="64"/>
                    </a:cubicBezTo>
                    <a:lnTo>
                      <a:pt x="693" y="63"/>
                    </a:lnTo>
                    <a:lnTo>
                      <a:pt x="693" y="59"/>
                    </a:lnTo>
                    <a:cubicBezTo>
                      <a:pt x="693" y="54"/>
                      <a:pt x="691" y="50"/>
                      <a:pt x="689" y="47"/>
                    </a:cubicBezTo>
                    <a:cubicBezTo>
                      <a:pt x="687" y="45"/>
                      <a:pt x="683" y="44"/>
                      <a:pt x="678" y="44"/>
                    </a:cubicBezTo>
                    <a:cubicBezTo>
                      <a:pt x="674" y="44"/>
                      <a:pt x="670" y="44"/>
                      <a:pt x="666" y="46"/>
                    </a:cubicBezTo>
                    <a:cubicBezTo>
                      <a:pt x="662" y="47"/>
                      <a:pt x="659" y="48"/>
                      <a:pt x="655" y="50"/>
                    </a:cubicBezTo>
                    <a:lnTo>
                      <a:pt x="650" y="38"/>
                    </a:lnTo>
                    <a:cubicBezTo>
                      <a:pt x="654" y="35"/>
                      <a:pt x="659" y="34"/>
                      <a:pt x="664" y="33"/>
                    </a:cubicBezTo>
                    <a:cubicBezTo>
                      <a:pt x="669" y="31"/>
                      <a:pt x="674" y="31"/>
                      <a:pt x="679" y="31"/>
                    </a:cubicBezTo>
                    <a:cubicBezTo>
                      <a:pt x="689" y="31"/>
                      <a:pt x="696" y="33"/>
                      <a:pt x="702" y="37"/>
                    </a:cubicBezTo>
                    <a:cubicBezTo>
                      <a:pt x="707" y="42"/>
                      <a:pt x="709" y="49"/>
                      <a:pt x="709" y="58"/>
                    </a:cubicBezTo>
                    <a:lnTo>
                      <a:pt x="709" y="112"/>
                    </a:lnTo>
                    <a:lnTo>
                      <a:pt x="697" y="112"/>
                    </a:lnTo>
                    <a:close/>
                    <a:moveTo>
                      <a:pt x="672" y="100"/>
                    </a:moveTo>
                    <a:cubicBezTo>
                      <a:pt x="678" y="100"/>
                      <a:pt x="683" y="98"/>
                      <a:pt x="687" y="95"/>
                    </a:cubicBezTo>
                    <a:cubicBezTo>
                      <a:pt x="691" y="92"/>
                      <a:pt x="692" y="87"/>
                      <a:pt x="692" y="81"/>
                    </a:cubicBezTo>
                    <a:lnTo>
                      <a:pt x="692" y="74"/>
                    </a:lnTo>
                    <a:lnTo>
                      <a:pt x="682" y="74"/>
                    </a:lnTo>
                    <a:cubicBezTo>
                      <a:pt x="674" y="74"/>
                      <a:pt x="668" y="76"/>
                      <a:pt x="665" y="78"/>
                    </a:cubicBezTo>
                    <a:cubicBezTo>
                      <a:pt x="661" y="81"/>
                      <a:pt x="659" y="84"/>
                      <a:pt x="659" y="89"/>
                    </a:cubicBezTo>
                    <a:cubicBezTo>
                      <a:pt x="659" y="93"/>
                      <a:pt x="660" y="95"/>
                      <a:pt x="662" y="97"/>
                    </a:cubicBezTo>
                    <a:cubicBezTo>
                      <a:pt x="665" y="99"/>
                      <a:pt x="668" y="100"/>
                      <a:pt x="672" y="100"/>
                    </a:cubicBezTo>
                    <a:close/>
                    <a:moveTo>
                      <a:pt x="750" y="112"/>
                    </a:moveTo>
                    <a:lnTo>
                      <a:pt x="733" y="112"/>
                    </a:lnTo>
                    <a:lnTo>
                      <a:pt x="733" y="0"/>
                    </a:lnTo>
                    <a:lnTo>
                      <a:pt x="750" y="0"/>
                    </a:lnTo>
                    <a:lnTo>
                      <a:pt x="750" y="112"/>
                    </a:lnTo>
                    <a:close/>
                  </a:path>
                </a:pathLst>
              </a:custGeom>
              <a:solidFill>
                <a:srgbClr val="474A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dirty="0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8" name="Rectangle 296">
                <a:extLst>
                  <a:ext uri="{FF2B5EF4-FFF2-40B4-BE49-F238E27FC236}">
                    <a16:creationId xmlns:a16="http://schemas.microsoft.com/office/drawing/2014/main" id="{1345804A-D738-445D-890D-9CBB8452B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34865" y="3561788"/>
                <a:ext cx="892412" cy="274314"/>
              </a:xfrm>
              <a:prstGeom prst="rect">
                <a:avLst/>
              </a:prstGeom>
              <a:solidFill>
                <a:srgbClr val="35A2DE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19" name="Oval 297">
                <a:extLst>
                  <a:ext uri="{FF2B5EF4-FFF2-40B4-BE49-F238E27FC236}">
                    <a16:creationId xmlns:a16="http://schemas.microsoft.com/office/drawing/2014/main" id="{4BA73B2A-BE36-4AFE-9177-9662BE96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29271" y="3625913"/>
                <a:ext cx="49875" cy="51657"/>
              </a:xfrm>
              <a:prstGeom prst="ellipse">
                <a:avLst/>
              </a:prstGeom>
              <a:solidFill>
                <a:srgbClr val="084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0" name="Line 304">
                <a:extLst>
                  <a:ext uri="{FF2B5EF4-FFF2-40B4-BE49-F238E27FC236}">
                    <a16:creationId xmlns:a16="http://schemas.microsoft.com/office/drawing/2014/main" id="{F3F78E9D-CCE1-4E10-BF99-FA935C094B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34366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1" name="Line 305">
                <a:extLst>
                  <a:ext uri="{FF2B5EF4-FFF2-40B4-BE49-F238E27FC236}">
                    <a16:creationId xmlns:a16="http://schemas.microsoft.com/office/drawing/2014/main" id="{5EA8741C-94E1-403E-863B-01AA90D803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96709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2" name="Line 306">
                <a:extLst>
                  <a:ext uri="{FF2B5EF4-FFF2-40B4-BE49-F238E27FC236}">
                    <a16:creationId xmlns:a16="http://schemas.microsoft.com/office/drawing/2014/main" id="{7A91BC8A-052E-4901-B318-29948C933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60835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3" name="Line 307">
                <a:extLst>
                  <a:ext uri="{FF2B5EF4-FFF2-40B4-BE49-F238E27FC236}">
                    <a16:creationId xmlns:a16="http://schemas.microsoft.com/office/drawing/2014/main" id="{B0A6AEFA-93A3-486A-8736-E66F01577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35648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4" name="Line 308">
                <a:extLst>
                  <a:ext uri="{FF2B5EF4-FFF2-40B4-BE49-F238E27FC236}">
                    <a16:creationId xmlns:a16="http://schemas.microsoft.com/office/drawing/2014/main" id="{D2D15501-F881-47BF-970A-2706EF672A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797992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5" name="Line 309">
                <a:extLst>
                  <a:ext uri="{FF2B5EF4-FFF2-40B4-BE49-F238E27FC236}">
                    <a16:creationId xmlns:a16="http://schemas.microsoft.com/office/drawing/2014/main" id="{9692F740-5938-417C-BB40-7AE75835E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2805" y="3636601"/>
                <a:ext cx="154970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6" name="Line 310">
                <a:extLst>
                  <a:ext uri="{FF2B5EF4-FFF2-40B4-BE49-F238E27FC236}">
                    <a16:creationId xmlns:a16="http://schemas.microsoft.com/office/drawing/2014/main" id="{EB34119D-E8A1-4B8C-AF35-7C0B9C20B5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36931" y="3636601"/>
                <a:ext cx="154970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7" name="Line 311">
                <a:extLst>
                  <a:ext uri="{FF2B5EF4-FFF2-40B4-BE49-F238E27FC236}">
                    <a16:creationId xmlns:a16="http://schemas.microsoft.com/office/drawing/2014/main" id="{23755253-C3D0-4868-9D46-E8A18A6C6A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999274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8" name="Line 312">
                <a:extLst>
                  <a:ext uri="{FF2B5EF4-FFF2-40B4-BE49-F238E27FC236}">
                    <a16:creationId xmlns:a16="http://schemas.microsoft.com/office/drawing/2014/main" id="{812A9DCF-C45F-437A-8821-59295B35B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72306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29" name="Line 316">
                <a:extLst>
                  <a:ext uri="{FF2B5EF4-FFF2-40B4-BE49-F238E27FC236}">
                    <a16:creationId xmlns:a16="http://schemas.microsoft.com/office/drawing/2014/main" id="{A11E1CC7-8636-4018-A31C-6D88689C8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991" y="3615225"/>
                <a:ext cx="0" cy="165658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0" name="Freeform 317">
                <a:extLst>
                  <a:ext uri="{FF2B5EF4-FFF2-40B4-BE49-F238E27FC236}">
                    <a16:creationId xmlns:a16="http://schemas.microsoft.com/office/drawing/2014/main" id="{519749A1-89CA-4A97-940F-9C01ECFAE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7522" y="3016722"/>
                <a:ext cx="427502" cy="427502"/>
              </a:xfrm>
              <a:custGeom>
                <a:avLst/>
                <a:gdLst>
                  <a:gd name="T0" fmla="*/ 475 w 500"/>
                  <a:gd name="T1" fmla="*/ 500 h 500"/>
                  <a:gd name="T2" fmla="*/ 25 w 500"/>
                  <a:gd name="T3" fmla="*/ 500 h 500"/>
                  <a:gd name="T4" fmla="*/ 0 w 500"/>
                  <a:gd name="T5" fmla="*/ 475 h 500"/>
                  <a:gd name="T6" fmla="*/ 0 w 500"/>
                  <a:gd name="T7" fmla="*/ 24 h 500"/>
                  <a:gd name="T8" fmla="*/ 25 w 500"/>
                  <a:gd name="T9" fmla="*/ 0 h 500"/>
                  <a:gd name="T10" fmla="*/ 475 w 500"/>
                  <a:gd name="T11" fmla="*/ 0 h 500"/>
                  <a:gd name="T12" fmla="*/ 500 w 500"/>
                  <a:gd name="T13" fmla="*/ 24 h 500"/>
                  <a:gd name="T14" fmla="*/ 500 w 500"/>
                  <a:gd name="T15" fmla="*/ 475 h 500"/>
                  <a:gd name="T16" fmla="*/ 475 w 500"/>
                  <a:gd name="T17" fmla="*/ 500 h 5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00" h="500">
                    <a:moveTo>
                      <a:pt x="475" y="500"/>
                    </a:moveTo>
                    <a:lnTo>
                      <a:pt x="25" y="500"/>
                    </a:lnTo>
                    <a:cubicBezTo>
                      <a:pt x="11" y="500"/>
                      <a:pt x="0" y="488"/>
                      <a:pt x="0" y="475"/>
                    </a:cubicBezTo>
                    <a:lnTo>
                      <a:pt x="0" y="24"/>
                    </a:lnTo>
                    <a:cubicBezTo>
                      <a:pt x="0" y="11"/>
                      <a:pt x="11" y="0"/>
                      <a:pt x="25" y="0"/>
                    </a:cubicBezTo>
                    <a:lnTo>
                      <a:pt x="475" y="0"/>
                    </a:lnTo>
                    <a:cubicBezTo>
                      <a:pt x="489" y="0"/>
                      <a:pt x="500" y="11"/>
                      <a:pt x="500" y="24"/>
                    </a:cubicBezTo>
                    <a:lnTo>
                      <a:pt x="500" y="475"/>
                    </a:lnTo>
                    <a:cubicBezTo>
                      <a:pt x="500" y="488"/>
                      <a:pt x="489" y="500"/>
                      <a:pt x="475" y="5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1" name="Freeform 318">
                <a:extLst>
                  <a:ext uri="{FF2B5EF4-FFF2-40B4-BE49-F238E27FC236}">
                    <a16:creationId xmlns:a16="http://schemas.microsoft.com/office/drawing/2014/main" id="{1E87CF7D-7137-4E5E-9918-10C72B9B3A4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263614" y="3930509"/>
                <a:ext cx="1020662" cy="96188"/>
              </a:xfrm>
              <a:custGeom>
                <a:avLst/>
                <a:gdLst>
                  <a:gd name="T0" fmla="*/ 0 w 1194"/>
                  <a:gd name="T1" fmla="*/ 7 h 113"/>
                  <a:gd name="T2" fmla="*/ 49 w 1194"/>
                  <a:gd name="T3" fmla="*/ 82 h 113"/>
                  <a:gd name="T4" fmla="*/ 104 w 1194"/>
                  <a:gd name="T5" fmla="*/ 32 h 113"/>
                  <a:gd name="T6" fmla="*/ 113 w 1194"/>
                  <a:gd name="T7" fmla="*/ 2 h 113"/>
                  <a:gd name="T8" fmla="*/ 106 w 1194"/>
                  <a:gd name="T9" fmla="*/ 18 h 113"/>
                  <a:gd name="T10" fmla="*/ 186 w 1194"/>
                  <a:gd name="T11" fmla="*/ 46 h 113"/>
                  <a:gd name="T12" fmla="*/ 146 w 1194"/>
                  <a:gd name="T13" fmla="*/ 32 h 113"/>
                  <a:gd name="T14" fmla="*/ 186 w 1194"/>
                  <a:gd name="T15" fmla="*/ 31 h 113"/>
                  <a:gd name="T16" fmla="*/ 236 w 1194"/>
                  <a:gd name="T17" fmla="*/ 113 h 113"/>
                  <a:gd name="T18" fmla="*/ 212 w 1194"/>
                  <a:gd name="T19" fmla="*/ 31 h 113"/>
                  <a:gd name="T20" fmla="*/ 251 w 1194"/>
                  <a:gd name="T21" fmla="*/ 45 h 113"/>
                  <a:gd name="T22" fmla="*/ 325 w 1194"/>
                  <a:gd name="T23" fmla="*/ 112 h 113"/>
                  <a:gd name="T24" fmla="*/ 275 w 1194"/>
                  <a:gd name="T25" fmla="*/ 106 h 113"/>
                  <a:gd name="T26" fmla="*/ 288 w 1194"/>
                  <a:gd name="T27" fmla="*/ 95 h 113"/>
                  <a:gd name="T28" fmla="*/ 338 w 1194"/>
                  <a:gd name="T29" fmla="*/ 32 h 113"/>
                  <a:gd name="T30" fmla="*/ 409 w 1194"/>
                  <a:gd name="T31" fmla="*/ 101 h 113"/>
                  <a:gd name="T32" fmla="*/ 366 w 1194"/>
                  <a:gd name="T33" fmla="*/ 70 h 113"/>
                  <a:gd name="T34" fmla="*/ 393 w 1194"/>
                  <a:gd name="T35" fmla="*/ 44 h 113"/>
                  <a:gd name="T36" fmla="*/ 394 w 1194"/>
                  <a:gd name="T37" fmla="*/ 31 h 113"/>
                  <a:gd name="T38" fmla="*/ 387 w 1194"/>
                  <a:gd name="T39" fmla="*/ 100 h 113"/>
                  <a:gd name="T40" fmla="*/ 380 w 1194"/>
                  <a:gd name="T41" fmla="*/ 78 h 113"/>
                  <a:gd name="T42" fmla="*/ 449 w 1194"/>
                  <a:gd name="T43" fmla="*/ 112 h 113"/>
                  <a:gd name="T44" fmla="*/ 545 w 1194"/>
                  <a:gd name="T45" fmla="*/ 24 h 113"/>
                  <a:gd name="T46" fmla="*/ 530 w 1194"/>
                  <a:gd name="T47" fmla="*/ 7 h 113"/>
                  <a:gd name="T48" fmla="*/ 639 w 1194"/>
                  <a:gd name="T49" fmla="*/ 7 h 113"/>
                  <a:gd name="T50" fmla="*/ 624 w 1194"/>
                  <a:gd name="T51" fmla="*/ 24 h 113"/>
                  <a:gd name="T52" fmla="*/ 712 w 1194"/>
                  <a:gd name="T53" fmla="*/ 101 h 113"/>
                  <a:gd name="T54" fmla="*/ 660 w 1194"/>
                  <a:gd name="T55" fmla="*/ 89 h 113"/>
                  <a:gd name="T56" fmla="*/ 707 w 1194"/>
                  <a:gd name="T57" fmla="*/ 47 h 113"/>
                  <a:gd name="T58" fmla="*/ 682 w 1194"/>
                  <a:gd name="T59" fmla="*/ 33 h 113"/>
                  <a:gd name="T60" fmla="*/ 716 w 1194"/>
                  <a:gd name="T61" fmla="*/ 112 h 113"/>
                  <a:gd name="T62" fmla="*/ 701 w 1194"/>
                  <a:gd name="T63" fmla="*/ 74 h 113"/>
                  <a:gd name="T64" fmla="*/ 784 w 1194"/>
                  <a:gd name="T65" fmla="*/ 113 h 113"/>
                  <a:gd name="T66" fmla="*/ 808 w 1194"/>
                  <a:gd name="T67" fmla="*/ 35 h 113"/>
                  <a:gd name="T68" fmla="*/ 785 w 1194"/>
                  <a:gd name="T69" fmla="*/ 99 h 113"/>
                  <a:gd name="T70" fmla="*/ 896 w 1194"/>
                  <a:gd name="T71" fmla="*/ 112 h 113"/>
                  <a:gd name="T72" fmla="*/ 847 w 1194"/>
                  <a:gd name="T73" fmla="*/ 51 h 113"/>
                  <a:gd name="T74" fmla="*/ 842 w 1194"/>
                  <a:gd name="T75" fmla="*/ 0 h 113"/>
                  <a:gd name="T76" fmla="*/ 867 w 1194"/>
                  <a:gd name="T77" fmla="*/ 31 h 113"/>
                  <a:gd name="T78" fmla="*/ 919 w 1194"/>
                  <a:gd name="T79" fmla="*/ 32 h 113"/>
                  <a:gd name="T80" fmla="*/ 928 w 1194"/>
                  <a:gd name="T81" fmla="*/ 2 h 113"/>
                  <a:gd name="T82" fmla="*/ 921 w 1194"/>
                  <a:gd name="T83" fmla="*/ 18 h 113"/>
                  <a:gd name="T84" fmla="*/ 1010 w 1194"/>
                  <a:gd name="T85" fmla="*/ 49 h 113"/>
                  <a:gd name="T86" fmla="*/ 961 w 1194"/>
                  <a:gd name="T87" fmla="*/ 112 h 113"/>
                  <a:gd name="T88" fmla="*/ 988 w 1194"/>
                  <a:gd name="T89" fmla="*/ 34 h 113"/>
                  <a:gd name="T90" fmla="*/ 1061 w 1194"/>
                  <a:gd name="T91" fmla="*/ 102 h 113"/>
                  <a:gd name="T92" fmla="*/ 1121 w 1194"/>
                  <a:gd name="T93" fmla="*/ 67 h 113"/>
                  <a:gd name="T94" fmla="*/ 1104 w 1194"/>
                  <a:gd name="T95" fmla="*/ 98 h 113"/>
                  <a:gd name="T96" fmla="*/ 1087 w 1194"/>
                  <a:gd name="T97" fmla="*/ 44 h 113"/>
                  <a:gd name="T98" fmla="*/ 1087 w 1194"/>
                  <a:gd name="T99" fmla="*/ 44 h 113"/>
                  <a:gd name="T100" fmla="*/ 1136 w 1194"/>
                  <a:gd name="T101" fmla="*/ 94 h 113"/>
                  <a:gd name="T102" fmla="*/ 1159 w 1194"/>
                  <a:gd name="T103" fmla="*/ 77 h 113"/>
                  <a:gd name="T104" fmla="*/ 1193 w 1194"/>
                  <a:gd name="T105" fmla="*/ 36 h 113"/>
                  <a:gd name="T106" fmla="*/ 1171 w 1194"/>
                  <a:gd name="T107" fmla="*/ 65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94" h="113">
                    <a:moveTo>
                      <a:pt x="74" y="7"/>
                    </a:moveTo>
                    <a:lnTo>
                      <a:pt x="92" y="7"/>
                    </a:lnTo>
                    <a:lnTo>
                      <a:pt x="55" y="112"/>
                    </a:lnTo>
                    <a:lnTo>
                      <a:pt x="37" y="112"/>
                    </a:lnTo>
                    <a:lnTo>
                      <a:pt x="0" y="7"/>
                    </a:lnTo>
                    <a:lnTo>
                      <a:pt x="18" y="7"/>
                    </a:lnTo>
                    <a:lnTo>
                      <a:pt x="40" y="72"/>
                    </a:lnTo>
                    <a:cubicBezTo>
                      <a:pt x="41" y="75"/>
                      <a:pt x="42" y="79"/>
                      <a:pt x="43" y="84"/>
                    </a:cubicBezTo>
                    <a:cubicBezTo>
                      <a:pt x="45" y="89"/>
                      <a:pt x="46" y="93"/>
                      <a:pt x="46" y="95"/>
                    </a:cubicBezTo>
                    <a:cubicBezTo>
                      <a:pt x="47" y="91"/>
                      <a:pt x="48" y="87"/>
                      <a:pt x="49" y="82"/>
                    </a:cubicBezTo>
                    <a:cubicBezTo>
                      <a:pt x="50" y="77"/>
                      <a:pt x="51" y="74"/>
                      <a:pt x="52" y="72"/>
                    </a:cubicBezTo>
                    <a:lnTo>
                      <a:pt x="74" y="7"/>
                    </a:lnTo>
                    <a:close/>
                    <a:moveTo>
                      <a:pt x="121" y="112"/>
                    </a:moveTo>
                    <a:lnTo>
                      <a:pt x="104" y="112"/>
                    </a:lnTo>
                    <a:lnTo>
                      <a:pt x="104" y="32"/>
                    </a:lnTo>
                    <a:lnTo>
                      <a:pt x="121" y="32"/>
                    </a:lnTo>
                    <a:lnTo>
                      <a:pt x="121" y="112"/>
                    </a:lnTo>
                    <a:close/>
                    <a:moveTo>
                      <a:pt x="103" y="11"/>
                    </a:moveTo>
                    <a:cubicBezTo>
                      <a:pt x="103" y="8"/>
                      <a:pt x="104" y="6"/>
                      <a:pt x="106" y="4"/>
                    </a:cubicBezTo>
                    <a:cubicBezTo>
                      <a:pt x="108" y="3"/>
                      <a:pt x="110" y="2"/>
                      <a:pt x="113" y="2"/>
                    </a:cubicBezTo>
                    <a:cubicBezTo>
                      <a:pt x="116" y="2"/>
                      <a:pt x="118" y="3"/>
                      <a:pt x="120" y="4"/>
                    </a:cubicBezTo>
                    <a:cubicBezTo>
                      <a:pt x="122" y="6"/>
                      <a:pt x="123" y="8"/>
                      <a:pt x="123" y="11"/>
                    </a:cubicBezTo>
                    <a:cubicBezTo>
                      <a:pt x="123" y="14"/>
                      <a:pt x="122" y="16"/>
                      <a:pt x="120" y="18"/>
                    </a:cubicBezTo>
                    <a:cubicBezTo>
                      <a:pt x="118" y="20"/>
                      <a:pt x="116" y="20"/>
                      <a:pt x="113" y="20"/>
                    </a:cubicBezTo>
                    <a:cubicBezTo>
                      <a:pt x="110" y="20"/>
                      <a:pt x="108" y="20"/>
                      <a:pt x="106" y="18"/>
                    </a:cubicBezTo>
                    <a:cubicBezTo>
                      <a:pt x="104" y="16"/>
                      <a:pt x="103" y="14"/>
                      <a:pt x="103" y="11"/>
                    </a:cubicBezTo>
                    <a:close/>
                    <a:moveTo>
                      <a:pt x="186" y="31"/>
                    </a:moveTo>
                    <a:cubicBezTo>
                      <a:pt x="190" y="31"/>
                      <a:pt x="193" y="31"/>
                      <a:pt x="195" y="32"/>
                    </a:cubicBezTo>
                    <a:lnTo>
                      <a:pt x="193" y="47"/>
                    </a:lnTo>
                    <a:cubicBezTo>
                      <a:pt x="191" y="47"/>
                      <a:pt x="188" y="46"/>
                      <a:pt x="186" y="46"/>
                    </a:cubicBezTo>
                    <a:cubicBezTo>
                      <a:pt x="179" y="46"/>
                      <a:pt x="173" y="49"/>
                      <a:pt x="169" y="53"/>
                    </a:cubicBezTo>
                    <a:cubicBezTo>
                      <a:pt x="165" y="57"/>
                      <a:pt x="163" y="63"/>
                      <a:pt x="163" y="70"/>
                    </a:cubicBezTo>
                    <a:lnTo>
                      <a:pt x="163" y="112"/>
                    </a:lnTo>
                    <a:lnTo>
                      <a:pt x="146" y="112"/>
                    </a:lnTo>
                    <a:lnTo>
                      <a:pt x="146" y="32"/>
                    </a:lnTo>
                    <a:lnTo>
                      <a:pt x="159" y="32"/>
                    </a:lnTo>
                    <a:lnTo>
                      <a:pt x="161" y="46"/>
                    </a:lnTo>
                    <a:lnTo>
                      <a:pt x="162" y="46"/>
                    </a:lnTo>
                    <a:cubicBezTo>
                      <a:pt x="165" y="41"/>
                      <a:pt x="168" y="38"/>
                      <a:pt x="173" y="35"/>
                    </a:cubicBezTo>
                    <a:cubicBezTo>
                      <a:pt x="177" y="32"/>
                      <a:pt x="182" y="31"/>
                      <a:pt x="186" y="31"/>
                    </a:cubicBezTo>
                    <a:close/>
                    <a:moveTo>
                      <a:pt x="240" y="99"/>
                    </a:moveTo>
                    <a:cubicBezTo>
                      <a:pt x="244" y="99"/>
                      <a:pt x="248" y="99"/>
                      <a:pt x="252" y="98"/>
                    </a:cubicBezTo>
                    <a:lnTo>
                      <a:pt x="252" y="110"/>
                    </a:lnTo>
                    <a:cubicBezTo>
                      <a:pt x="250" y="111"/>
                      <a:pt x="248" y="112"/>
                      <a:pt x="245" y="112"/>
                    </a:cubicBezTo>
                    <a:cubicBezTo>
                      <a:pt x="242" y="113"/>
                      <a:pt x="239" y="113"/>
                      <a:pt x="236" y="113"/>
                    </a:cubicBezTo>
                    <a:cubicBezTo>
                      <a:pt x="219" y="113"/>
                      <a:pt x="211" y="105"/>
                      <a:pt x="211" y="88"/>
                    </a:cubicBezTo>
                    <a:lnTo>
                      <a:pt x="211" y="45"/>
                    </a:lnTo>
                    <a:lnTo>
                      <a:pt x="200" y="45"/>
                    </a:lnTo>
                    <a:lnTo>
                      <a:pt x="200" y="38"/>
                    </a:lnTo>
                    <a:lnTo>
                      <a:pt x="212" y="31"/>
                    </a:lnTo>
                    <a:lnTo>
                      <a:pt x="218" y="15"/>
                    </a:lnTo>
                    <a:lnTo>
                      <a:pt x="228" y="15"/>
                    </a:lnTo>
                    <a:lnTo>
                      <a:pt x="228" y="32"/>
                    </a:lnTo>
                    <a:lnTo>
                      <a:pt x="251" y="32"/>
                    </a:lnTo>
                    <a:lnTo>
                      <a:pt x="251" y="45"/>
                    </a:lnTo>
                    <a:lnTo>
                      <a:pt x="228" y="45"/>
                    </a:lnTo>
                    <a:lnTo>
                      <a:pt x="228" y="88"/>
                    </a:lnTo>
                    <a:cubicBezTo>
                      <a:pt x="228" y="92"/>
                      <a:pt x="230" y="95"/>
                      <a:pt x="232" y="97"/>
                    </a:cubicBezTo>
                    <a:cubicBezTo>
                      <a:pt x="234" y="98"/>
                      <a:pt x="236" y="99"/>
                      <a:pt x="240" y="99"/>
                    </a:cubicBezTo>
                    <a:close/>
                    <a:moveTo>
                      <a:pt x="325" y="112"/>
                    </a:moveTo>
                    <a:lnTo>
                      <a:pt x="322" y="101"/>
                    </a:lnTo>
                    <a:lnTo>
                      <a:pt x="321" y="101"/>
                    </a:lnTo>
                    <a:cubicBezTo>
                      <a:pt x="319" y="105"/>
                      <a:pt x="316" y="108"/>
                      <a:pt x="311" y="110"/>
                    </a:cubicBezTo>
                    <a:cubicBezTo>
                      <a:pt x="307" y="112"/>
                      <a:pt x="302" y="113"/>
                      <a:pt x="296" y="113"/>
                    </a:cubicBezTo>
                    <a:cubicBezTo>
                      <a:pt x="287" y="113"/>
                      <a:pt x="279" y="111"/>
                      <a:pt x="275" y="106"/>
                    </a:cubicBezTo>
                    <a:cubicBezTo>
                      <a:pt x="270" y="101"/>
                      <a:pt x="267" y="94"/>
                      <a:pt x="267" y="84"/>
                    </a:cubicBezTo>
                    <a:lnTo>
                      <a:pt x="267" y="32"/>
                    </a:lnTo>
                    <a:lnTo>
                      <a:pt x="285" y="32"/>
                    </a:lnTo>
                    <a:lnTo>
                      <a:pt x="285" y="81"/>
                    </a:lnTo>
                    <a:cubicBezTo>
                      <a:pt x="285" y="87"/>
                      <a:pt x="286" y="92"/>
                      <a:pt x="288" y="95"/>
                    </a:cubicBezTo>
                    <a:cubicBezTo>
                      <a:pt x="291" y="98"/>
                      <a:pt x="295" y="99"/>
                      <a:pt x="300" y="99"/>
                    </a:cubicBezTo>
                    <a:cubicBezTo>
                      <a:pt x="307" y="99"/>
                      <a:pt x="313" y="97"/>
                      <a:pt x="316" y="93"/>
                    </a:cubicBezTo>
                    <a:cubicBezTo>
                      <a:pt x="319" y="89"/>
                      <a:pt x="321" y="82"/>
                      <a:pt x="321" y="72"/>
                    </a:cubicBezTo>
                    <a:lnTo>
                      <a:pt x="321" y="32"/>
                    </a:lnTo>
                    <a:lnTo>
                      <a:pt x="338" y="32"/>
                    </a:lnTo>
                    <a:lnTo>
                      <a:pt x="338" y="112"/>
                    </a:lnTo>
                    <a:lnTo>
                      <a:pt x="325" y="112"/>
                    </a:lnTo>
                    <a:close/>
                    <a:moveTo>
                      <a:pt x="413" y="112"/>
                    </a:moveTo>
                    <a:lnTo>
                      <a:pt x="409" y="101"/>
                    </a:lnTo>
                    <a:lnTo>
                      <a:pt x="409" y="101"/>
                    </a:lnTo>
                    <a:cubicBezTo>
                      <a:pt x="405" y="105"/>
                      <a:pt x="401" y="109"/>
                      <a:pt x="397" y="110"/>
                    </a:cubicBezTo>
                    <a:cubicBezTo>
                      <a:pt x="393" y="112"/>
                      <a:pt x="388" y="113"/>
                      <a:pt x="382" y="113"/>
                    </a:cubicBezTo>
                    <a:cubicBezTo>
                      <a:pt x="374" y="113"/>
                      <a:pt x="368" y="111"/>
                      <a:pt x="363" y="107"/>
                    </a:cubicBezTo>
                    <a:cubicBezTo>
                      <a:pt x="359" y="103"/>
                      <a:pt x="357" y="97"/>
                      <a:pt x="357" y="89"/>
                    </a:cubicBezTo>
                    <a:cubicBezTo>
                      <a:pt x="357" y="81"/>
                      <a:pt x="360" y="75"/>
                      <a:pt x="366" y="70"/>
                    </a:cubicBezTo>
                    <a:cubicBezTo>
                      <a:pt x="372" y="66"/>
                      <a:pt x="381" y="64"/>
                      <a:pt x="394" y="64"/>
                    </a:cubicBezTo>
                    <a:lnTo>
                      <a:pt x="408" y="63"/>
                    </a:lnTo>
                    <a:lnTo>
                      <a:pt x="408" y="59"/>
                    </a:lnTo>
                    <a:cubicBezTo>
                      <a:pt x="408" y="54"/>
                      <a:pt x="407" y="50"/>
                      <a:pt x="404" y="47"/>
                    </a:cubicBezTo>
                    <a:cubicBezTo>
                      <a:pt x="402" y="45"/>
                      <a:pt x="398" y="44"/>
                      <a:pt x="393" y="44"/>
                    </a:cubicBezTo>
                    <a:cubicBezTo>
                      <a:pt x="389" y="44"/>
                      <a:pt x="385" y="44"/>
                      <a:pt x="381" y="46"/>
                    </a:cubicBezTo>
                    <a:cubicBezTo>
                      <a:pt x="378" y="47"/>
                      <a:pt x="374" y="48"/>
                      <a:pt x="370" y="50"/>
                    </a:cubicBezTo>
                    <a:lnTo>
                      <a:pt x="365" y="38"/>
                    </a:lnTo>
                    <a:cubicBezTo>
                      <a:pt x="369" y="35"/>
                      <a:pt x="374" y="34"/>
                      <a:pt x="379" y="33"/>
                    </a:cubicBezTo>
                    <a:cubicBezTo>
                      <a:pt x="384" y="31"/>
                      <a:pt x="389" y="31"/>
                      <a:pt x="394" y="31"/>
                    </a:cubicBezTo>
                    <a:cubicBezTo>
                      <a:pt x="404" y="31"/>
                      <a:pt x="412" y="33"/>
                      <a:pt x="417" y="37"/>
                    </a:cubicBezTo>
                    <a:cubicBezTo>
                      <a:pt x="422" y="42"/>
                      <a:pt x="425" y="49"/>
                      <a:pt x="425" y="58"/>
                    </a:cubicBezTo>
                    <a:lnTo>
                      <a:pt x="425" y="112"/>
                    </a:lnTo>
                    <a:lnTo>
                      <a:pt x="413" y="112"/>
                    </a:lnTo>
                    <a:close/>
                    <a:moveTo>
                      <a:pt x="387" y="100"/>
                    </a:moveTo>
                    <a:cubicBezTo>
                      <a:pt x="393" y="100"/>
                      <a:pt x="398" y="98"/>
                      <a:pt x="402" y="95"/>
                    </a:cubicBezTo>
                    <a:cubicBezTo>
                      <a:pt x="406" y="92"/>
                      <a:pt x="408" y="87"/>
                      <a:pt x="408" y="81"/>
                    </a:cubicBezTo>
                    <a:lnTo>
                      <a:pt x="408" y="74"/>
                    </a:lnTo>
                    <a:lnTo>
                      <a:pt x="397" y="74"/>
                    </a:lnTo>
                    <a:cubicBezTo>
                      <a:pt x="389" y="74"/>
                      <a:pt x="384" y="76"/>
                      <a:pt x="380" y="78"/>
                    </a:cubicBezTo>
                    <a:cubicBezTo>
                      <a:pt x="376" y="81"/>
                      <a:pt x="374" y="84"/>
                      <a:pt x="374" y="89"/>
                    </a:cubicBezTo>
                    <a:cubicBezTo>
                      <a:pt x="374" y="93"/>
                      <a:pt x="375" y="95"/>
                      <a:pt x="378" y="97"/>
                    </a:cubicBezTo>
                    <a:cubicBezTo>
                      <a:pt x="380" y="99"/>
                      <a:pt x="383" y="100"/>
                      <a:pt x="387" y="100"/>
                    </a:cubicBezTo>
                    <a:close/>
                    <a:moveTo>
                      <a:pt x="466" y="112"/>
                    </a:moveTo>
                    <a:lnTo>
                      <a:pt x="449" y="112"/>
                    </a:lnTo>
                    <a:lnTo>
                      <a:pt x="449" y="0"/>
                    </a:lnTo>
                    <a:lnTo>
                      <a:pt x="466" y="0"/>
                    </a:lnTo>
                    <a:lnTo>
                      <a:pt x="466" y="112"/>
                    </a:lnTo>
                    <a:close/>
                    <a:moveTo>
                      <a:pt x="576" y="112"/>
                    </a:moveTo>
                    <a:lnTo>
                      <a:pt x="545" y="24"/>
                    </a:lnTo>
                    <a:lnTo>
                      <a:pt x="545" y="24"/>
                    </a:lnTo>
                    <a:cubicBezTo>
                      <a:pt x="546" y="37"/>
                      <a:pt x="546" y="49"/>
                      <a:pt x="546" y="61"/>
                    </a:cubicBezTo>
                    <a:lnTo>
                      <a:pt x="546" y="112"/>
                    </a:lnTo>
                    <a:lnTo>
                      <a:pt x="530" y="112"/>
                    </a:lnTo>
                    <a:lnTo>
                      <a:pt x="530" y="7"/>
                    </a:lnTo>
                    <a:lnTo>
                      <a:pt x="555" y="7"/>
                    </a:lnTo>
                    <a:lnTo>
                      <a:pt x="584" y="90"/>
                    </a:lnTo>
                    <a:lnTo>
                      <a:pt x="585" y="90"/>
                    </a:lnTo>
                    <a:lnTo>
                      <a:pt x="615" y="7"/>
                    </a:lnTo>
                    <a:lnTo>
                      <a:pt x="639" y="7"/>
                    </a:lnTo>
                    <a:lnTo>
                      <a:pt x="639" y="112"/>
                    </a:lnTo>
                    <a:lnTo>
                      <a:pt x="623" y="112"/>
                    </a:lnTo>
                    <a:lnTo>
                      <a:pt x="623" y="60"/>
                    </a:lnTo>
                    <a:cubicBezTo>
                      <a:pt x="623" y="55"/>
                      <a:pt x="623" y="48"/>
                      <a:pt x="623" y="39"/>
                    </a:cubicBezTo>
                    <a:cubicBezTo>
                      <a:pt x="623" y="31"/>
                      <a:pt x="624" y="26"/>
                      <a:pt x="624" y="24"/>
                    </a:cubicBezTo>
                    <a:lnTo>
                      <a:pt x="623" y="24"/>
                    </a:lnTo>
                    <a:lnTo>
                      <a:pt x="591" y="112"/>
                    </a:lnTo>
                    <a:lnTo>
                      <a:pt x="576" y="112"/>
                    </a:lnTo>
                    <a:close/>
                    <a:moveTo>
                      <a:pt x="716" y="112"/>
                    </a:moveTo>
                    <a:lnTo>
                      <a:pt x="712" y="101"/>
                    </a:lnTo>
                    <a:lnTo>
                      <a:pt x="712" y="101"/>
                    </a:lnTo>
                    <a:cubicBezTo>
                      <a:pt x="708" y="105"/>
                      <a:pt x="704" y="109"/>
                      <a:pt x="700" y="110"/>
                    </a:cubicBezTo>
                    <a:cubicBezTo>
                      <a:pt x="696" y="112"/>
                      <a:pt x="691" y="113"/>
                      <a:pt x="685" y="113"/>
                    </a:cubicBezTo>
                    <a:cubicBezTo>
                      <a:pt x="677" y="113"/>
                      <a:pt x="671" y="111"/>
                      <a:pt x="666" y="107"/>
                    </a:cubicBezTo>
                    <a:cubicBezTo>
                      <a:pt x="662" y="103"/>
                      <a:pt x="660" y="97"/>
                      <a:pt x="660" y="89"/>
                    </a:cubicBezTo>
                    <a:cubicBezTo>
                      <a:pt x="660" y="81"/>
                      <a:pt x="663" y="75"/>
                      <a:pt x="669" y="70"/>
                    </a:cubicBezTo>
                    <a:cubicBezTo>
                      <a:pt x="675" y="66"/>
                      <a:pt x="685" y="64"/>
                      <a:pt x="697" y="64"/>
                    </a:cubicBezTo>
                    <a:lnTo>
                      <a:pt x="711" y="63"/>
                    </a:lnTo>
                    <a:lnTo>
                      <a:pt x="711" y="59"/>
                    </a:lnTo>
                    <a:cubicBezTo>
                      <a:pt x="711" y="54"/>
                      <a:pt x="710" y="50"/>
                      <a:pt x="707" y="47"/>
                    </a:cubicBezTo>
                    <a:cubicBezTo>
                      <a:pt x="705" y="45"/>
                      <a:pt x="701" y="44"/>
                      <a:pt x="696" y="44"/>
                    </a:cubicBezTo>
                    <a:cubicBezTo>
                      <a:pt x="692" y="44"/>
                      <a:pt x="688" y="44"/>
                      <a:pt x="684" y="46"/>
                    </a:cubicBezTo>
                    <a:cubicBezTo>
                      <a:pt x="681" y="47"/>
                      <a:pt x="677" y="48"/>
                      <a:pt x="674" y="50"/>
                    </a:cubicBezTo>
                    <a:lnTo>
                      <a:pt x="668" y="38"/>
                    </a:lnTo>
                    <a:cubicBezTo>
                      <a:pt x="672" y="35"/>
                      <a:pt x="677" y="34"/>
                      <a:pt x="682" y="33"/>
                    </a:cubicBezTo>
                    <a:cubicBezTo>
                      <a:pt x="687" y="31"/>
                      <a:pt x="692" y="31"/>
                      <a:pt x="697" y="31"/>
                    </a:cubicBezTo>
                    <a:cubicBezTo>
                      <a:pt x="707" y="31"/>
                      <a:pt x="715" y="33"/>
                      <a:pt x="720" y="37"/>
                    </a:cubicBezTo>
                    <a:cubicBezTo>
                      <a:pt x="725" y="42"/>
                      <a:pt x="728" y="49"/>
                      <a:pt x="728" y="58"/>
                    </a:cubicBezTo>
                    <a:lnTo>
                      <a:pt x="728" y="112"/>
                    </a:lnTo>
                    <a:lnTo>
                      <a:pt x="716" y="112"/>
                    </a:lnTo>
                    <a:close/>
                    <a:moveTo>
                      <a:pt x="690" y="100"/>
                    </a:moveTo>
                    <a:cubicBezTo>
                      <a:pt x="696" y="100"/>
                      <a:pt x="701" y="98"/>
                      <a:pt x="705" y="95"/>
                    </a:cubicBezTo>
                    <a:cubicBezTo>
                      <a:pt x="709" y="92"/>
                      <a:pt x="711" y="87"/>
                      <a:pt x="711" y="81"/>
                    </a:cubicBezTo>
                    <a:lnTo>
                      <a:pt x="711" y="74"/>
                    </a:lnTo>
                    <a:lnTo>
                      <a:pt x="701" y="74"/>
                    </a:lnTo>
                    <a:cubicBezTo>
                      <a:pt x="692" y="74"/>
                      <a:pt x="687" y="76"/>
                      <a:pt x="683" y="78"/>
                    </a:cubicBezTo>
                    <a:cubicBezTo>
                      <a:pt x="679" y="81"/>
                      <a:pt x="678" y="84"/>
                      <a:pt x="678" y="89"/>
                    </a:cubicBezTo>
                    <a:cubicBezTo>
                      <a:pt x="678" y="93"/>
                      <a:pt x="679" y="95"/>
                      <a:pt x="681" y="97"/>
                    </a:cubicBezTo>
                    <a:cubicBezTo>
                      <a:pt x="683" y="99"/>
                      <a:pt x="686" y="100"/>
                      <a:pt x="690" y="100"/>
                    </a:cubicBezTo>
                    <a:close/>
                    <a:moveTo>
                      <a:pt x="784" y="113"/>
                    </a:moveTo>
                    <a:cubicBezTo>
                      <a:pt x="772" y="113"/>
                      <a:pt x="763" y="110"/>
                      <a:pt x="756" y="103"/>
                    </a:cubicBezTo>
                    <a:cubicBezTo>
                      <a:pt x="750" y="96"/>
                      <a:pt x="747" y="85"/>
                      <a:pt x="747" y="72"/>
                    </a:cubicBezTo>
                    <a:cubicBezTo>
                      <a:pt x="747" y="59"/>
                      <a:pt x="750" y="49"/>
                      <a:pt x="757" y="42"/>
                    </a:cubicBezTo>
                    <a:cubicBezTo>
                      <a:pt x="763" y="34"/>
                      <a:pt x="773" y="31"/>
                      <a:pt x="785" y="31"/>
                    </a:cubicBezTo>
                    <a:cubicBezTo>
                      <a:pt x="794" y="31"/>
                      <a:pt x="801" y="32"/>
                      <a:pt x="808" y="35"/>
                    </a:cubicBezTo>
                    <a:lnTo>
                      <a:pt x="803" y="49"/>
                    </a:lnTo>
                    <a:cubicBezTo>
                      <a:pt x="796" y="46"/>
                      <a:pt x="790" y="45"/>
                      <a:pt x="785" y="45"/>
                    </a:cubicBezTo>
                    <a:cubicBezTo>
                      <a:pt x="771" y="45"/>
                      <a:pt x="764" y="54"/>
                      <a:pt x="764" y="72"/>
                    </a:cubicBezTo>
                    <a:cubicBezTo>
                      <a:pt x="764" y="81"/>
                      <a:pt x="766" y="88"/>
                      <a:pt x="770" y="92"/>
                    </a:cubicBezTo>
                    <a:cubicBezTo>
                      <a:pt x="773" y="97"/>
                      <a:pt x="778" y="99"/>
                      <a:pt x="785" y="99"/>
                    </a:cubicBezTo>
                    <a:cubicBezTo>
                      <a:pt x="792" y="99"/>
                      <a:pt x="800" y="97"/>
                      <a:pt x="806" y="93"/>
                    </a:cubicBezTo>
                    <a:lnTo>
                      <a:pt x="806" y="108"/>
                    </a:lnTo>
                    <a:cubicBezTo>
                      <a:pt x="803" y="110"/>
                      <a:pt x="800" y="111"/>
                      <a:pt x="797" y="112"/>
                    </a:cubicBezTo>
                    <a:cubicBezTo>
                      <a:pt x="793" y="113"/>
                      <a:pt x="789" y="113"/>
                      <a:pt x="784" y="113"/>
                    </a:cubicBezTo>
                    <a:close/>
                    <a:moveTo>
                      <a:pt x="896" y="112"/>
                    </a:moveTo>
                    <a:lnTo>
                      <a:pt x="879" y="112"/>
                    </a:lnTo>
                    <a:lnTo>
                      <a:pt x="879" y="63"/>
                    </a:lnTo>
                    <a:cubicBezTo>
                      <a:pt x="879" y="57"/>
                      <a:pt x="877" y="52"/>
                      <a:pt x="875" y="49"/>
                    </a:cubicBezTo>
                    <a:cubicBezTo>
                      <a:pt x="872" y="46"/>
                      <a:pt x="868" y="45"/>
                      <a:pt x="863" y="45"/>
                    </a:cubicBezTo>
                    <a:cubicBezTo>
                      <a:pt x="856" y="45"/>
                      <a:pt x="851" y="47"/>
                      <a:pt x="847" y="51"/>
                    </a:cubicBezTo>
                    <a:cubicBezTo>
                      <a:pt x="844" y="55"/>
                      <a:pt x="842" y="62"/>
                      <a:pt x="842" y="72"/>
                    </a:cubicBezTo>
                    <a:lnTo>
                      <a:pt x="842" y="112"/>
                    </a:lnTo>
                    <a:lnTo>
                      <a:pt x="825" y="112"/>
                    </a:lnTo>
                    <a:lnTo>
                      <a:pt x="825" y="0"/>
                    </a:lnTo>
                    <a:lnTo>
                      <a:pt x="842" y="0"/>
                    </a:lnTo>
                    <a:lnTo>
                      <a:pt x="842" y="28"/>
                    </a:lnTo>
                    <a:cubicBezTo>
                      <a:pt x="842" y="33"/>
                      <a:pt x="842" y="38"/>
                      <a:pt x="841" y="43"/>
                    </a:cubicBezTo>
                    <a:lnTo>
                      <a:pt x="842" y="43"/>
                    </a:lnTo>
                    <a:cubicBezTo>
                      <a:pt x="845" y="39"/>
                      <a:pt x="848" y="36"/>
                      <a:pt x="852" y="34"/>
                    </a:cubicBezTo>
                    <a:cubicBezTo>
                      <a:pt x="856" y="32"/>
                      <a:pt x="861" y="31"/>
                      <a:pt x="867" y="31"/>
                    </a:cubicBezTo>
                    <a:cubicBezTo>
                      <a:pt x="886" y="31"/>
                      <a:pt x="896" y="40"/>
                      <a:pt x="896" y="60"/>
                    </a:cubicBezTo>
                    <a:lnTo>
                      <a:pt x="896" y="112"/>
                    </a:lnTo>
                    <a:close/>
                    <a:moveTo>
                      <a:pt x="936" y="112"/>
                    </a:moveTo>
                    <a:lnTo>
                      <a:pt x="919" y="112"/>
                    </a:lnTo>
                    <a:lnTo>
                      <a:pt x="919" y="32"/>
                    </a:lnTo>
                    <a:lnTo>
                      <a:pt x="936" y="32"/>
                    </a:lnTo>
                    <a:lnTo>
                      <a:pt x="936" y="112"/>
                    </a:lnTo>
                    <a:close/>
                    <a:moveTo>
                      <a:pt x="918" y="11"/>
                    </a:moveTo>
                    <a:cubicBezTo>
                      <a:pt x="918" y="8"/>
                      <a:pt x="919" y="6"/>
                      <a:pt x="921" y="4"/>
                    </a:cubicBezTo>
                    <a:cubicBezTo>
                      <a:pt x="923" y="3"/>
                      <a:pt x="925" y="2"/>
                      <a:pt x="928" y="2"/>
                    </a:cubicBezTo>
                    <a:cubicBezTo>
                      <a:pt x="931" y="2"/>
                      <a:pt x="933" y="3"/>
                      <a:pt x="935" y="4"/>
                    </a:cubicBezTo>
                    <a:cubicBezTo>
                      <a:pt x="937" y="6"/>
                      <a:pt x="937" y="8"/>
                      <a:pt x="937" y="11"/>
                    </a:cubicBezTo>
                    <a:cubicBezTo>
                      <a:pt x="937" y="14"/>
                      <a:pt x="937" y="16"/>
                      <a:pt x="935" y="18"/>
                    </a:cubicBezTo>
                    <a:cubicBezTo>
                      <a:pt x="933" y="20"/>
                      <a:pt x="931" y="20"/>
                      <a:pt x="928" y="20"/>
                    </a:cubicBezTo>
                    <a:cubicBezTo>
                      <a:pt x="925" y="20"/>
                      <a:pt x="923" y="20"/>
                      <a:pt x="921" y="18"/>
                    </a:cubicBezTo>
                    <a:cubicBezTo>
                      <a:pt x="919" y="16"/>
                      <a:pt x="918" y="14"/>
                      <a:pt x="918" y="11"/>
                    </a:cubicBezTo>
                    <a:close/>
                    <a:moveTo>
                      <a:pt x="1031" y="112"/>
                    </a:moveTo>
                    <a:lnTo>
                      <a:pt x="1014" y="112"/>
                    </a:lnTo>
                    <a:lnTo>
                      <a:pt x="1014" y="63"/>
                    </a:lnTo>
                    <a:cubicBezTo>
                      <a:pt x="1014" y="57"/>
                      <a:pt x="1013" y="52"/>
                      <a:pt x="1010" y="49"/>
                    </a:cubicBezTo>
                    <a:cubicBezTo>
                      <a:pt x="1008" y="46"/>
                      <a:pt x="1004" y="45"/>
                      <a:pt x="999" y="45"/>
                    </a:cubicBezTo>
                    <a:cubicBezTo>
                      <a:pt x="991" y="45"/>
                      <a:pt x="986" y="47"/>
                      <a:pt x="983" y="51"/>
                    </a:cubicBezTo>
                    <a:cubicBezTo>
                      <a:pt x="979" y="55"/>
                      <a:pt x="978" y="62"/>
                      <a:pt x="978" y="72"/>
                    </a:cubicBezTo>
                    <a:lnTo>
                      <a:pt x="978" y="112"/>
                    </a:lnTo>
                    <a:lnTo>
                      <a:pt x="961" y="112"/>
                    </a:lnTo>
                    <a:lnTo>
                      <a:pt x="961" y="32"/>
                    </a:lnTo>
                    <a:lnTo>
                      <a:pt x="974" y="32"/>
                    </a:lnTo>
                    <a:lnTo>
                      <a:pt x="976" y="43"/>
                    </a:lnTo>
                    <a:lnTo>
                      <a:pt x="977" y="43"/>
                    </a:lnTo>
                    <a:cubicBezTo>
                      <a:pt x="980" y="39"/>
                      <a:pt x="983" y="36"/>
                      <a:pt x="988" y="34"/>
                    </a:cubicBezTo>
                    <a:cubicBezTo>
                      <a:pt x="992" y="32"/>
                      <a:pt x="997" y="31"/>
                      <a:pt x="1002" y="31"/>
                    </a:cubicBezTo>
                    <a:cubicBezTo>
                      <a:pt x="1022" y="31"/>
                      <a:pt x="1031" y="40"/>
                      <a:pt x="1031" y="60"/>
                    </a:cubicBezTo>
                    <a:lnTo>
                      <a:pt x="1031" y="112"/>
                    </a:lnTo>
                    <a:close/>
                    <a:moveTo>
                      <a:pt x="1090" y="113"/>
                    </a:moveTo>
                    <a:cubicBezTo>
                      <a:pt x="1078" y="113"/>
                      <a:pt x="1068" y="109"/>
                      <a:pt x="1061" y="102"/>
                    </a:cubicBezTo>
                    <a:cubicBezTo>
                      <a:pt x="1054" y="95"/>
                      <a:pt x="1050" y="85"/>
                      <a:pt x="1050" y="73"/>
                    </a:cubicBezTo>
                    <a:cubicBezTo>
                      <a:pt x="1050" y="60"/>
                      <a:pt x="1053" y="49"/>
                      <a:pt x="1060" y="42"/>
                    </a:cubicBezTo>
                    <a:cubicBezTo>
                      <a:pt x="1067" y="35"/>
                      <a:pt x="1076" y="31"/>
                      <a:pt x="1087" y="31"/>
                    </a:cubicBezTo>
                    <a:cubicBezTo>
                      <a:pt x="1097" y="31"/>
                      <a:pt x="1106" y="34"/>
                      <a:pt x="1112" y="40"/>
                    </a:cubicBezTo>
                    <a:cubicBezTo>
                      <a:pt x="1118" y="47"/>
                      <a:pt x="1121" y="55"/>
                      <a:pt x="1121" y="67"/>
                    </a:cubicBezTo>
                    <a:lnTo>
                      <a:pt x="1121" y="76"/>
                    </a:lnTo>
                    <a:lnTo>
                      <a:pt x="1068" y="76"/>
                    </a:lnTo>
                    <a:cubicBezTo>
                      <a:pt x="1068" y="83"/>
                      <a:pt x="1070" y="89"/>
                      <a:pt x="1074" y="94"/>
                    </a:cubicBezTo>
                    <a:cubicBezTo>
                      <a:pt x="1078" y="98"/>
                      <a:pt x="1084" y="100"/>
                      <a:pt x="1091" y="100"/>
                    </a:cubicBezTo>
                    <a:cubicBezTo>
                      <a:pt x="1096" y="100"/>
                      <a:pt x="1100" y="99"/>
                      <a:pt x="1104" y="98"/>
                    </a:cubicBezTo>
                    <a:cubicBezTo>
                      <a:pt x="1108" y="98"/>
                      <a:pt x="1113" y="96"/>
                      <a:pt x="1117" y="94"/>
                    </a:cubicBezTo>
                    <a:lnTo>
                      <a:pt x="1117" y="108"/>
                    </a:lnTo>
                    <a:cubicBezTo>
                      <a:pt x="1113" y="110"/>
                      <a:pt x="1109" y="111"/>
                      <a:pt x="1105" y="112"/>
                    </a:cubicBezTo>
                    <a:cubicBezTo>
                      <a:pt x="1100" y="113"/>
                      <a:pt x="1095" y="113"/>
                      <a:pt x="1090" y="113"/>
                    </a:cubicBezTo>
                    <a:close/>
                    <a:moveTo>
                      <a:pt x="1087" y="44"/>
                    </a:moveTo>
                    <a:cubicBezTo>
                      <a:pt x="1081" y="44"/>
                      <a:pt x="1077" y="45"/>
                      <a:pt x="1074" y="49"/>
                    </a:cubicBezTo>
                    <a:cubicBezTo>
                      <a:pt x="1071" y="52"/>
                      <a:pt x="1069" y="57"/>
                      <a:pt x="1068" y="64"/>
                    </a:cubicBezTo>
                    <a:lnTo>
                      <a:pt x="1104" y="64"/>
                    </a:lnTo>
                    <a:cubicBezTo>
                      <a:pt x="1104" y="57"/>
                      <a:pt x="1103" y="52"/>
                      <a:pt x="1100" y="49"/>
                    </a:cubicBezTo>
                    <a:cubicBezTo>
                      <a:pt x="1097" y="45"/>
                      <a:pt x="1092" y="44"/>
                      <a:pt x="1087" y="44"/>
                    </a:cubicBezTo>
                    <a:close/>
                    <a:moveTo>
                      <a:pt x="1194" y="89"/>
                    </a:moveTo>
                    <a:cubicBezTo>
                      <a:pt x="1194" y="97"/>
                      <a:pt x="1192" y="103"/>
                      <a:pt x="1186" y="107"/>
                    </a:cubicBezTo>
                    <a:cubicBezTo>
                      <a:pt x="1180" y="111"/>
                      <a:pt x="1172" y="113"/>
                      <a:pt x="1161" y="113"/>
                    </a:cubicBezTo>
                    <a:cubicBezTo>
                      <a:pt x="1151" y="113"/>
                      <a:pt x="1142" y="111"/>
                      <a:pt x="1136" y="108"/>
                    </a:cubicBezTo>
                    <a:lnTo>
                      <a:pt x="1136" y="94"/>
                    </a:lnTo>
                    <a:cubicBezTo>
                      <a:pt x="1145" y="98"/>
                      <a:pt x="1154" y="100"/>
                      <a:pt x="1162" y="100"/>
                    </a:cubicBezTo>
                    <a:cubicBezTo>
                      <a:pt x="1172" y="100"/>
                      <a:pt x="1178" y="97"/>
                      <a:pt x="1178" y="91"/>
                    </a:cubicBezTo>
                    <a:cubicBezTo>
                      <a:pt x="1178" y="89"/>
                      <a:pt x="1177" y="87"/>
                      <a:pt x="1176" y="86"/>
                    </a:cubicBezTo>
                    <a:cubicBezTo>
                      <a:pt x="1175" y="84"/>
                      <a:pt x="1173" y="83"/>
                      <a:pt x="1170" y="82"/>
                    </a:cubicBezTo>
                    <a:cubicBezTo>
                      <a:pt x="1168" y="80"/>
                      <a:pt x="1164" y="78"/>
                      <a:pt x="1159" y="77"/>
                    </a:cubicBezTo>
                    <a:cubicBezTo>
                      <a:pt x="1150" y="73"/>
                      <a:pt x="1144" y="70"/>
                      <a:pt x="1140" y="66"/>
                    </a:cubicBezTo>
                    <a:cubicBezTo>
                      <a:pt x="1137" y="63"/>
                      <a:pt x="1135" y="58"/>
                      <a:pt x="1135" y="52"/>
                    </a:cubicBezTo>
                    <a:cubicBezTo>
                      <a:pt x="1135" y="45"/>
                      <a:pt x="1138" y="40"/>
                      <a:pt x="1144" y="36"/>
                    </a:cubicBezTo>
                    <a:cubicBezTo>
                      <a:pt x="1149" y="33"/>
                      <a:pt x="1157" y="31"/>
                      <a:pt x="1166" y="31"/>
                    </a:cubicBezTo>
                    <a:cubicBezTo>
                      <a:pt x="1176" y="31"/>
                      <a:pt x="1185" y="33"/>
                      <a:pt x="1193" y="36"/>
                    </a:cubicBezTo>
                    <a:lnTo>
                      <a:pt x="1188" y="49"/>
                    </a:lnTo>
                    <a:cubicBezTo>
                      <a:pt x="1179" y="46"/>
                      <a:pt x="1172" y="44"/>
                      <a:pt x="1166" y="44"/>
                    </a:cubicBezTo>
                    <a:cubicBezTo>
                      <a:pt x="1157" y="44"/>
                      <a:pt x="1152" y="46"/>
                      <a:pt x="1152" y="51"/>
                    </a:cubicBezTo>
                    <a:cubicBezTo>
                      <a:pt x="1152" y="54"/>
                      <a:pt x="1153" y="56"/>
                      <a:pt x="1156" y="58"/>
                    </a:cubicBezTo>
                    <a:cubicBezTo>
                      <a:pt x="1158" y="60"/>
                      <a:pt x="1163" y="62"/>
                      <a:pt x="1171" y="65"/>
                    </a:cubicBezTo>
                    <a:cubicBezTo>
                      <a:pt x="1178" y="67"/>
                      <a:pt x="1183" y="70"/>
                      <a:pt x="1186" y="72"/>
                    </a:cubicBezTo>
                    <a:cubicBezTo>
                      <a:pt x="1189" y="74"/>
                      <a:pt x="1191" y="76"/>
                      <a:pt x="1192" y="79"/>
                    </a:cubicBezTo>
                    <a:cubicBezTo>
                      <a:pt x="1194" y="82"/>
                      <a:pt x="1194" y="85"/>
                      <a:pt x="1194" y="89"/>
                    </a:cubicBezTo>
                    <a:close/>
                  </a:path>
                </a:pathLst>
              </a:custGeom>
              <a:solidFill>
                <a:srgbClr val="474A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2" name="Rectangle 319">
                <a:extLst>
                  <a:ext uri="{FF2B5EF4-FFF2-40B4-BE49-F238E27FC236}">
                    <a16:creationId xmlns:a16="http://schemas.microsoft.com/office/drawing/2014/main" id="{375ECB27-1148-4057-9630-364417FE4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1497" y="3561788"/>
                <a:ext cx="892412" cy="274314"/>
              </a:xfrm>
              <a:prstGeom prst="rect">
                <a:avLst/>
              </a:prstGeom>
              <a:solidFill>
                <a:srgbClr val="35A2DE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3" name="Oval 320">
                <a:extLst>
                  <a:ext uri="{FF2B5EF4-FFF2-40B4-BE49-F238E27FC236}">
                    <a16:creationId xmlns:a16="http://schemas.microsoft.com/office/drawing/2014/main" id="{BC2DF0A4-86B4-48BF-8388-3A1B61DCC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75903" y="3625913"/>
                <a:ext cx="49875" cy="51657"/>
              </a:xfrm>
              <a:prstGeom prst="ellipse">
                <a:avLst/>
              </a:prstGeom>
              <a:solidFill>
                <a:srgbClr val="08497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4" name="Line 327">
                <a:extLst>
                  <a:ext uri="{FF2B5EF4-FFF2-40B4-BE49-F238E27FC236}">
                    <a16:creationId xmlns:a16="http://schemas.microsoft.com/office/drawing/2014/main" id="{EB74F2FC-6C33-4E3B-B037-487A06F23C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880998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5" name="Line 328">
                <a:extLst>
                  <a:ext uri="{FF2B5EF4-FFF2-40B4-BE49-F238E27FC236}">
                    <a16:creationId xmlns:a16="http://schemas.microsoft.com/office/drawing/2014/main" id="{89D4068B-749E-4262-AB26-A2EB8AF18B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45124" y="3636601"/>
                <a:ext cx="154970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6" name="Line 329">
                <a:extLst>
                  <a:ext uri="{FF2B5EF4-FFF2-40B4-BE49-F238E27FC236}">
                    <a16:creationId xmlns:a16="http://schemas.microsoft.com/office/drawing/2014/main" id="{B42D11DA-9EAD-4C37-A9CD-A830FDFC9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07467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7" name="Line 330">
                <a:extLst>
                  <a:ext uri="{FF2B5EF4-FFF2-40B4-BE49-F238E27FC236}">
                    <a16:creationId xmlns:a16="http://schemas.microsoft.com/office/drawing/2014/main" id="{DEE926C8-12D1-4FAF-9A6C-578870846A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082280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8" name="Line 331">
                <a:extLst>
                  <a:ext uri="{FF2B5EF4-FFF2-40B4-BE49-F238E27FC236}">
                    <a16:creationId xmlns:a16="http://schemas.microsoft.com/office/drawing/2014/main" id="{1B74C8D0-F026-4119-8861-96172DEB19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44625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39" name="Line 332">
                <a:extLst>
                  <a:ext uri="{FF2B5EF4-FFF2-40B4-BE49-F238E27FC236}">
                    <a16:creationId xmlns:a16="http://schemas.microsoft.com/office/drawing/2014/main" id="{1F27CFF9-970F-49AF-97F4-EBB7F612D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08750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0" name="Line 333">
                <a:extLst>
                  <a:ext uri="{FF2B5EF4-FFF2-40B4-BE49-F238E27FC236}">
                    <a16:creationId xmlns:a16="http://schemas.microsoft.com/office/drawing/2014/main" id="{C09A7712-0F2C-4257-8216-47D5AA0849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83563" y="3636601"/>
                <a:ext cx="154970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1" name="Line 334">
                <a:extLst>
                  <a:ext uri="{FF2B5EF4-FFF2-40B4-BE49-F238E27FC236}">
                    <a16:creationId xmlns:a16="http://schemas.microsoft.com/office/drawing/2014/main" id="{391DD2AA-E2EC-4387-9019-E7DC6BE36D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345906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2" name="Line 335">
                <a:extLst>
                  <a:ext uri="{FF2B5EF4-FFF2-40B4-BE49-F238E27FC236}">
                    <a16:creationId xmlns:a16="http://schemas.microsoft.com/office/drawing/2014/main" id="{77F45293-6385-4DCC-A26F-0D5EF3BF6B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410032" y="3636601"/>
                <a:ext cx="156751" cy="158533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3" name="Line 339">
                <a:extLst>
                  <a:ext uri="{FF2B5EF4-FFF2-40B4-BE49-F238E27FC236}">
                    <a16:creationId xmlns:a16="http://schemas.microsoft.com/office/drawing/2014/main" id="{E91534EB-4A06-4031-8679-E00459568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861404" y="3615225"/>
                <a:ext cx="0" cy="165658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4" name="Freeform 340">
                <a:extLst>
                  <a:ext uri="{FF2B5EF4-FFF2-40B4-BE49-F238E27FC236}">
                    <a16:creationId xmlns:a16="http://schemas.microsoft.com/office/drawing/2014/main" id="{FFFE9EE6-2ED7-4030-9ED0-10547AF27D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936" y="3038097"/>
                <a:ext cx="194158" cy="194158"/>
              </a:xfrm>
              <a:custGeom>
                <a:avLst/>
                <a:gdLst>
                  <a:gd name="T0" fmla="*/ 203 w 227"/>
                  <a:gd name="T1" fmla="*/ 226 h 226"/>
                  <a:gd name="T2" fmla="*/ 24 w 227"/>
                  <a:gd name="T3" fmla="*/ 226 h 226"/>
                  <a:gd name="T4" fmla="*/ 0 w 227"/>
                  <a:gd name="T5" fmla="*/ 202 h 226"/>
                  <a:gd name="T6" fmla="*/ 0 w 227"/>
                  <a:gd name="T7" fmla="*/ 24 h 226"/>
                  <a:gd name="T8" fmla="*/ 24 w 227"/>
                  <a:gd name="T9" fmla="*/ 0 h 226"/>
                  <a:gd name="T10" fmla="*/ 203 w 227"/>
                  <a:gd name="T11" fmla="*/ 0 h 226"/>
                  <a:gd name="T12" fmla="*/ 227 w 227"/>
                  <a:gd name="T13" fmla="*/ 24 h 226"/>
                  <a:gd name="T14" fmla="*/ 227 w 227"/>
                  <a:gd name="T15" fmla="*/ 202 h 226"/>
                  <a:gd name="T16" fmla="*/ 203 w 227"/>
                  <a:gd name="T1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26">
                    <a:moveTo>
                      <a:pt x="203" y="226"/>
                    </a:moveTo>
                    <a:lnTo>
                      <a:pt x="24" y="226"/>
                    </a:lnTo>
                    <a:cubicBezTo>
                      <a:pt x="11" y="226"/>
                      <a:pt x="0" y="215"/>
                      <a:pt x="0" y="202"/>
                    </a:cubicBezTo>
                    <a:lnTo>
                      <a:pt x="0" y="24"/>
                    </a:lnTo>
                    <a:cubicBezTo>
                      <a:pt x="0" y="10"/>
                      <a:pt x="11" y="0"/>
                      <a:pt x="24" y="0"/>
                    </a:cubicBezTo>
                    <a:lnTo>
                      <a:pt x="203" y="0"/>
                    </a:lnTo>
                    <a:cubicBezTo>
                      <a:pt x="216" y="0"/>
                      <a:pt x="227" y="10"/>
                      <a:pt x="227" y="24"/>
                    </a:cubicBezTo>
                    <a:lnTo>
                      <a:pt x="227" y="202"/>
                    </a:lnTo>
                    <a:cubicBezTo>
                      <a:pt x="227" y="215"/>
                      <a:pt x="216" y="226"/>
                      <a:pt x="203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5" name="Freeform 341">
                <a:extLst>
                  <a:ext uri="{FF2B5EF4-FFF2-40B4-BE49-F238E27FC236}">
                    <a16:creationId xmlns:a16="http://schemas.microsoft.com/office/drawing/2014/main" id="{80DD4864-E56C-4604-8B90-3CBB4BD0B6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6000" y="3038097"/>
                <a:ext cx="194158" cy="194158"/>
              </a:xfrm>
              <a:custGeom>
                <a:avLst/>
                <a:gdLst>
                  <a:gd name="T0" fmla="*/ 203 w 228"/>
                  <a:gd name="T1" fmla="*/ 226 h 226"/>
                  <a:gd name="T2" fmla="*/ 25 w 228"/>
                  <a:gd name="T3" fmla="*/ 226 h 226"/>
                  <a:gd name="T4" fmla="*/ 0 w 228"/>
                  <a:gd name="T5" fmla="*/ 202 h 226"/>
                  <a:gd name="T6" fmla="*/ 0 w 228"/>
                  <a:gd name="T7" fmla="*/ 24 h 226"/>
                  <a:gd name="T8" fmla="*/ 25 w 228"/>
                  <a:gd name="T9" fmla="*/ 0 h 226"/>
                  <a:gd name="T10" fmla="*/ 203 w 228"/>
                  <a:gd name="T11" fmla="*/ 0 h 226"/>
                  <a:gd name="T12" fmla="*/ 228 w 228"/>
                  <a:gd name="T13" fmla="*/ 24 h 226"/>
                  <a:gd name="T14" fmla="*/ 228 w 228"/>
                  <a:gd name="T15" fmla="*/ 202 h 226"/>
                  <a:gd name="T16" fmla="*/ 203 w 228"/>
                  <a:gd name="T17" fmla="*/ 226 h 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226">
                    <a:moveTo>
                      <a:pt x="203" y="226"/>
                    </a:moveTo>
                    <a:lnTo>
                      <a:pt x="25" y="226"/>
                    </a:lnTo>
                    <a:cubicBezTo>
                      <a:pt x="11" y="226"/>
                      <a:pt x="0" y="215"/>
                      <a:pt x="0" y="202"/>
                    </a:cubicBezTo>
                    <a:lnTo>
                      <a:pt x="0" y="24"/>
                    </a:lnTo>
                    <a:cubicBezTo>
                      <a:pt x="0" y="10"/>
                      <a:pt x="11" y="0"/>
                      <a:pt x="25" y="0"/>
                    </a:cubicBezTo>
                    <a:lnTo>
                      <a:pt x="203" y="0"/>
                    </a:lnTo>
                    <a:cubicBezTo>
                      <a:pt x="217" y="0"/>
                      <a:pt x="228" y="10"/>
                      <a:pt x="228" y="24"/>
                    </a:cubicBezTo>
                    <a:lnTo>
                      <a:pt x="228" y="202"/>
                    </a:lnTo>
                    <a:cubicBezTo>
                      <a:pt x="228" y="215"/>
                      <a:pt x="217" y="226"/>
                      <a:pt x="203" y="226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6" name="Freeform 342">
                <a:extLst>
                  <a:ext uri="{FF2B5EF4-FFF2-40B4-BE49-F238E27FC236}">
                    <a16:creationId xmlns:a16="http://schemas.microsoft.com/office/drawing/2014/main" id="{E512AB79-77A0-40A4-BF14-7D4C13AAF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05936" y="3278568"/>
                <a:ext cx="194158" cy="194158"/>
              </a:xfrm>
              <a:custGeom>
                <a:avLst/>
                <a:gdLst>
                  <a:gd name="T0" fmla="*/ 203 w 227"/>
                  <a:gd name="T1" fmla="*/ 227 h 227"/>
                  <a:gd name="T2" fmla="*/ 24 w 227"/>
                  <a:gd name="T3" fmla="*/ 227 h 227"/>
                  <a:gd name="T4" fmla="*/ 0 w 227"/>
                  <a:gd name="T5" fmla="*/ 203 h 227"/>
                  <a:gd name="T6" fmla="*/ 0 w 227"/>
                  <a:gd name="T7" fmla="*/ 25 h 227"/>
                  <a:gd name="T8" fmla="*/ 24 w 227"/>
                  <a:gd name="T9" fmla="*/ 0 h 227"/>
                  <a:gd name="T10" fmla="*/ 203 w 227"/>
                  <a:gd name="T11" fmla="*/ 0 h 227"/>
                  <a:gd name="T12" fmla="*/ 227 w 227"/>
                  <a:gd name="T13" fmla="*/ 25 h 227"/>
                  <a:gd name="T14" fmla="*/ 227 w 227"/>
                  <a:gd name="T15" fmla="*/ 203 h 227"/>
                  <a:gd name="T16" fmla="*/ 203 w 227"/>
                  <a:gd name="T17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7" h="227">
                    <a:moveTo>
                      <a:pt x="203" y="227"/>
                    </a:moveTo>
                    <a:lnTo>
                      <a:pt x="24" y="227"/>
                    </a:lnTo>
                    <a:cubicBezTo>
                      <a:pt x="11" y="227"/>
                      <a:pt x="0" y="216"/>
                      <a:pt x="0" y="203"/>
                    </a:cubicBezTo>
                    <a:lnTo>
                      <a:pt x="0" y="25"/>
                    </a:lnTo>
                    <a:cubicBezTo>
                      <a:pt x="0" y="11"/>
                      <a:pt x="11" y="0"/>
                      <a:pt x="24" y="0"/>
                    </a:cubicBezTo>
                    <a:lnTo>
                      <a:pt x="203" y="0"/>
                    </a:lnTo>
                    <a:cubicBezTo>
                      <a:pt x="216" y="0"/>
                      <a:pt x="227" y="11"/>
                      <a:pt x="227" y="25"/>
                    </a:cubicBezTo>
                    <a:lnTo>
                      <a:pt x="227" y="203"/>
                    </a:lnTo>
                    <a:cubicBezTo>
                      <a:pt x="227" y="216"/>
                      <a:pt x="216" y="227"/>
                      <a:pt x="203" y="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7" name="Freeform 343">
                <a:extLst>
                  <a:ext uri="{FF2B5EF4-FFF2-40B4-BE49-F238E27FC236}">
                    <a16:creationId xmlns:a16="http://schemas.microsoft.com/office/drawing/2014/main" id="{30BE5B85-07C6-44D2-8955-A6122186C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66000" y="3278568"/>
                <a:ext cx="194158" cy="194158"/>
              </a:xfrm>
              <a:custGeom>
                <a:avLst/>
                <a:gdLst>
                  <a:gd name="T0" fmla="*/ 203 w 228"/>
                  <a:gd name="T1" fmla="*/ 227 h 227"/>
                  <a:gd name="T2" fmla="*/ 25 w 228"/>
                  <a:gd name="T3" fmla="*/ 227 h 227"/>
                  <a:gd name="T4" fmla="*/ 0 w 228"/>
                  <a:gd name="T5" fmla="*/ 203 h 227"/>
                  <a:gd name="T6" fmla="*/ 0 w 228"/>
                  <a:gd name="T7" fmla="*/ 25 h 227"/>
                  <a:gd name="T8" fmla="*/ 25 w 228"/>
                  <a:gd name="T9" fmla="*/ 0 h 227"/>
                  <a:gd name="T10" fmla="*/ 203 w 228"/>
                  <a:gd name="T11" fmla="*/ 0 h 227"/>
                  <a:gd name="T12" fmla="*/ 228 w 228"/>
                  <a:gd name="T13" fmla="*/ 25 h 227"/>
                  <a:gd name="T14" fmla="*/ 228 w 228"/>
                  <a:gd name="T15" fmla="*/ 203 h 227"/>
                  <a:gd name="T16" fmla="*/ 203 w 228"/>
                  <a:gd name="T17" fmla="*/ 227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8" h="227">
                    <a:moveTo>
                      <a:pt x="203" y="227"/>
                    </a:moveTo>
                    <a:lnTo>
                      <a:pt x="25" y="227"/>
                    </a:lnTo>
                    <a:cubicBezTo>
                      <a:pt x="11" y="227"/>
                      <a:pt x="0" y="216"/>
                      <a:pt x="0" y="203"/>
                    </a:cubicBezTo>
                    <a:lnTo>
                      <a:pt x="0" y="25"/>
                    </a:lnTo>
                    <a:cubicBezTo>
                      <a:pt x="0" y="11"/>
                      <a:pt x="11" y="0"/>
                      <a:pt x="25" y="0"/>
                    </a:cubicBezTo>
                    <a:lnTo>
                      <a:pt x="203" y="0"/>
                    </a:lnTo>
                    <a:cubicBezTo>
                      <a:pt x="217" y="0"/>
                      <a:pt x="228" y="11"/>
                      <a:pt x="228" y="25"/>
                    </a:cubicBezTo>
                    <a:lnTo>
                      <a:pt x="228" y="203"/>
                    </a:lnTo>
                    <a:cubicBezTo>
                      <a:pt x="228" y="216"/>
                      <a:pt x="217" y="227"/>
                      <a:pt x="203" y="227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8" name="Freeform 344">
                <a:extLst>
                  <a:ext uri="{FF2B5EF4-FFF2-40B4-BE49-F238E27FC236}">
                    <a16:creationId xmlns:a16="http://schemas.microsoft.com/office/drawing/2014/main" id="{9A770F2E-F454-4A71-8050-6AEFD3C3CC2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809748" y="3932290"/>
                <a:ext cx="651941" cy="94407"/>
              </a:xfrm>
              <a:custGeom>
                <a:avLst/>
                <a:gdLst>
                  <a:gd name="T0" fmla="*/ 18 w 763"/>
                  <a:gd name="T1" fmla="*/ 57 h 111"/>
                  <a:gd name="T2" fmla="*/ 63 w 763"/>
                  <a:gd name="T3" fmla="*/ 95 h 111"/>
                  <a:gd name="T4" fmla="*/ 48 w 763"/>
                  <a:gd name="T5" fmla="*/ 111 h 111"/>
                  <a:gd name="T6" fmla="*/ 6 w 763"/>
                  <a:gd name="T7" fmla="*/ 29 h 111"/>
                  <a:gd name="T8" fmla="*/ 80 w 763"/>
                  <a:gd name="T9" fmla="*/ 10 h 111"/>
                  <a:gd name="T10" fmla="*/ 50 w 763"/>
                  <a:gd name="T11" fmla="*/ 18 h 111"/>
                  <a:gd name="T12" fmla="*/ 130 w 763"/>
                  <a:gd name="T13" fmla="*/ 111 h 111"/>
                  <a:gd name="T14" fmla="*/ 92 w 763"/>
                  <a:gd name="T15" fmla="*/ 70 h 111"/>
                  <a:gd name="T16" fmla="*/ 158 w 763"/>
                  <a:gd name="T17" fmla="*/ 40 h 111"/>
                  <a:gd name="T18" fmla="*/ 130 w 763"/>
                  <a:gd name="T19" fmla="*/ 97 h 111"/>
                  <a:gd name="T20" fmla="*/ 114 w 763"/>
                  <a:gd name="T21" fmla="*/ 50 h 111"/>
                  <a:gd name="T22" fmla="*/ 241 w 763"/>
                  <a:gd name="T23" fmla="*/ 110 h 111"/>
                  <a:gd name="T24" fmla="*/ 225 w 763"/>
                  <a:gd name="T25" fmla="*/ 43 h 111"/>
                  <a:gd name="T26" fmla="*/ 204 w 763"/>
                  <a:gd name="T27" fmla="*/ 110 h 111"/>
                  <a:gd name="T28" fmla="*/ 201 w 763"/>
                  <a:gd name="T29" fmla="*/ 30 h 111"/>
                  <a:gd name="T30" fmla="*/ 214 w 763"/>
                  <a:gd name="T31" fmla="*/ 32 h 111"/>
                  <a:gd name="T32" fmla="*/ 258 w 763"/>
                  <a:gd name="T33" fmla="*/ 110 h 111"/>
                  <a:gd name="T34" fmla="*/ 323 w 763"/>
                  <a:gd name="T35" fmla="*/ 108 h 111"/>
                  <a:gd name="T36" fmla="*/ 283 w 763"/>
                  <a:gd name="T37" fmla="*/ 86 h 111"/>
                  <a:gd name="T38" fmla="*/ 272 w 763"/>
                  <a:gd name="T39" fmla="*/ 36 h 111"/>
                  <a:gd name="T40" fmla="*/ 300 w 763"/>
                  <a:gd name="T41" fmla="*/ 13 h 111"/>
                  <a:gd name="T42" fmla="*/ 323 w 763"/>
                  <a:gd name="T43" fmla="*/ 43 h 111"/>
                  <a:gd name="T44" fmla="*/ 303 w 763"/>
                  <a:gd name="T45" fmla="*/ 95 h 111"/>
                  <a:gd name="T46" fmla="*/ 386 w 763"/>
                  <a:gd name="T47" fmla="*/ 99 h 111"/>
                  <a:gd name="T48" fmla="*/ 359 w 763"/>
                  <a:gd name="T49" fmla="*/ 111 h 111"/>
                  <a:gd name="T50" fmla="*/ 343 w 763"/>
                  <a:gd name="T51" fmla="*/ 68 h 111"/>
                  <a:gd name="T52" fmla="*/ 385 w 763"/>
                  <a:gd name="T53" fmla="*/ 57 h 111"/>
                  <a:gd name="T54" fmla="*/ 358 w 763"/>
                  <a:gd name="T55" fmla="*/ 44 h 111"/>
                  <a:gd name="T56" fmla="*/ 356 w 763"/>
                  <a:gd name="T57" fmla="*/ 31 h 111"/>
                  <a:gd name="T58" fmla="*/ 401 w 763"/>
                  <a:gd name="T59" fmla="*/ 56 h 111"/>
                  <a:gd name="T60" fmla="*/ 364 w 763"/>
                  <a:gd name="T61" fmla="*/ 98 h 111"/>
                  <a:gd name="T62" fmla="*/ 384 w 763"/>
                  <a:gd name="T63" fmla="*/ 72 h 111"/>
                  <a:gd name="T64" fmla="*/ 351 w 763"/>
                  <a:gd name="T65" fmla="*/ 87 h 111"/>
                  <a:gd name="T66" fmla="*/ 442 w 763"/>
                  <a:gd name="T67" fmla="*/ 110 h 111"/>
                  <a:gd name="T68" fmla="*/ 442 w 763"/>
                  <a:gd name="T69" fmla="*/ 30 h 111"/>
                  <a:gd name="T70" fmla="*/ 427 w 763"/>
                  <a:gd name="T71" fmla="*/ 2 h 111"/>
                  <a:gd name="T72" fmla="*/ 443 w 763"/>
                  <a:gd name="T73" fmla="*/ 9 h 111"/>
                  <a:gd name="T74" fmla="*/ 427 w 763"/>
                  <a:gd name="T75" fmla="*/ 16 h 111"/>
                  <a:gd name="T76" fmla="*/ 520 w 763"/>
                  <a:gd name="T77" fmla="*/ 110 h 111"/>
                  <a:gd name="T78" fmla="*/ 504 w 763"/>
                  <a:gd name="T79" fmla="*/ 43 h 111"/>
                  <a:gd name="T80" fmla="*/ 483 w 763"/>
                  <a:gd name="T81" fmla="*/ 110 h 111"/>
                  <a:gd name="T82" fmla="*/ 480 w 763"/>
                  <a:gd name="T83" fmla="*/ 30 h 111"/>
                  <a:gd name="T84" fmla="*/ 493 w 763"/>
                  <a:gd name="T85" fmla="*/ 32 h 111"/>
                  <a:gd name="T86" fmla="*/ 537 w 763"/>
                  <a:gd name="T87" fmla="*/ 110 h 111"/>
                  <a:gd name="T88" fmla="*/ 555 w 763"/>
                  <a:gd name="T89" fmla="*/ 71 h 111"/>
                  <a:gd name="T90" fmla="*/ 617 w 763"/>
                  <a:gd name="T91" fmla="*/ 38 h 111"/>
                  <a:gd name="T92" fmla="*/ 573 w 763"/>
                  <a:gd name="T93" fmla="*/ 74 h 111"/>
                  <a:gd name="T94" fmla="*/ 609 w 763"/>
                  <a:gd name="T95" fmla="*/ 96 h 111"/>
                  <a:gd name="T96" fmla="*/ 610 w 763"/>
                  <a:gd name="T97" fmla="*/ 110 h 111"/>
                  <a:gd name="T98" fmla="*/ 579 w 763"/>
                  <a:gd name="T99" fmla="*/ 47 h 111"/>
                  <a:gd name="T100" fmla="*/ 605 w 763"/>
                  <a:gd name="T101" fmla="*/ 47 h 111"/>
                  <a:gd name="T102" fmla="*/ 694 w 763"/>
                  <a:gd name="T103" fmla="*/ 30 h 111"/>
                  <a:gd name="T104" fmla="*/ 669 w 763"/>
                  <a:gd name="T105" fmla="*/ 51 h 111"/>
                  <a:gd name="T106" fmla="*/ 645 w 763"/>
                  <a:gd name="T107" fmla="*/ 110 h 111"/>
                  <a:gd name="T108" fmla="*/ 661 w 763"/>
                  <a:gd name="T109" fmla="*/ 44 h 111"/>
                  <a:gd name="T110" fmla="*/ 686 w 763"/>
                  <a:gd name="T111" fmla="*/ 29 h 111"/>
                  <a:gd name="T112" fmla="*/ 730 w 763"/>
                  <a:gd name="T113" fmla="*/ 111 h 111"/>
                  <a:gd name="T114" fmla="*/ 731 w 763"/>
                  <a:gd name="T115" fmla="*/ 98 h 111"/>
                  <a:gd name="T116" fmla="*/ 739 w 763"/>
                  <a:gd name="T117" fmla="*/ 80 h 111"/>
                  <a:gd name="T118" fmla="*/ 704 w 763"/>
                  <a:gd name="T119" fmla="*/ 50 h 111"/>
                  <a:gd name="T120" fmla="*/ 762 w 763"/>
                  <a:gd name="T121" fmla="*/ 34 h 111"/>
                  <a:gd name="T122" fmla="*/ 721 w 763"/>
                  <a:gd name="T123" fmla="*/ 49 h 111"/>
                  <a:gd name="T124" fmla="*/ 754 w 763"/>
                  <a:gd name="T125" fmla="*/ 70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3" h="111">
                    <a:moveTo>
                      <a:pt x="50" y="18"/>
                    </a:moveTo>
                    <a:cubicBezTo>
                      <a:pt x="40" y="18"/>
                      <a:pt x="32" y="21"/>
                      <a:pt x="27" y="28"/>
                    </a:cubicBezTo>
                    <a:cubicBezTo>
                      <a:pt x="21" y="35"/>
                      <a:pt x="18" y="45"/>
                      <a:pt x="18" y="57"/>
                    </a:cubicBezTo>
                    <a:cubicBezTo>
                      <a:pt x="18" y="70"/>
                      <a:pt x="21" y="80"/>
                      <a:pt x="26" y="87"/>
                    </a:cubicBezTo>
                    <a:cubicBezTo>
                      <a:pt x="32" y="93"/>
                      <a:pt x="40" y="96"/>
                      <a:pt x="50" y="96"/>
                    </a:cubicBezTo>
                    <a:cubicBezTo>
                      <a:pt x="54" y="96"/>
                      <a:pt x="59" y="96"/>
                      <a:pt x="63" y="95"/>
                    </a:cubicBezTo>
                    <a:cubicBezTo>
                      <a:pt x="67" y="94"/>
                      <a:pt x="71" y="93"/>
                      <a:pt x="76" y="92"/>
                    </a:cubicBezTo>
                    <a:lnTo>
                      <a:pt x="76" y="106"/>
                    </a:lnTo>
                    <a:cubicBezTo>
                      <a:pt x="68" y="110"/>
                      <a:pt x="58" y="111"/>
                      <a:pt x="48" y="111"/>
                    </a:cubicBezTo>
                    <a:cubicBezTo>
                      <a:pt x="32" y="111"/>
                      <a:pt x="21" y="106"/>
                      <a:pt x="12" y="97"/>
                    </a:cubicBezTo>
                    <a:cubicBezTo>
                      <a:pt x="4" y="88"/>
                      <a:pt x="0" y="74"/>
                      <a:pt x="0" y="57"/>
                    </a:cubicBezTo>
                    <a:cubicBezTo>
                      <a:pt x="0" y="46"/>
                      <a:pt x="2" y="37"/>
                      <a:pt x="6" y="29"/>
                    </a:cubicBezTo>
                    <a:cubicBezTo>
                      <a:pt x="10" y="20"/>
                      <a:pt x="16" y="14"/>
                      <a:pt x="23" y="10"/>
                    </a:cubicBezTo>
                    <a:cubicBezTo>
                      <a:pt x="31" y="5"/>
                      <a:pt x="40" y="3"/>
                      <a:pt x="50" y="3"/>
                    </a:cubicBezTo>
                    <a:cubicBezTo>
                      <a:pt x="61" y="3"/>
                      <a:pt x="71" y="5"/>
                      <a:pt x="80" y="10"/>
                    </a:cubicBezTo>
                    <a:lnTo>
                      <a:pt x="74" y="24"/>
                    </a:lnTo>
                    <a:cubicBezTo>
                      <a:pt x="70" y="23"/>
                      <a:pt x="66" y="21"/>
                      <a:pt x="62" y="20"/>
                    </a:cubicBezTo>
                    <a:cubicBezTo>
                      <a:pt x="58" y="19"/>
                      <a:pt x="54" y="18"/>
                      <a:pt x="50" y="18"/>
                    </a:cubicBezTo>
                    <a:close/>
                    <a:moveTo>
                      <a:pt x="168" y="70"/>
                    </a:moveTo>
                    <a:cubicBezTo>
                      <a:pt x="168" y="83"/>
                      <a:pt x="164" y="93"/>
                      <a:pt x="158" y="100"/>
                    </a:cubicBezTo>
                    <a:cubicBezTo>
                      <a:pt x="151" y="107"/>
                      <a:pt x="142" y="111"/>
                      <a:pt x="130" y="111"/>
                    </a:cubicBezTo>
                    <a:cubicBezTo>
                      <a:pt x="122" y="111"/>
                      <a:pt x="116" y="109"/>
                      <a:pt x="110" y="106"/>
                    </a:cubicBezTo>
                    <a:cubicBezTo>
                      <a:pt x="104" y="103"/>
                      <a:pt x="100" y="98"/>
                      <a:pt x="97" y="92"/>
                    </a:cubicBezTo>
                    <a:cubicBezTo>
                      <a:pt x="94" y="85"/>
                      <a:pt x="92" y="78"/>
                      <a:pt x="92" y="70"/>
                    </a:cubicBezTo>
                    <a:cubicBezTo>
                      <a:pt x="92" y="57"/>
                      <a:pt x="95" y="47"/>
                      <a:pt x="102" y="40"/>
                    </a:cubicBezTo>
                    <a:cubicBezTo>
                      <a:pt x="109" y="32"/>
                      <a:pt x="118" y="29"/>
                      <a:pt x="130" y="29"/>
                    </a:cubicBezTo>
                    <a:cubicBezTo>
                      <a:pt x="142" y="29"/>
                      <a:pt x="151" y="32"/>
                      <a:pt x="158" y="40"/>
                    </a:cubicBezTo>
                    <a:cubicBezTo>
                      <a:pt x="164" y="47"/>
                      <a:pt x="168" y="57"/>
                      <a:pt x="168" y="70"/>
                    </a:cubicBezTo>
                    <a:close/>
                    <a:moveTo>
                      <a:pt x="110" y="70"/>
                    </a:moveTo>
                    <a:cubicBezTo>
                      <a:pt x="110" y="88"/>
                      <a:pt x="116" y="97"/>
                      <a:pt x="130" y="97"/>
                    </a:cubicBezTo>
                    <a:cubicBezTo>
                      <a:pt x="144" y="97"/>
                      <a:pt x="150" y="88"/>
                      <a:pt x="150" y="70"/>
                    </a:cubicBezTo>
                    <a:cubicBezTo>
                      <a:pt x="150" y="52"/>
                      <a:pt x="144" y="43"/>
                      <a:pt x="130" y="43"/>
                    </a:cubicBezTo>
                    <a:cubicBezTo>
                      <a:pt x="123" y="43"/>
                      <a:pt x="118" y="45"/>
                      <a:pt x="114" y="50"/>
                    </a:cubicBezTo>
                    <a:cubicBezTo>
                      <a:pt x="111" y="54"/>
                      <a:pt x="110" y="61"/>
                      <a:pt x="110" y="70"/>
                    </a:cubicBezTo>
                    <a:close/>
                    <a:moveTo>
                      <a:pt x="258" y="110"/>
                    </a:moveTo>
                    <a:lnTo>
                      <a:pt x="241" y="110"/>
                    </a:lnTo>
                    <a:lnTo>
                      <a:pt x="241" y="61"/>
                    </a:lnTo>
                    <a:cubicBezTo>
                      <a:pt x="241" y="55"/>
                      <a:pt x="239" y="50"/>
                      <a:pt x="237" y="47"/>
                    </a:cubicBezTo>
                    <a:cubicBezTo>
                      <a:pt x="234" y="44"/>
                      <a:pt x="230" y="43"/>
                      <a:pt x="225" y="43"/>
                    </a:cubicBezTo>
                    <a:cubicBezTo>
                      <a:pt x="218" y="43"/>
                      <a:pt x="213" y="45"/>
                      <a:pt x="209" y="49"/>
                    </a:cubicBezTo>
                    <a:cubicBezTo>
                      <a:pt x="206" y="53"/>
                      <a:pt x="204" y="60"/>
                      <a:pt x="204" y="70"/>
                    </a:cubicBezTo>
                    <a:lnTo>
                      <a:pt x="204" y="110"/>
                    </a:lnTo>
                    <a:lnTo>
                      <a:pt x="187" y="110"/>
                    </a:lnTo>
                    <a:lnTo>
                      <a:pt x="187" y="30"/>
                    </a:lnTo>
                    <a:lnTo>
                      <a:pt x="201" y="30"/>
                    </a:lnTo>
                    <a:lnTo>
                      <a:pt x="203" y="41"/>
                    </a:lnTo>
                    <a:lnTo>
                      <a:pt x="204" y="41"/>
                    </a:lnTo>
                    <a:cubicBezTo>
                      <a:pt x="206" y="37"/>
                      <a:pt x="210" y="34"/>
                      <a:pt x="214" y="32"/>
                    </a:cubicBezTo>
                    <a:cubicBezTo>
                      <a:pt x="219" y="30"/>
                      <a:pt x="223" y="29"/>
                      <a:pt x="229" y="29"/>
                    </a:cubicBezTo>
                    <a:cubicBezTo>
                      <a:pt x="248" y="29"/>
                      <a:pt x="258" y="38"/>
                      <a:pt x="258" y="58"/>
                    </a:cubicBezTo>
                    <a:lnTo>
                      <a:pt x="258" y="110"/>
                    </a:lnTo>
                    <a:close/>
                    <a:moveTo>
                      <a:pt x="311" y="97"/>
                    </a:moveTo>
                    <a:cubicBezTo>
                      <a:pt x="315" y="97"/>
                      <a:pt x="319" y="97"/>
                      <a:pt x="323" y="96"/>
                    </a:cubicBezTo>
                    <a:lnTo>
                      <a:pt x="323" y="108"/>
                    </a:lnTo>
                    <a:cubicBezTo>
                      <a:pt x="321" y="109"/>
                      <a:pt x="319" y="110"/>
                      <a:pt x="316" y="110"/>
                    </a:cubicBezTo>
                    <a:cubicBezTo>
                      <a:pt x="313" y="111"/>
                      <a:pt x="310" y="111"/>
                      <a:pt x="307" y="111"/>
                    </a:cubicBezTo>
                    <a:cubicBezTo>
                      <a:pt x="291" y="111"/>
                      <a:pt x="283" y="103"/>
                      <a:pt x="283" y="86"/>
                    </a:cubicBezTo>
                    <a:lnTo>
                      <a:pt x="283" y="43"/>
                    </a:lnTo>
                    <a:lnTo>
                      <a:pt x="272" y="43"/>
                    </a:lnTo>
                    <a:lnTo>
                      <a:pt x="272" y="36"/>
                    </a:lnTo>
                    <a:lnTo>
                      <a:pt x="284" y="29"/>
                    </a:lnTo>
                    <a:lnTo>
                      <a:pt x="289" y="13"/>
                    </a:lnTo>
                    <a:lnTo>
                      <a:pt x="300" y="13"/>
                    </a:lnTo>
                    <a:lnTo>
                      <a:pt x="300" y="30"/>
                    </a:lnTo>
                    <a:lnTo>
                      <a:pt x="323" y="30"/>
                    </a:lnTo>
                    <a:lnTo>
                      <a:pt x="323" y="43"/>
                    </a:lnTo>
                    <a:lnTo>
                      <a:pt x="300" y="43"/>
                    </a:lnTo>
                    <a:lnTo>
                      <a:pt x="300" y="86"/>
                    </a:lnTo>
                    <a:cubicBezTo>
                      <a:pt x="300" y="90"/>
                      <a:pt x="301" y="93"/>
                      <a:pt x="303" y="95"/>
                    </a:cubicBezTo>
                    <a:cubicBezTo>
                      <a:pt x="305" y="96"/>
                      <a:pt x="308" y="97"/>
                      <a:pt x="311" y="97"/>
                    </a:cubicBezTo>
                    <a:close/>
                    <a:moveTo>
                      <a:pt x="389" y="110"/>
                    </a:moveTo>
                    <a:lnTo>
                      <a:pt x="386" y="99"/>
                    </a:lnTo>
                    <a:lnTo>
                      <a:pt x="385" y="99"/>
                    </a:lnTo>
                    <a:cubicBezTo>
                      <a:pt x="381" y="103"/>
                      <a:pt x="378" y="107"/>
                      <a:pt x="374" y="108"/>
                    </a:cubicBezTo>
                    <a:cubicBezTo>
                      <a:pt x="370" y="110"/>
                      <a:pt x="365" y="111"/>
                      <a:pt x="359" y="111"/>
                    </a:cubicBezTo>
                    <a:cubicBezTo>
                      <a:pt x="351" y="111"/>
                      <a:pt x="345" y="109"/>
                      <a:pt x="340" y="105"/>
                    </a:cubicBezTo>
                    <a:cubicBezTo>
                      <a:pt x="336" y="101"/>
                      <a:pt x="334" y="95"/>
                      <a:pt x="334" y="87"/>
                    </a:cubicBezTo>
                    <a:cubicBezTo>
                      <a:pt x="334" y="79"/>
                      <a:pt x="337" y="73"/>
                      <a:pt x="343" y="68"/>
                    </a:cubicBezTo>
                    <a:cubicBezTo>
                      <a:pt x="349" y="64"/>
                      <a:pt x="358" y="62"/>
                      <a:pt x="371" y="62"/>
                    </a:cubicBezTo>
                    <a:lnTo>
                      <a:pt x="385" y="61"/>
                    </a:lnTo>
                    <a:lnTo>
                      <a:pt x="385" y="57"/>
                    </a:lnTo>
                    <a:cubicBezTo>
                      <a:pt x="385" y="52"/>
                      <a:pt x="383" y="48"/>
                      <a:pt x="381" y="45"/>
                    </a:cubicBezTo>
                    <a:cubicBezTo>
                      <a:pt x="379" y="43"/>
                      <a:pt x="375" y="42"/>
                      <a:pt x="370" y="42"/>
                    </a:cubicBezTo>
                    <a:cubicBezTo>
                      <a:pt x="366" y="42"/>
                      <a:pt x="362" y="42"/>
                      <a:pt x="358" y="44"/>
                    </a:cubicBezTo>
                    <a:cubicBezTo>
                      <a:pt x="354" y="45"/>
                      <a:pt x="351" y="46"/>
                      <a:pt x="347" y="48"/>
                    </a:cubicBezTo>
                    <a:lnTo>
                      <a:pt x="342" y="36"/>
                    </a:lnTo>
                    <a:cubicBezTo>
                      <a:pt x="346" y="33"/>
                      <a:pt x="351" y="32"/>
                      <a:pt x="356" y="31"/>
                    </a:cubicBezTo>
                    <a:cubicBezTo>
                      <a:pt x="361" y="29"/>
                      <a:pt x="366" y="29"/>
                      <a:pt x="371" y="29"/>
                    </a:cubicBezTo>
                    <a:cubicBezTo>
                      <a:pt x="381" y="29"/>
                      <a:pt x="388" y="31"/>
                      <a:pt x="394" y="35"/>
                    </a:cubicBezTo>
                    <a:cubicBezTo>
                      <a:pt x="399" y="40"/>
                      <a:pt x="401" y="47"/>
                      <a:pt x="401" y="56"/>
                    </a:cubicBezTo>
                    <a:lnTo>
                      <a:pt x="401" y="110"/>
                    </a:lnTo>
                    <a:lnTo>
                      <a:pt x="389" y="110"/>
                    </a:lnTo>
                    <a:close/>
                    <a:moveTo>
                      <a:pt x="364" y="98"/>
                    </a:moveTo>
                    <a:cubicBezTo>
                      <a:pt x="370" y="98"/>
                      <a:pt x="375" y="96"/>
                      <a:pt x="379" y="93"/>
                    </a:cubicBezTo>
                    <a:cubicBezTo>
                      <a:pt x="383" y="90"/>
                      <a:pt x="384" y="85"/>
                      <a:pt x="384" y="79"/>
                    </a:cubicBezTo>
                    <a:lnTo>
                      <a:pt x="384" y="72"/>
                    </a:lnTo>
                    <a:lnTo>
                      <a:pt x="374" y="72"/>
                    </a:lnTo>
                    <a:cubicBezTo>
                      <a:pt x="366" y="72"/>
                      <a:pt x="360" y="74"/>
                      <a:pt x="357" y="76"/>
                    </a:cubicBezTo>
                    <a:cubicBezTo>
                      <a:pt x="353" y="79"/>
                      <a:pt x="351" y="82"/>
                      <a:pt x="351" y="87"/>
                    </a:cubicBezTo>
                    <a:cubicBezTo>
                      <a:pt x="351" y="91"/>
                      <a:pt x="352" y="93"/>
                      <a:pt x="354" y="95"/>
                    </a:cubicBezTo>
                    <a:cubicBezTo>
                      <a:pt x="357" y="97"/>
                      <a:pt x="360" y="98"/>
                      <a:pt x="364" y="98"/>
                    </a:cubicBezTo>
                    <a:close/>
                    <a:moveTo>
                      <a:pt x="442" y="110"/>
                    </a:moveTo>
                    <a:lnTo>
                      <a:pt x="425" y="110"/>
                    </a:lnTo>
                    <a:lnTo>
                      <a:pt x="425" y="30"/>
                    </a:lnTo>
                    <a:lnTo>
                      <a:pt x="442" y="30"/>
                    </a:lnTo>
                    <a:lnTo>
                      <a:pt x="442" y="110"/>
                    </a:lnTo>
                    <a:close/>
                    <a:moveTo>
                      <a:pt x="424" y="9"/>
                    </a:moveTo>
                    <a:cubicBezTo>
                      <a:pt x="424" y="6"/>
                      <a:pt x="425" y="4"/>
                      <a:pt x="427" y="2"/>
                    </a:cubicBezTo>
                    <a:cubicBezTo>
                      <a:pt x="428" y="1"/>
                      <a:pt x="431" y="0"/>
                      <a:pt x="434" y="0"/>
                    </a:cubicBezTo>
                    <a:cubicBezTo>
                      <a:pt x="437" y="0"/>
                      <a:pt x="439" y="1"/>
                      <a:pt x="441" y="2"/>
                    </a:cubicBezTo>
                    <a:cubicBezTo>
                      <a:pt x="442" y="4"/>
                      <a:pt x="443" y="6"/>
                      <a:pt x="443" y="9"/>
                    </a:cubicBezTo>
                    <a:cubicBezTo>
                      <a:pt x="443" y="12"/>
                      <a:pt x="442" y="14"/>
                      <a:pt x="441" y="16"/>
                    </a:cubicBezTo>
                    <a:cubicBezTo>
                      <a:pt x="439" y="18"/>
                      <a:pt x="437" y="18"/>
                      <a:pt x="434" y="18"/>
                    </a:cubicBezTo>
                    <a:cubicBezTo>
                      <a:pt x="431" y="18"/>
                      <a:pt x="428" y="18"/>
                      <a:pt x="427" y="16"/>
                    </a:cubicBezTo>
                    <a:cubicBezTo>
                      <a:pt x="425" y="14"/>
                      <a:pt x="424" y="12"/>
                      <a:pt x="424" y="9"/>
                    </a:cubicBezTo>
                    <a:close/>
                    <a:moveTo>
                      <a:pt x="537" y="110"/>
                    </a:moveTo>
                    <a:lnTo>
                      <a:pt x="520" y="110"/>
                    </a:lnTo>
                    <a:lnTo>
                      <a:pt x="520" y="61"/>
                    </a:lnTo>
                    <a:cubicBezTo>
                      <a:pt x="520" y="55"/>
                      <a:pt x="518" y="50"/>
                      <a:pt x="516" y="47"/>
                    </a:cubicBezTo>
                    <a:cubicBezTo>
                      <a:pt x="513" y="44"/>
                      <a:pt x="509" y="43"/>
                      <a:pt x="504" y="43"/>
                    </a:cubicBezTo>
                    <a:cubicBezTo>
                      <a:pt x="497" y="43"/>
                      <a:pt x="492" y="45"/>
                      <a:pt x="488" y="49"/>
                    </a:cubicBezTo>
                    <a:cubicBezTo>
                      <a:pt x="485" y="53"/>
                      <a:pt x="483" y="60"/>
                      <a:pt x="483" y="70"/>
                    </a:cubicBezTo>
                    <a:lnTo>
                      <a:pt x="483" y="110"/>
                    </a:lnTo>
                    <a:lnTo>
                      <a:pt x="466" y="110"/>
                    </a:lnTo>
                    <a:lnTo>
                      <a:pt x="466" y="30"/>
                    </a:lnTo>
                    <a:lnTo>
                      <a:pt x="480" y="30"/>
                    </a:lnTo>
                    <a:lnTo>
                      <a:pt x="482" y="41"/>
                    </a:lnTo>
                    <a:lnTo>
                      <a:pt x="483" y="41"/>
                    </a:lnTo>
                    <a:cubicBezTo>
                      <a:pt x="485" y="37"/>
                      <a:pt x="489" y="34"/>
                      <a:pt x="493" y="32"/>
                    </a:cubicBezTo>
                    <a:cubicBezTo>
                      <a:pt x="498" y="30"/>
                      <a:pt x="502" y="29"/>
                      <a:pt x="508" y="29"/>
                    </a:cubicBezTo>
                    <a:cubicBezTo>
                      <a:pt x="527" y="29"/>
                      <a:pt x="537" y="38"/>
                      <a:pt x="537" y="58"/>
                    </a:cubicBezTo>
                    <a:lnTo>
                      <a:pt x="537" y="110"/>
                    </a:lnTo>
                    <a:close/>
                    <a:moveTo>
                      <a:pt x="595" y="111"/>
                    </a:moveTo>
                    <a:cubicBezTo>
                      <a:pt x="583" y="111"/>
                      <a:pt x="573" y="107"/>
                      <a:pt x="566" y="100"/>
                    </a:cubicBezTo>
                    <a:cubicBezTo>
                      <a:pt x="559" y="93"/>
                      <a:pt x="555" y="83"/>
                      <a:pt x="555" y="71"/>
                    </a:cubicBezTo>
                    <a:cubicBezTo>
                      <a:pt x="555" y="58"/>
                      <a:pt x="559" y="47"/>
                      <a:pt x="565" y="40"/>
                    </a:cubicBezTo>
                    <a:cubicBezTo>
                      <a:pt x="572" y="33"/>
                      <a:pt x="581" y="29"/>
                      <a:pt x="592" y="29"/>
                    </a:cubicBezTo>
                    <a:cubicBezTo>
                      <a:pt x="603" y="29"/>
                      <a:pt x="611" y="32"/>
                      <a:pt x="617" y="38"/>
                    </a:cubicBezTo>
                    <a:cubicBezTo>
                      <a:pt x="623" y="45"/>
                      <a:pt x="626" y="53"/>
                      <a:pt x="626" y="65"/>
                    </a:cubicBezTo>
                    <a:lnTo>
                      <a:pt x="626" y="74"/>
                    </a:lnTo>
                    <a:lnTo>
                      <a:pt x="573" y="74"/>
                    </a:lnTo>
                    <a:cubicBezTo>
                      <a:pt x="573" y="81"/>
                      <a:pt x="575" y="87"/>
                      <a:pt x="579" y="92"/>
                    </a:cubicBezTo>
                    <a:cubicBezTo>
                      <a:pt x="583" y="96"/>
                      <a:pt x="589" y="98"/>
                      <a:pt x="596" y="98"/>
                    </a:cubicBezTo>
                    <a:cubicBezTo>
                      <a:pt x="601" y="98"/>
                      <a:pt x="605" y="97"/>
                      <a:pt x="609" y="96"/>
                    </a:cubicBezTo>
                    <a:cubicBezTo>
                      <a:pt x="613" y="96"/>
                      <a:pt x="618" y="94"/>
                      <a:pt x="622" y="92"/>
                    </a:cubicBezTo>
                    <a:lnTo>
                      <a:pt x="622" y="106"/>
                    </a:lnTo>
                    <a:cubicBezTo>
                      <a:pt x="618" y="108"/>
                      <a:pt x="614" y="109"/>
                      <a:pt x="610" y="110"/>
                    </a:cubicBezTo>
                    <a:cubicBezTo>
                      <a:pt x="605" y="111"/>
                      <a:pt x="601" y="111"/>
                      <a:pt x="595" y="111"/>
                    </a:cubicBezTo>
                    <a:close/>
                    <a:moveTo>
                      <a:pt x="592" y="42"/>
                    </a:moveTo>
                    <a:cubicBezTo>
                      <a:pt x="587" y="42"/>
                      <a:pt x="582" y="43"/>
                      <a:pt x="579" y="47"/>
                    </a:cubicBezTo>
                    <a:cubicBezTo>
                      <a:pt x="576" y="50"/>
                      <a:pt x="574" y="55"/>
                      <a:pt x="573" y="62"/>
                    </a:cubicBezTo>
                    <a:lnTo>
                      <a:pt x="609" y="62"/>
                    </a:lnTo>
                    <a:cubicBezTo>
                      <a:pt x="609" y="55"/>
                      <a:pt x="608" y="50"/>
                      <a:pt x="605" y="47"/>
                    </a:cubicBezTo>
                    <a:cubicBezTo>
                      <a:pt x="602" y="43"/>
                      <a:pt x="597" y="42"/>
                      <a:pt x="592" y="42"/>
                    </a:cubicBezTo>
                    <a:close/>
                    <a:moveTo>
                      <a:pt x="686" y="29"/>
                    </a:moveTo>
                    <a:cubicBezTo>
                      <a:pt x="689" y="29"/>
                      <a:pt x="692" y="29"/>
                      <a:pt x="694" y="30"/>
                    </a:cubicBezTo>
                    <a:lnTo>
                      <a:pt x="693" y="45"/>
                    </a:lnTo>
                    <a:cubicBezTo>
                      <a:pt x="690" y="45"/>
                      <a:pt x="688" y="44"/>
                      <a:pt x="685" y="44"/>
                    </a:cubicBezTo>
                    <a:cubicBezTo>
                      <a:pt x="678" y="44"/>
                      <a:pt x="673" y="47"/>
                      <a:pt x="669" y="51"/>
                    </a:cubicBezTo>
                    <a:cubicBezTo>
                      <a:pt x="665" y="55"/>
                      <a:pt x="662" y="61"/>
                      <a:pt x="662" y="68"/>
                    </a:cubicBezTo>
                    <a:lnTo>
                      <a:pt x="662" y="110"/>
                    </a:lnTo>
                    <a:lnTo>
                      <a:pt x="645" y="110"/>
                    </a:lnTo>
                    <a:lnTo>
                      <a:pt x="645" y="30"/>
                    </a:lnTo>
                    <a:lnTo>
                      <a:pt x="659" y="30"/>
                    </a:lnTo>
                    <a:lnTo>
                      <a:pt x="661" y="44"/>
                    </a:lnTo>
                    <a:lnTo>
                      <a:pt x="662" y="44"/>
                    </a:lnTo>
                    <a:cubicBezTo>
                      <a:pt x="664" y="39"/>
                      <a:pt x="668" y="36"/>
                      <a:pt x="672" y="33"/>
                    </a:cubicBezTo>
                    <a:cubicBezTo>
                      <a:pt x="676" y="30"/>
                      <a:pt x="681" y="29"/>
                      <a:pt x="686" y="29"/>
                    </a:cubicBezTo>
                    <a:close/>
                    <a:moveTo>
                      <a:pt x="763" y="87"/>
                    </a:moveTo>
                    <a:cubicBezTo>
                      <a:pt x="763" y="95"/>
                      <a:pt x="760" y="101"/>
                      <a:pt x="754" y="105"/>
                    </a:cubicBezTo>
                    <a:cubicBezTo>
                      <a:pt x="749" y="109"/>
                      <a:pt x="741" y="111"/>
                      <a:pt x="730" y="111"/>
                    </a:cubicBezTo>
                    <a:cubicBezTo>
                      <a:pt x="719" y="111"/>
                      <a:pt x="711" y="109"/>
                      <a:pt x="704" y="106"/>
                    </a:cubicBezTo>
                    <a:lnTo>
                      <a:pt x="704" y="92"/>
                    </a:lnTo>
                    <a:cubicBezTo>
                      <a:pt x="714" y="96"/>
                      <a:pt x="722" y="98"/>
                      <a:pt x="731" y="98"/>
                    </a:cubicBezTo>
                    <a:cubicBezTo>
                      <a:pt x="741" y="98"/>
                      <a:pt x="746" y="95"/>
                      <a:pt x="746" y="89"/>
                    </a:cubicBezTo>
                    <a:cubicBezTo>
                      <a:pt x="746" y="87"/>
                      <a:pt x="746" y="85"/>
                      <a:pt x="744" y="84"/>
                    </a:cubicBezTo>
                    <a:cubicBezTo>
                      <a:pt x="743" y="82"/>
                      <a:pt x="741" y="81"/>
                      <a:pt x="739" y="80"/>
                    </a:cubicBezTo>
                    <a:cubicBezTo>
                      <a:pt x="736" y="78"/>
                      <a:pt x="732" y="76"/>
                      <a:pt x="728" y="75"/>
                    </a:cubicBezTo>
                    <a:cubicBezTo>
                      <a:pt x="719" y="71"/>
                      <a:pt x="712" y="68"/>
                      <a:pt x="709" y="64"/>
                    </a:cubicBezTo>
                    <a:cubicBezTo>
                      <a:pt x="706" y="61"/>
                      <a:pt x="704" y="56"/>
                      <a:pt x="704" y="50"/>
                    </a:cubicBezTo>
                    <a:cubicBezTo>
                      <a:pt x="704" y="43"/>
                      <a:pt x="707" y="38"/>
                      <a:pt x="712" y="34"/>
                    </a:cubicBezTo>
                    <a:cubicBezTo>
                      <a:pt x="718" y="31"/>
                      <a:pt x="725" y="29"/>
                      <a:pt x="735" y="29"/>
                    </a:cubicBezTo>
                    <a:cubicBezTo>
                      <a:pt x="744" y="29"/>
                      <a:pt x="753" y="31"/>
                      <a:pt x="762" y="34"/>
                    </a:cubicBezTo>
                    <a:lnTo>
                      <a:pt x="756" y="47"/>
                    </a:lnTo>
                    <a:cubicBezTo>
                      <a:pt x="747" y="44"/>
                      <a:pt x="740" y="42"/>
                      <a:pt x="734" y="42"/>
                    </a:cubicBezTo>
                    <a:cubicBezTo>
                      <a:pt x="725" y="42"/>
                      <a:pt x="721" y="44"/>
                      <a:pt x="721" y="49"/>
                    </a:cubicBezTo>
                    <a:cubicBezTo>
                      <a:pt x="721" y="52"/>
                      <a:pt x="722" y="54"/>
                      <a:pt x="724" y="56"/>
                    </a:cubicBezTo>
                    <a:cubicBezTo>
                      <a:pt x="727" y="58"/>
                      <a:pt x="732" y="60"/>
                      <a:pt x="740" y="63"/>
                    </a:cubicBezTo>
                    <a:cubicBezTo>
                      <a:pt x="746" y="65"/>
                      <a:pt x="751" y="68"/>
                      <a:pt x="754" y="70"/>
                    </a:cubicBezTo>
                    <a:cubicBezTo>
                      <a:pt x="757" y="72"/>
                      <a:pt x="759" y="74"/>
                      <a:pt x="761" y="77"/>
                    </a:cubicBezTo>
                    <a:cubicBezTo>
                      <a:pt x="762" y="80"/>
                      <a:pt x="763" y="83"/>
                      <a:pt x="763" y="87"/>
                    </a:cubicBezTo>
                    <a:close/>
                  </a:path>
                </a:pathLst>
              </a:custGeom>
              <a:solidFill>
                <a:srgbClr val="474A4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49" name="Line 345">
                <a:extLst>
                  <a:ext uri="{FF2B5EF4-FFF2-40B4-BE49-F238E27FC236}">
                    <a16:creationId xmlns:a16="http://schemas.microsoft.com/office/drawing/2014/main" id="{53DE3180-739E-4B00-AB59-171A852FA0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6572" y="4714263"/>
                <a:ext cx="4768433" cy="0"/>
              </a:xfrm>
              <a:prstGeom prst="line">
                <a:avLst/>
              </a:prstGeom>
              <a:noFill/>
              <a:ln w="19050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0" name="Line 348">
                <a:extLst>
                  <a:ext uri="{FF2B5EF4-FFF2-40B4-BE49-F238E27FC236}">
                    <a16:creationId xmlns:a16="http://schemas.microsoft.com/office/drawing/2014/main" id="{99C8EE1E-258C-465A-8BC5-4F5B29816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21967" y="2058404"/>
                <a:ext cx="0" cy="484503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1" name="Freeform 351">
                <a:extLst>
                  <a:ext uri="{FF2B5EF4-FFF2-40B4-BE49-F238E27FC236}">
                    <a16:creationId xmlns:a16="http://schemas.microsoft.com/office/drawing/2014/main" id="{C7DEB429-D489-4DC2-9A6E-CC063907EA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0695" y="1509777"/>
                <a:ext cx="951193" cy="470253"/>
              </a:xfrm>
              <a:custGeom>
                <a:avLst/>
                <a:gdLst>
                  <a:gd name="T0" fmla="*/ 50 w 1112"/>
                  <a:gd name="T1" fmla="*/ 0 h 550"/>
                  <a:gd name="T2" fmla="*/ 1062 w 1112"/>
                  <a:gd name="T3" fmla="*/ 0 h 550"/>
                  <a:gd name="T4" fmla="*/ 1112 w 1112"/>
                  <a:gd name="T5" fmla="*/ 50 h 550"/>
                  <a:gd name="T6" fmla="*/ 1112 w 1112"/>
                  <a:gd name="T7" fmla="*/ 500 h 550"/>
                  <a:gd name="T8" fmla="*/ 1062 w 1112"/>
                  <a:gd name="T9" fmla="*/ 550 h 550"/>
                  <a:gd name="T10" fmla="*/ 50 w 1112"/>
                  <a:gd name="T11" fmla="*/ 550 h 550"/>
                  <a:gd name="T12" fmla="*/ 0 w 1112"/>
                  <a:gd name="T13" fmla="*/ 500 h 550"/>
                  <a:gd name="T14" fmla="*/ 0 w 1112"/>
                  <a:gd name="T15" fmla="*/ 50 h 550"/>
                  <a:gd name="T16" fmla="*/ 50 w 1112"/>
                  <a:gd name="T17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2" h="550">
                    <a:moveTo>
                      <a:pt x="50" y="0"/>
                    </a:moveTo>
                    <a:lnTo>
                      <a:pt x="1062" y="0"/>
                    </a:lnTo>
                    <a:cubicBezTo>
                      <a:pt x="1090" y="0"/>
                      <a:pt x="1112" y="22"/>
                      <a:pt x="1112" y="50"/>
                    </a:cubicBezTo>
                    <a:lnTo>
                      <a:pt x="1112" y="500"/>
                    </a:lnTo>
                    <a:cubicBezTo>
                      <a:pt x="1112" y="528"/>
                      <a:pt x="1090" y="550"/>
                      <a:pt x="1062" y="550"/>
                    </a:cubicBezTo>
                    <a:lnTo>
                      <a:pt x="50" y="550"/>
                    </a:lnTo>
                    <a:cubicBezTo>
                      <a:pt x="22" y="550"/>
                      <a:pt x="0" y="528"/>
                      <a:pt x="0" y="500"/>
                    </a:cubicBezTo>
                    <a:lnTo>
                      <a:pt x="0" y="50"/>
                    </a:ln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2" name="Oval 352">
                <a:extLst>
                  <a:ext uri="{FF2B5EF4-FFF2-40B4-BE49-F238E27FC236}">
                    <a16:creationId xmlns:a16="http://schemas.microsoft.com/office/drawing/2014/main" id="{DCF8DED9-3816-4045-906A-73AADCA1E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5277" y="1541839"/>
                <a:ext cx="4097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3" name="Oval 353">
                <a:extLst>
                  <a:ext uri="{FF2B5EF4-FFF2-40B4-BE49-F238E27FC236}">
                    <a16:creationId xmlns:a16="http://schemas.microsoft.com/office/drawing/2014/main" id="{3AEE0531-9737-481D-99D6-51AB0BECD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17621" y="1541839"/>
                <a:ext cx="4275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4" name="Line 354">
                <a:extLst>
                  <a:ext uri="{FF2B5EF4-FFF2-40B4-BE49-F238E27FC236}">
                    <a16:creationId xmlns:a16="http://schemas.microsoft.com/office/drawing/2014/main" id="{D843632A-7817-47F5-9513-2378C3EE12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01839" y="1616652"/>
                <a:ext cx="956537" cy="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5" name="Freeform 356">
                <a:extLst>
                  <a:ext uri="{FF2B5EF4-FFF2-40B4-BE49-F238E27FC236}">
                    <a16:creationId xmlns:a16="http://schemas.microsoft.com/office/drawing/2014/main" id="{E28F98F7-F4DE-4659-9E11-D8C5BD248B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451048" y="1692922"/>
                <a:ext cx="844317" cy="117563"/>
              </a:xfrm>
              <a:custGeom>
                <a:avLst/>
                <a:gdLst>
                  <a:gd name="T0" fmla="*/ 12 w 987"/>
                  <a:gd name="T1" fmla="*/ 92 h 137"/>
                  <a:gd name="T2" fmla="*/ 79 w 987"/>
                  <a:gd name="T3" fmla="*/ 18 h 137"/>
                  <a:gd name="T4" fmla="*/ 45 w 987"/>
                  <a:gd name="T5" fmla="*/ 92 h 137"/>
                  <a:gd name="T6" fmla="*/ 46 w 987"/>
                  <a:gd name="T7" fmla="*/ 18 h 137"/>
                  <a:gd name="T8" fmla="*/ 125 w 987"/>
                  <a:gd name="T9" fmla="*/ 95 h 137"/>
                  <a:gd name="T10" fmla="*/ 109 w 987"/>
                  <a:gd name="T11" fmla="*/ 137 h 137"/>
                  <a:gd name="T12" fmla="*/ 125 w 987"/>
                  <a:gd name="T13" fmla="*/ 40 h 137"/>
                  <a:gd name="T14" fmla="*/ 167 w 987"/>
                  <a:gd name="T15" fmla="*/ 95 h 137"/>
                  <a:gd name="T16" fmla="*/ 125 w 987"/>
                  <a:gd name="T17" fmla="*/ 64 h 137"/>
                  <a:gd name="T18" fmla="*/ 155 w 987"/>
                  <a:gd name="T19" fmla="*/ 86 h 137"/>
                  <a:gd name="T20" fmla="*/ 225 w 987"/>
                  <a:gd name="T21" fmla="*/ 105 h 137"/>
                  <a:gd name="T22" fmla="*/ 222 w 987"/>
                  <a:gd name="T23" fmla="*/ 28 h 137"/>
                  <a:gd name="T24" fmla="*/ 205 w 987"/>
                  <a:gd name="T25" fmla="*/ 70 h 137"/>
                  <a:gd name="T26" fmla="*/ 250 w 987"/>
                  <a:gd name="T27" fmla="*/ 87 h 137"/>
                  <a:gd name="T28" fmla="*/ 222 w 987"/>
                  <a:gd name="T29" fmla="*/ 40 h 137"/>
                  <a:gd name="T30" fmla="*/ 234 w 987"/>
                  <a:gd name="T31" fmla="*/ 45 h 137"/>
                  <a:gd name="T32" fmla="*/ 319 w 987"/>
                  <a:gd name="T33" fmla="*/ 58 h 137"/>
                  <a:gd name="T34" fmla="*/ 286 w 987"/>
                  <a:gd name="T35" fmla="*/ 67 h 137"/>
                  <a:gd name="T36" fmla="*/ 283 w 987"/>
                  <a:gd name="T37" fmla="*/ 30 h 137"/>
                  <a:gd name="T38" fmla="*/ 308 w 987"/>
                  <a:gd name="T39" fmla="*/ 28 h 137"/>
                  <a:gd name="T40" fmla="*/ 404 w 987"/>
                  <a:gd name="T41" fmla="*/ 98 h 137"/>
                  <a:gd name="T42" fmla="*/ 366 w 987"/>
                  <a:gd name="T43" fmla="*/ 90 h 137"/>
                  <a:gd name="T44" fmla="*/ 393 w 987"/>
                  <a:gd name="T45" fmla="*/ 69 h 137"/>
                  <a:gd name="T46" fmla="*/ 361 w 987"/>
                  <a:gd name="T47" fmla="*/ 11 h 137"/>
                  <a:gd name="T48" fmla="*/ 384 w 987"/>
                  <a:gd name="T49" fmla="*/ 18 h 137"/>
                  <a:gd name="T50" fmla="*/ 375 w 987"/>
                  <a:gd name="T51" fmla="*/ 42 h 137"/>
                  <a:gd name="T52" fmla="*/ 413 w 987"/>
                  <a:gd name="T53" fmla="*/ 77 h 137"/>
                  <a:gd name="T54" fmla="*/ 462 w 987"/>
                  <a:gd name="T55" fmla="*/ 105 h 137"/>
                  <a:gd name="T56" fmla="*/ 422 w 987"/>
                  <a:gd name="T57" fmla="*/ 42 h 137"/>
                  <a:gd name="T58" fmla="*/ 447 w 987"/>
                  <a:gd name="T59" fmla="*/ 13 h 137"/>
                  <a:gd name="T60" fmla="*/ 447 w 987"/>
                  <a:gd name="T61" fmla="*/ 42 h 137"/>
                  <a:gd name="T62" fmla="*/ 528 w 987"/>
                  <a:gd name="T63" fmla="*/ 104 h 137"/>
                  <a:gd name="T64" fmla="*/ 501 w 987"/>
                  <a:gd name="T65" fmla="*/ 105 h 137"/>
                  <a:gd name="T66" fmla="*/ 512 w 987"/>
                  <a:gd name="T67" fmla="*/ 59 h 137"/>
                  <a:gd name="T68" fmla="*/ 511 w 987"/>
                  <a:gd name="T69" fmla="*/ 40 h 137"/>
                  <a:gd name="T70" fmla="*/ 498 w 987"/>
                  <a:gd name="T71" fmla="*/ 30 h 137"/>
                  <a:gd name="T72" fmla="*/ 539 w 987"/>
                  <a:gd name="T73" fmla="*/ 104 h 137"/>
                  <a:gd name="T74" fmla="*/ 524 w 987"/>
                  <a:gd name="T75" fmla="*/ 75 h 137"/>
                  <a:gd name="T76" fmla="*/ 494 w 987"/>
                  <a:gd name="T77" fmla="*/ 83 h 137"/>
                  <a:gd name="T78" fmla="*/ 565 w 987"/>
                  <a:gd name="T79" fmla="*/ 96 h 137"/>
                  <a:gd name="T80" fmla="*/ 612 w 987"/>
                  <a:gd name="T81" fmla="*/ 33 h 137"/>
                  <a:gd name="T82" fmla="*/ 577 w 987"/>
                  <a:gd name="T83" fmla="*/ 86 h 137"/>
                  <a:gd name="T84" fmla="*/ 602 w 987"/>
                  <a:gd name="T85" fmla="*/ 104 h 137"/>
                  <a:gd name="T86" fmla="*/ 673 w 987"/>
                  <a:gd name="T87" fmla="*/ 30 h 137"/>
                  <a:gd name="T88" fmla="*/ 675 w 987"/>
                  <a:gd name="T89" fmla="*/ 104 h 137"/>
                  <a:gd name="T90" fmla="*/ 628 w 987"/>
                  <a:gd name="T91" fmla="*/ 104 h 137"/>
                  <a:gd name="T92" fmla="*/ 642 w 987"/>
                  <a:gd name="T93" fmla="*/ 65 h 137"/>
                  <a:gd name="T94" fmla="*/ 735 w 987"/>
                  <a:gd name="T95" fmla="*/ 100 h 137"/>
                  <a:gd name="T96" fmla="*/ 776 w 987"/>
                  <a:gd name="T97" fmla="*/ 88 h 137"/>
                  <a:gd name="T98" fmla="*/ 741 w 987"/>
                  <a:gd name="T99" fmla="*/ 48 h 137"/>
                  <a:gd name="T100" fmla="*/ 795 w 987"/>
                  <a:gd name="T101" fmla="*/ 11 h 137"/>
                  <a:gd name="T102" fmla="*/ 752 w 987"/>
                  <a:gd name="T103" fmla="*/ 31 h 137"/>
                  <a:gd name="T104" fmla="*/ 787 w 987"/>
                  <a:gd name="T105" fmla="*/ 57 h 137"/>
                  <a:gd name="T106" fmla="*/ 880 w 987"/>
                  <a:gd name="T107" fmla="*/ 91 h 137"/>
                  <a:gd name="T108" fmla="*/ 845 w 987"/>
                  <a:gd name="T109" fmla="*/ 6 h 137"/>
                  <a:gd name="T110" fmla="*/ 844 w 987"/>
                  <a:gd name="T111" fmla="*/ 19 h 137"/>
                  <a:gd name="T112" fmla="*/ 877 w 987"/>
                  <a:gd name="T113" fmla="*/ 55 h 137"/>
                  <a:gd name="T114" fmla="*/ 930 w 987"/>
                  <a:gd name="T115" fmla="*/ 67 h 137"/>
                  <a:gd name="T116" fmla="*/ 930 w 987"/>
                  <a:gd name="T117" fmla="*/ 6 h 137"/>
                  <a:gd name="T118" fmla="*/ 986 w 987"/>
                  <a:gd name="T119" fmla="*/ 6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987" h="137">
                    <a:moveTo>
                      <a:pt x="90" y="55"/>
                    </a:moveTo>
                    <a:cubicBezTo>
                      <a:pt x="90" y="71"/>
                      <a:pt x="86" y="83"/>
                      <a:pt x="79" y="92"/>
                    </a:cubicBezTo>
                    <a:cubicBezTo>
                      <a:pt x="71" y="101"/>
                      <a:pt x="60" y="105"/>
                      <a:pt x="45" y="105"/>
                    </a:cubicBezTo>
                    <a:cubicBezTo>
                      <a:pt x="31" y="105"/>
                      <a:pt x="20" y="101"/>
                      <a:pt x="12" y="92"/>
                    </a:cubicBezTo>
                    <a:cubicBezTo>
                      <a:pt x="4" y="83"/>
                      <a:pt x="0" y="71"/>
                      <a:pt x="0" y="55"/>
                    </a:cubicBezTo>
                    <a:cubicBezTo>
                      <a:pt x="0" y="38"/>
                      <a:pt x="4" y="26"/>
                      <a:pt x="12" y="17"/>
                    </a:cubicBezTo>
                    <a:cubicBezTo>
                      <a:pt x="20" y="9"/>
                      <a:pt x="31" y="4"/>
                      <a:pt x="46" y="4"/>
                    </a:cubicBezTo>
                    <a:cubicBezTo>
                      <a:pt x="60" y="4"/>
                      <a:pt x="71" y="9"/>
                      <a:pt x="79" y="18"/>
                    </a:cubicBezTo>
                    <a:cubicBezTo>
                      <a:pt x="86" y="26"/>
                      <a:pt x="90" y="39"/>
                      <a:pt x="90" y="55"/>
                    </a:cubicBezTo>
                    <a:close/>
                    <a:moveTo>
                      <a:pt x="17" y="55"/>
                    </a:moveTo>
                    <a:cubicBezTo>
                      <a:pt x="17" y="67"/>
                      <a:pt x="19" y="76"/>
                      <a:pt x="24" y="82"/>
                    </a:cubicBezTo>
                    <a:cubicBezTo>
                      <a:pt x="29" y="89"/>
                      <a:pt x="36" y="92"/>
                      <a:pt x="45" y="92"/>
                    </a:cubicBezTo>
                    <a:cubicBezTo>
                      <a:pt x="55" y="92"/>
                      <a:pt x="62" y="89"/>
                      <a:pt x="67" y="82"/>
                    </a:cubicBezTo>
                    <a:cubicBezTo>
                      <a:pt x="71" y="76"/>
                      <a:pt x="74" y="67"/>
                      <a:pt x="74" y="55"/>
                    </a:cubicBezTo>
                    <a:cubicBezTo>
                      <a:pt x="74" y="43"/>
                      <a:pt x="71" y="34"/>
                      <a:pt x="67" y="27"/>
                    </a:cubicBezTo>
                    <a:cubicBezTo>
                      <a:pt x="62" y="21"/>
                      <a:pt x="55" y="18"/>
                      <a:pt x="46" y="18"/>
                    </a:cubicBezTo>
                    <a:cubicBezTo>
                      <a:pt x="36" y="18"/>
                      <a:pt x="29" y="21"/>
                      <a:pt x="24" y="27"/>
                    </a:cubicBezTo>
                    <a:cubicBezTo>
                      <a:pt x="19" y="34"/>
                      <a:pt x="17" y="43"/>
                      <a:pt x="17" y="55"/>
                    </a:cubicBezTo>
                    <a:close/>
                    <a:moveTo>
                      <a:pt x="146" y="105"/>
                    </a:moveTo>
                    <a:cubicBezTo>
                      <a:pt x="137" y="105"/>
                      <a:pt x="130" y="102"/>
                      <a:pt x="125" y="95"/>
                    </a:cubicBezTo>
                    <a:lnTo>
                      <a:pt x="124" y="95"/>
                    </a:lnTo>
                    <a:cubicBezTo>
                      <a:pt x="124" y="101"/>
                      <a:pt x="125" y="105"/>
                      <a:pt x="125" y="107"/>
                    </a:cubicBezTo>
                    <a:lnTo>
                      <a:pt x="125" y="137"/>
                    </a:lnTo>
                    <a:lnTo>
                      <a:pt x="109" y="137"/>
                    </a:lnTo>
                    <a:lnTo>
                      <a:pt x="109" y="30"/>
                    </a:lnTo>
                    <a:lnTo>
                      <a:pt x="122" y="30"/>
                    </a:lnTo>
                    <a:cubicBezTo>
                      <a:pt x="122" y="31"/>
                      <a:pt x="123" y="34"/>
                      <a:pt x="124" y="40"/>
                    </a:cubicBezTo>
                    <a:lnTo>
                      <a:pt x="125" y="40"/>
                    </a:lnTo>
                    <a:cubicBezTo>
                      <a:pt x="130" y="32"/>
                      <a:pt x="137" y="28"/>
                      <a:pt x="146" y="28"/>
                    </a:cubicBezTo>
                    <a:cubicBezTo>
                      <a:pt x="155" y="28"/>
                      <a:pt x="163" y="32"/>
                      <a:pt x="168" y="38"/>
                    </a:cubicBezTo>
                    <a:cubicBezTo>
                      <a:pt x="173" y="45"/>
                      <a:pt x="175" y="55"/>
                      <a:pt x="175" y="67"/>
                    </a:cubicBezTo>
                    <a:cubicBezTo>
                      <a:pt x="175" y="79"/>
                      <a:pt x="173" y="88"/>
                      <a:pt x="167" y="95"/>
                    </a:cubicBezTo>
                    <a:cubicBezTo>
                      <a:pt x="162" y="102"/>
                      <a:pt x="155" y="105"/>
                      <a:pt x="146" y="105"/>
                    </a:cubicBezTo>
                    <a:close/>
                    <a:moveTo>
                      <a:pt x="142" y="41"/>
                    </a:moveTo>
                    <a:cubicBezTo>
                      <a:pt x="136" y="41"/>
                      <a:pt x="132" y="43"/>
                      <a:pt x="129" y="47"/>
                    </a:cubicBezTo>
                    <a:cubicBezTo>
                      <a:pt x="126" y="50"/>
                      <a:pt x="125" y="56"/>
                      <a:pt x="125" y="64"/>
                    </a:cubicBezTo>
                    <a:lnTo>
                      <a:pt x="125" y="67"/>
                    </a:lnTo>
                    <a:cubicBezTo>
                      <a:pt x="125" y="76"/>
                      <a:pt x="126" y="82"/>
                      <a:pt x="129" y="86"/>
                    </a:cubicBezTo>
                    <a:cubicBezTo>
                      <a:pt x="132" y="90"/>
                      <a:pt x="136" y="92"/>
                      <a:pt x="143" y="92"/>
                    </a:cubicBezTo>
                    <a:cubicBezTo>
                      <a:pt x="148" y="92"/>
                      <a:pt x="152" y="90"/>
                      <a:pt x="155" y="86"/>
                    </a:cubicBezTo>
                    <a:cubicBezTo>
                      <a:pt x="158" y="81"/>
                      <a:pt x="159" y="75"/>
                      <a:pt x="159" y="67"/>
                    </a:cubicBezTo>
                    <a:cubicBezTo>
                      <a:pt x="159" y="58"/>
                      <a:pt x="158" y="52"/>
                      <a:pt x="155" y="48"/>
                    </a:cubicBezTo>
                    <a:cubicBezTo>
                      <a:pt x="152" y="43"/>
                      <a:pt x="148" y="41"/>
                      <a:pt x="142" y="41"/>
                    </a:cubicBezTo>
                    <a:close/>
                    <a:moveTo>
                      <a:pt x="225" y="105"/>
                    </a:moveTo>
                    <a:cubicBezTo>
                      <a:pt x="214" y="105"/>
                      <a:pt x="205" y="102"/>
                      <a:pt x="198" y="95"/>
                    </a:cubicBezTo>
                    <a:cubicBezTo>
                      <a:pt x="192" y="89"/>
                      <a:pt x="189" y="79"/>
                      <a:pt x="189" y="67"/>
                    </a:cubicBezTo>
                    <a:cubicBezTo>
                      <a:pt x="189" y="55"/>
                      <a:pt x="192" y="46"/>
                      <a:pt x="198" y="39"/>
                    </a:cubicBezTo>
                    <a:cubicBezTo>
                      <a:pt x="204" y="32"/>
                      <a:pt x="212" y="28"/>
                      <a:pt x="222" y="28"/>
                    </a:cubicBezTo>
                    <a:cubicBezTo>
                      <a:pt x="232" y="28"/>
                      <a:pt x="239" y="31"/>
                      <a:pt x="245" y="37"/>
                    </a:cubicBezTo>
                    <a:cubicBezTo>
                      <a:pt x="250" y="43"/>
                      <a:pt x="253" y="51"/>
                      <a:pt x="253" y="62"/>
                    </a:cubicBezTo>
                    <a:lnTo>
                      <a:pt x="253" y="70"/>
                    </a:lnTo>
                    <a:lnTo>
                      <a:pt x="205" y="70"/>
                    </a:lnTo>
                    <a:cubicBezTo>
                      <a:pt x="205" y="78"/>
                      <a:pt x="207" y="83"/>
                      <a:pt x="210" y="87"/>
                    </a:cubicBezTo>
                    <a:cubicBezTo>
                      <a:pt x="214" y="91"/>
                      <a:pt x="219" y="93"/>
                      <a:pt x="226" y="93"/>
                    </a:cubicBezTo>
                    <a:cubicBezTo>
                      <a:pt x="230" y="93"/>
                      <a:pt x="234" y="92"/>
                      <a:pt x="238" y="92"/>
                    </a:cubicBezTo>
                    <a:cubicBezTo>
                      <a:pt x="241" y="91"/>
                      <a:pt x="245" y="89"/>
                      <a:pt x="250" y="87"/>
                    </a:cubicBezTo>
                    <a:lnTo>
                      <a:pt x="250" y="100"/>
                    </a:lnTo>
                    <a:cubicBezTo>
                      <a:pt x="246" y="102"/>
                      <a:pt x="242" y="103"/>
                      <a:pt x="238" y="104"/>
                    </a:cubicBezTo>
                    <a:cubicBezTo>
                      <a:pt x="234" y="105"/>
                      <a:pt x="230" y="105"/>
                      <a:pt x="225" y="105"/>
                    </a:cubicBezTo>
                    <a:close/>
                    <a:moveTo>
                      <a:pt x="222" y="40"/>
                    </a:moveTo>
                    <a:cubicBezTo>
                      <a:pt x="217" y="40"/>
                      <a:pt x="213" y="42"/>
                      <a:pt x="210" y="45"/>
                    </a:cubicBezTo>
                    <a:cubicBezTo>
                      <a:pt x="207" y="48"/>
                      <a:pt x="206" y="53"/>
                      <a:pt x="205" y="59"/>
                    </a:cubicBezTo>
                    <a:lnTo>
                      <a:pt x="238" y="59"/>
                    </a:lnTo>
                    <a:cubicBezTo>
                      <a:pt x="238" y="53"/>
                      <a:pt x="236" y="48"/>
                      <a:pt x="234" y="45"/>
                    </a:cubicBezTo>
                    <a:cubicBezTo>
                      <a:pt x="231" y="42"/>
                      <a:pt x="227" y="40"/>
                      <a:pt x="222" y="40"/>
                    </a:cubicBezTo>
                    <a:close/>
                    <a:moveTo>
                      <a:pt x="335" y="104"/>
                    </a:moveTo>
                    <a:lnTo>
                      <a:pt x="319" y="104"/>
                    </a:lnTo>
                    <a:lnTo>
                      <a:pt x="319" y="58"/>
                    </a:lnTo>
                    <a:cubicBezTo>
                      <a:pt x="319" y="53"/>
                      <a:pt x="318" y="48"/>
                      <a:pt x="316" y="46"/>
                    </a:cubicBezTo>
                    <a:cubicBezTo>
                      <a:pt x="313" y="43"/>
                      <a:pt x="310" y="41"/>
                      <a:pt x="305" y="41"/>
                    </a:cubicBezTo>
                    <a:cubicBezTo>
                      <a:pt x="298" y="41"/>
                      <a:pt x="294" y="43"/>
                      <a:pt x="291" y="47"/>
                    </a:cubicBezTo>
                    <a:cubicBezTo>
                      <a:pt x="288" y="51"/>
                      <a:pt x="286" y="58"/>
                      <a:pt x="286" y="67"/>
                    </a:cubicBezTo>
                    <a:lnTo>
                      <a:pt x="286" y="104"/>
                    </a:lnTo>
                    <a:lnTo>
                      <a:pt x="271" y="104"/>
                    </a:lnTo>
                    <a:lnTo>
                      <a:pt x="271" y="30"/>
                    </a:lnTo>
                    <a:lnTo>
                      <a:pt x="283" y="30"/>
                    </a:lnTo>
                    <a:lnTo>
                      <a:pt x="285" y="39"/>
                    </a:lnTo>
                    <a:lnTo>
                      <a:pt x="286" y="39"/>
                    </a:lnTo>
                    <a:cubicBezTo>
                      <a:pt x="288" y="36"/>
                      <a:pt x="291" y="33"/>
                      <a:pt x="295" y="31"/>
                    </a:cubicBezTo>
                    <a:cubicBezTo>
                      <a:pt x="299" y="29"/>
                      <a:pt x="304" y="28"/>
                      <a:pt x="308" y="28"/>
                    </a:cubicBezTo>
                    <a:cubicBezTo>
                      <a:pt x="326" y="28"/>
                      <a:pt x="335" y="37"/>
                      <a:pt x="335" y="56"/>
                    </a:cubicBezTo>
                    <a:lnTo>
                      <a:pt x="335" y="104"/>
                    </a:lnTo>
                    <a:close/>
                    <a:moveTo>
                      <a:pt x="413" y="77"/>
                    </a:moveTo>
                    <a:cubicBezTo>
                      <a:pt x="413" y="86"/>
                      <a:pt x="410" y="93"/>
                      <a:pt x="404" y="98"/>
                    </a:cubicBezTo>
                    <a:cubicBezTo>
                      <a:pt x="398" y="103"/>
                      <a:pt x="389" y="105"/>
                      <a:pt x="378" y="105"/>
                    </a:cubicBezTo>
                    <a:cubicBezTo>
                      <a:pt x="367" y="105"/>
                      <a:pt x="359" y="104"/>
                      <a:pt x="352" y="100"/>
                    </a:cubicBezTo>
                    <a:lnTo>
                      <a:pt x="352" y="85"/>
                    </a:lnTo>
                    <a:cubicBezTo>
                      <a:pt x="356" y="87"/>
                      <a:pt x="361" y="89"/>
                      <a:pt x="366" y="90"/>
                    </a:cubicBezTo>
                    <a:cubicBezTo>
                      <a:pt x="370" y="91"/>
                      <a:pt x="375" y="92"/>
                      <a:pt x="379" y="92"/>
                    </a:cubicBezTo>
                    <a:cubicBezTo>
                      <a:pt x="386" y="92"/>
                      <a:pt x="390" y="91"/>
                      <a:pt x="393" y="88"/>
                    </a:cubicBezTo>
                    <a:cubicBezTo>
                      <a:pt x="396" y="86"/>
                      <a:pt x="398" y="82"/>
                      <a:pt x="398" y="78"/>
                    </a:cubicBezTo>
                    <a:cubicBezTo>
                      <a:pt x="398" y="75"/>
                      <a:pt x="396" y="72"/>
                      <a:pt x="393" y="69"/>
                    </a:cubicBezTo>
                    <a:cubicBezTo>
                      <a:pt x="391" y="67"/>
                      <a:pt x="385" y="64"/>
                      <a:pt x="377" y="60"/>
                    </a:cubicBezTo>
                    <a:cubicBezTo>
                      <a:pt x="368" y="56"/>
                      <a:pt x="362" y="52"/>
                      <a:pt x="358" y="48"/>
                    </a:cubicBezTo>
                    <a:cubicBezTo>
                      <a:pt x="355" y="43"/>
                      <a:pt x="353" y="37"/>
                      <a:pt x="353" y="31"/>
                    </a:cubicBezTo>
                    <a:cubicBezTo>
                      <a:pt x="353" y="23"/>
                      <a:pt x="356" y="16"/>
                      <a:pt x="361" y="11"/>
                    </a:cubicBezTo>
                    <a:cubicBezTo>
                      <a:pt x="367" y="7"/>
                      <a:pt x="375" y="4"/>
                      <a:pt x="384" y="4"/>
                    </a:cubicBezTo>
                    <a:cubicBezTo>
                      <a:pt x="393" y="4"/>
                      <a:pt x="403" y="6"/>
                      <a:pt x="412" y="11"/>
                    </a:cubicBezTo>
                    <a:lnTo>
                      <a:pt x="407" y="24"/>
                    </a:lnTo>
                    <a:cubicBezTo>
                      <a:pt x="398" y="20"/>
                      <a:pt x="390" y="18"/>
                      <a:pt x="384" y="18"/>
                    </a:cubicBezTo>
                    <a:cubicBezTo>
                      <a:pt x="379" y="18"/>
                      <a:pt x="375" y="19"/>
                      <a:pt x="372" y="22"/>
                    </a:cubicBezTo>
                    <a:cubicBezTo>
                      <a:pt x="370" y="24"/>
                      <a:pt x="368" y="27"/>
                      <a:pt x="368" y="31"/>
                    </a:cubicBezTo>
                    <a:cubicBezTo>
                      <a:pt x="368" y="33"/>
                      <a:pt x="369" y="35"/>
                      <a:pt x="370" y="37"/>
                    </a:cubicBezTo>
                    <a:cubicBezTo>
                      <a:pt x="371" y="39"/>
                      <a:pt x="373" y="41"/>
                      <a:pt x="375" y="42"/>
                    </a:cubicBezTo>
                    <a:cubicBezTo>
                      <a:pt x="377" y="44"/>
                      <a:pt x="382" y="46"/>
                      <a:pt x="388" y="49"/>
                    </a:cubicBezTo>
                    <a:cubicBezTo>
                      <a:pt x="395" y="52"/>
                      <a:pt x="400" y="54"/>
                      <a:pt x="404" y="57"/>
                    </a:cubicBezTo>
                    <a:cubicBezTo>
                      <a:pt x="407" y="60"/>
                      <a:pt x="409" y="63"/>
                      <a:pt x="411" y="66"/>
                    </a:cubicBezTo>
                    <a:cubicBezTo>
                      <a:pt x="412" y="69"/>
                      <a:pt x="413" y="73"/>
                      <a:pt x="413" y="77"/>
                    </a:cubicBezTo>
                    <a:close/>
                    <a:moveTo>
                      <a:pt x="457" y="93"/>
                    </a:moveTo>
                    <a:cubicBezTo>
                      <a:pt x="461" y="93"/>
                      <a:pt x="465" y="92"/>
                      <a:pt x="468" y="91"/>
                    </a:cubicBezTo>
                    <a:lnTo>
                      <a:pt x="468" y="103"/>
                    </a:lnTo>
                    <a:cubicBezTo>
                      <a:pt x="467" y="103"/>
                      <a:pt x="464" y="104"/>
                      <a:pt x="462" y="105"/>
                    </a:cubicBezTo>
                    <a:cubicBezTo>
                      <a:pt x="459" y="105"/>
                      <a:pt x="456" y="105"/>
                      <a:pt x="453" y="105"/>
                    </a:cubicBezTo>
                    <a:cubicBezTo>
                      <a:pt x="439" y="105"/>
                      <a:pt x="431" y="97"/>
                      <a:pt x="431" y="82"/>
                    </a:cubicBezTo>
                    <a:lnTo>
                      <a:pt x="431" y="42"/>
                    </a:lnTo>
                    <a:lnTo>
                      <a:pt x="422" y="42"/>
                    </a:lnTo>
                    <a:lnTo>
                      <a:pt x="422" y="35"/>
                    </a:lnTo>
                    <a:lnTo>
                      <a:pt x="432" y="29"/>
                    </a:lnTo>
                    <a:lnTo>
                      <a:pt x="437" y="13"/>
                    </a:lnTo>
                    <a:lnTo>
                      <a:pt x="447" y="13"/>
                    </a:lnTo>
                    <a:lnTo>
                      <a:pt x="447" y="30"/>
                    </a:lnTo>
                    <a:lnTo>
                      <a:pt x="468" y="30"/>
                    </a:lnTo>
                    <a:lnTo>
                      <a:pt x="468" y="42"/>
                    </a:lnTo>
                    <a:lnTo>
                      <a:pt x="447" y="42"/>
                    </a:lnTo>
                    <a:lnTo>
                      <a:pt x="447" y="81"/>
                    </a:lnTo>
                    <a:cubicBezTo>
                      <a:pt x="447" y="85"/>
                      <a:pt x="448" y="88"/>
                      <a:pt x="450" y="90"/>
                    </a:cubicBezTo>
                    <a:cubicBezTo>
                      <a:pt x="452" y="92"/>
                      <a:pt x="454" y="93"/>
                      <a:pt x="457" y="93"/>
                    </a:cubicBezTo>
                    <a:close/>
                    <a:moveTo>
                      <a:pt x="528" y="104"/>
                    </a:moveTo>
                    <a:lnTo>
                      <a:pt x="525" y="94"/>
                    </a:lnTo>
                    <a:lnTo>
                      <a:pt x="525" y="94"/>
                    </a:lnTo>
                    <a:cubicBezTo>
                      <a:pt x="521" y="98"/>
                      <a:pt x="518" y="101"/>
                      <a:pt x="514" y="103"/>
                    </a:cubicBezTo>
                    <a:cubicBezTo>
                      <a:pt x="511" y="105"/>
                      <a:pt x="506" y="105"/>
                      <a:pt x="501" y="105"/>
                    </a:cubicBezTo>
                    <a:cubicBezTo>
                      <a:pt x="493" y="105"/>
                      <a:pt x="488" y="103"/>
                      <a:pt x="484" y="99"/>
                    </a:cubicBezTo>
                    <a:cubicBezTo>
                      <a:pt x="480" y="95"/>
                      <a:pt x="478" y="90"/>
                      <a:pt x="478" y="83"/>
                    </a:cubicBezTo>
                    <a:cubicBezTo>
                      <a:pt x="478" y="75"/>
                      <a:pt x="481" y="69"/>
                      <a:pt x="486" y="65"/>
                    </a:cubicBezTo>
                    <a:cubicBezTo>
                      <a:pt x="492" y="62"/>
                      <a:pt x="500" y="59"/>
                      <a:pt x="512" y="59"/>
                    </a:cubicBezTo>
                    <a:lnTo>
                      <a:pt x="524" y="59"/>
                    </a:lnTo>
                    <a:lnTo>
                      <a:pt x="524" y="55"/>
                    </a:lnTo>
                    <a:cubicBezTo>
                      <a:pt x="524" y="50"/>
                      <a:pt x="523" y="46"/>
                      <a:pt x="521" y="44"/>
                    </a:cubicBezTo>
                    <a:cubicBezTo>
                      <a:pt x="519" y="42"/>
                      <a:pt x="515" y="40"/>
                      <a:pt x="511" y="40"/>
                    </a:cubicBezTo>
                    <a:cubicBezTo>
                      <a:pt x="507" y="40"/>
                      <a:pt x="503" y="41"/>
                      <a:pt x="500" y="42"/>
                    </a:cubicBezTo>
                    <a:cubicBezTo>
                      <a:pt x="497" y="43"/>
                      <a:pt x="493" y="45"/>
                      <a:pt x="490" y="46"/>
                    </a:cubicBezTo>
                    <a:lnTo>
                      <a:pt x="485" y="35"/>
                    </a:lnTo>
                    <a:cubicBezTo>
                      <a:pt x="489" y="33"/>
                      <a:pt x="493" y="31"/>
                      <a:pt x="498" y="30"/>
                    </a:cubicBezTo>
                    <a:cubicBezTo>
                      <a:pt x="503" y="29"/>
                      <a:pt x="507" y="28"/>
                      <a:pt x="511" y="28"/>
                    </a:cubicBezTo>
                    <a:cubicBezTo>
                      <a:pt x="521" y="28"/>
                      <a:pt x="528" y="30"/>
                      <a:pt x="532" y="35"/>
                    </a:cubicBezTo>
                    <a:cubicBezTo>
                      <a:pt x="537" y="39"/>
                      <a:pt x="539" y="45"/>
                      <a:pt x="539" y="54"/>
                    </a:cubicBezTo>
                    <a:lnTo>
                      <a:pt x="539" y="104"/>
                    </a:lnTo>
                    <a:lnTo>
                      <a:pt x="528" y="104"/>
                    </a:lnTo>
                    <a:close/>
                    <a:moveTo>
                      <a:pt x="505" y="93"/>
                    </a:moveTo>
                    <a:cubicBezTo>
                      <a:pt x="511" y="93"/>
                      <a:pt x="515" y="92"/>
                      <a:pt x="519" y="88"/>
                    </a:cubicBezTo>
                    <a:cubicBezTo>
                      <a:pt x="522" y="85"/>
                      <a:pt x="524" y="81"/>
                      <a:pt x="524" y="75"/>
                    </a:cubicBezTo>
                    <a:lnTo>
                      <a:pt x="524" y="69"/>
                    </a:lnTo>
                    <a:lnTo>
                      <a:pt x="515" y="69"/>
                    </a:lnTo>
                    <a:cubicBezTo>
                      <a:pt x="507" y="69"/>
                      <a:pt x="502" y="70"/>
                      <a:pt x="499" y="73"/>
                    </a:cubicBezTo>
                    <a:cubicBezTo>
                      <a:pt x="495" y="75"/>
                      <a:pt x="494" y="78"/>
                      <a:pt x="494" y="83"/>
                    </a:cubicBezTo>
                    <a:cubicBezTo>
                      <a:pt x="494" y="86"/>
                      <a:pt x="495" y="89"/>
                      <a:pt x="497" y="91"/>
                    </a:cubicBezTo>
                    <a:cubicBezTo>
                      <a:pt x="499" y="92"/>
                      <a:pt x="502" y="93"/>
                      <a:pt x="505" y="93"/>
                    </a:cubicBezTo>
                    <a:close/>
                    <a:moveTo>
                      <a:pt x="590" y="105"/>
                    </a:moveTo>
                    <a:cubicBezTo>
                      <a:pt x="579" y="105"/>
                      <a:pt x="571" y="102"/>
                      <a:pt x="565" y="96"/>
                    </a:cubicBezTo>
                    <a:cubicBezTo>
                      <a:pt x="559" y="89"/>
                      <a:pt x="557" y="80"/>
                      <a:pt x="557" y="67"/>
                    </a:cubicBezTo>
                    <a:cubicBezTo>
                      <a:pt x="557" y="55"/>
                      <a:pt x="560" y="45"/>
                      <a:pt x="566" y="38"/>
                    </a:cubicBezTo>
                    <a:cubicBezTo>
                      <a:pt x="572" y="32"/>
                      <a:pt x="580" y="28"/>
                      <a:pt x="592" y="28"/>
                    </a:cubicBezTo>
                    <a:cubicBezTo>
                      <a:pt x="599" y="28"/>
                      <a:pt x="606" y="30"/>
                      <a:pt x="612" y="33"/>
                    </a:cubicBezTo>
                    <a:lnTo>
                      <a:pt x="608" y="45"/>
                    </a:lnTo>
                    <a:cubicBezTo>
                      <a:pt x="601" y="43"/>
                      <a:pt x="596" y="42"/>
                      <a:pt x="591" y="42"/>
                    </a:cubicBezTo>
                    <a:cubicBezTo>
                      <a:pt x="579" y="42"/>
                      <a:pt x="573" y="50"/>
                      <a:pt x="573" y="67"/>
                    </a:cubicBezTo>
                    <a:cubicBezTo>
                      <a:pt x="573" y="75"/>
                      <a:pt x="574" y="82"/>
                      <a:pt x="577" y="86"/>
                    </a:cubicBezTo>
                    <a:cubicBezTo>
                      <a:pt x="580" y="90"/>
                      <a:pt x="585" y="92"/>
                      <a:pt x="591" y="92"/>
                    </a:cubicBezTo>
                    <a:cubicBezTo>
                      <a:pt x="598" y="92"/>
                      <a:pt x="604" y="90"/>
                      <a:pt x="610" y="87"/>
                    </a:cubicBezTo>
                    <a:lnTo>
                      <a:pt x="610" y="101"/>
                    </a:lnTo>
                    <a:cubicBezTo>
                      <a:pt x="608" y="102"/>
                      <a:pt x="605" y="104"/>
                      <a:pt x="602" y="104"/>
                    </a:cubicBezTo>
                    <a:cubicBezTo>
                      <a:pt x="599" y="105"/>
                      <a:pt x="595" y="105"/>
                      <a:pt x="590" y="105"/>
                    </a:cubicBezTo>
                    <a:close/>
                    <a:moveTo>
                      <a:pt x="642" y="65"/>
                    </a:moveTo>
                    <a:lnTo>
                      <a:pt x="651" y="54"/>
                    </a:lnTo>
                    <a:lnTo>
                      <a:pt x="673" y="30"/>
                    </a:lnTo>
                    <a:lnTo>
                      <a:pt x="691" y="30"/>
                    </a:lnTo>
                    <a:lnTo>
                      <a:pt x="662" y="62"/>
                    </a:lnTo>
                    <a:lnTo>
                      <a:pt x="693" y="104"/>
                    </a:lnTo>
                    <a:lnTo>
                      <a:pt x="675" y="104"/>
                    </a:lnTo>
                    <a:lnTo>
                      <a:pt x="651" y="71"/>
                    </a:lnTo>
                    <a:lnTo>
                      <a:pt x="643" y="79"/>
                    </a:lnTo>
                    <a:lnTo>
                      <a:pt x="643" y="104"/>
                    </a:lnTo>
                    <a:lnTo>
                      <a:pt x="628" y="104"/>
                    </a:lnTo>
                    <a:lnTo>
                      <a:pt x="628" y="0"/>
                    </a:lnTo>
                    <a:lnTo>
                      <a:pt x="643" y="0"/>
                    </a:lnTo>
                    <a:lnTo>
                      <a:pt x="643" y="50"/>
                    </a:lnTo>
                    <a:lnTo>
                      <a:pt x="642" y="65"/>
                    </a:lnTo>
                    <a:close/>
                    <a:moveTo>
                      <a:pt x="796" y="77"/>
                    </a:moveTo>
                    <a:cubicBezTo>
                      <a:pt x="796" y="86"/>
                      <a:pt x="793" y="93"/>
                      <a:pt x="787" y="98"/>
                    </a:cubicBezTo>
                    <a:cubicBezTo>
                      <a:pt x="781" y="103"/>
                      <a:pt x="773" y="105"/>
                      <a:pt x="762" y="105"/>
                    </a:cubicBezTo>
                    <a:cubicBezTo>
                      <a:pt x="751" y="105"/>
                      <a:pt x="742" y="104"/>
                      <a:pt x="735" y="100"/>
                    </a:cubicBezTo>
                    <a:lnTo>
                      <a:pt x="735" y="85"/>
                    </a:lnTo>
                    <a:cubicBezTo>
                      <a:pt x="739" y="87"/>
                      <a:pt x="744" y="89"/>
                      <a:pt x="749" y="90"/>
                    </a:cubicBezTo>
                    <a:cubicBezTo>
                      <a:pt x="754" y="91"/>
                      <a:pt x="758" y="92"/>
                      <a:pt x="763" y="92"/>
                    </a:cubicBezTo>
                    <a:cubicBezTo>
                      <a:pt x="769" y="92"/>
                      <a:pt x="774" y="91"/>
                      <a:pt x="776" y="88"/>
                    </a:cubicBezTo>
                    <a:cubicBezTo>
                      <a:pt x="779" y="86"/>
                      <a:pt x="781" y="82"/>
                      <a:pt x="781" y="78"/>
                    </a:cubicBezTo>
                    <a:cubicBezTo>
                      <a:pt x="781" y="75"/>
                      <a:pt x="780" y="72"/>
                      <a:pt x="777" y="69"/>
                    </a:cubicBezTo>
                    <a:cubicBezTo>
                      <a:pt x="774" y="67"/>
                      <a:pt x="769" y="64"/>
                      <a:pt x="760" y="60"/>
                    </a:cubicBezTo>
                    <a:cubicBezTo>
                      <a:pt x="751" y="56"/>
                      <a:pt x="745" y="52"/>
                      <a:pt x="741" y="48"/>
                    </a:cubicBezTo>
                    <a:cubicBezTo>
                      <a:pt x="738" y="43"/>
                      <a:pt x="736" y="37"/>
                      <a:pt x="736" y="31"/>
                    </a:cubicBezTo>
                    <a:cubicBezTo>
                      <a:pt x="736" y="23"/>
                      <a:pt x="739" y="16"/>
                      <a:pt x="745" y="11"/>
                    </a:cubicBezTo>
                    <a:cubicBezTo>
                      <a:pt x="750" y="7"/>
                      <a:pt x="758" y="4"/>
                      <a:pt x="768" y="4"/>
                    </a:cubicBezTo>
                    <a:cubicBezTo>
                      <a:pt x="777" y="4"/>
                      <a:pt x="786" y="6"/>
                      <a:pt x="795" y="11"/>
                    </a:cubicBezTo>
                    <a:lnTo>
                      <a:pt x="790" y="24"/>
                    </a:lnTo>
                    <a:cubicBezTo>
                      <a:pt x="782" y="20"/>
                      <a:pt x="774" y="18"/>
                      <a:pt x="767" y="18"/>
                    </a:cubicBezTo>
                    <a:cubicBezTo>
                      <a:pt x="762" y="18"/>
                      <a:pt x="758" y="19"/>
                      <a:pt x="756" y="22"/>
                    </a:cubicBezTo>
                    <a:cubicBezTo>
                      <a:pt x="753" y="24"/>
                      <a:pt x="752" y="27"/>
                      <a:pt x="752" y="31"/>
                    </a:cubicBezTo>
                    <a:cubicBezTo>
                      <a:pt x="752" y="33"/>
                      <a:pt x="752" y="35"/>
                      <a:pt x="753" y="37"/>
                    </a:cubicBezTo>
                    <a:cubicBezTo>
                      <a:pt x="754" y="39"/>
                      <a:pt x="756" y="41"/>
                      <a:pt x="758" y="42"/>
                    </a:cubicBezTo>
                    <a:cubicBezTo>
                      <a:pt x="761" y="44"/>
                      <a:pt x="765" y="46"/>
                      <a:pt x="771" y="49"/>
                    </a:cubicBezTo>
                    <a:cubicBezTo>
                      <a:pt x="779" y="52"/>
                      <a:pt x="784" y="54"/>
                      <a:pt x="787" y="57"/>
                    </a:cubicBezTo>
                    <a:cubicBezTo>
                      <a:pt x="790" y="60"/>
                      <a:pt x="793" y="63"/>
                      <a:pt x="794" y="66"/>
                    </a:cubicBezTo>
                    <a:cubicBezTo>
                      <a:pt x="796" y="69"/>
                      <a:pt x="796" y="73"/>
                      <a:pt x="796" y="77"/>
                    </a:cubicBezTo>
                    <a:close/>
                    <a:moveTo>
                      <a:pt x="893" y="54"/>
                    </a:moveTo>
                    <a:cubicBezTo>
                      <a:pt x="893" y="70"/>
                      <a:pt x="889" y="83"/>
                      <a:pt x="880" y="91"/>
                    </a:cubicBezTo>
                    <a:cubicBezTo>
                      <a:pt x="871" y="100"/>
                      <a:pt x="858" y="104"/>
                      <a:pt x="842" y="104"/>
                    </a:cubicBezTo>
                    <a:lnTo>
                      <a:pt x="815" y="104"/>
                    </a:lnTo>
                    <a:lnTo>
                      <a:pt x="815" y="6"/>
                    </a:lnTo>
                    <a:lnTo>
                      <a:pt x="845" y="6"/>
                    </a:lnTo>
                    <a:cubicBezTo>
                      <a:pt x="860" y="6"/>
                      <a:pt x="872" y="10"/>
                      <a:pt x="880" y="18"/>
                    </a:cubicBezTo>
                    <a:cubicBezTo>
                      <a:pt x="889" y="27"/>
                      <a:pt x="893" y="39"/>
                      <a:pt x="893" y="54"/>
                    </a:cubicBezTo>
                    <a:close/>
                    <a:moveTo>
                      <a:pt x="877" y="55"/>
                    </a:moveTo>
                    <a:cubicBezTo>
                      <a:pt x="877" y="31"/>
                      <a:pt x="866" y="19"/>
                      <a:pt x="844" y="19"/>
                    </a:cubicBezTo>
                    <a:lnTo>
                      <a:pt x="831" y="19"/>
                    </a:lnTo>
                    <a:lnTo>
                      <a:pt x="831" y="91"/>
                    </a:lnTo>
                    <a:lnTo>
                      <a:pt x="842" y="91"/>
                    </a:lnTo>
                    <a:cubicBezTo>
                      <a:pt x="865" y="91"/>
                      <a:pt x="877" y="79"/>
                      <a:pt x="877" y="55"/>
                    </a:cubicBezTo>
                    <a:close/>
                    <a:moveTo>
                      <a:pt x="987" y="104"/>
                    </a:moveTo>
                    <a:lnTo>
                      <a:pt x="969" y="104"/>
                    </a:lnTo>
                    <a:lnTo>
                      <a:pt x="939" y="60"/>
                    </a:lnTo>
                    <a:lnTo>
                      <a:pt x="930" y="67"/>
                    </a:lnTo>
                    <a:lnTo>
                      <a:pt x="930" y="104"/>
                    </a:lnTo>
                    <a:lnTo>
                      <a:pt x="914" y="104"/>
                    </a:lnTo>
                    <a:lnTo>
                      <a:pt x="914" y="6"/>
                    </a:lnTo>
                    <a:lnTo>
                      <a:pt x="930" y="6"/>
                    </a:lnTo>
                    <a:lnTo>
                      <a:pt x="930" y="53"/>
                    </a:lnTo>
                    <a:cubicBezTo>
                      <a:pt x="934" y="47"/>
                      <a:pt x="938" y="42"/>
                      <a:pt x="942" y="37"/>
                    </a:cubicBezTo>
                    <a:lnTo>
                      <a:pt x="968" y="6"/>
                    </a:lnTo>
                    <a:lnTo>
                      <a:pt x="986" y="6"/>
                    </a:lnTo>
                    <a:cubicBezTo>
                      <a:pt x="969" y="26"/>
                      <a:pt x="957" y="40"/>
                      <a:pt x="950" y="49"/>
                    </a:cubicBezTo>
                    <a:lnTo>
                      <a:pt x="987" y="104"/>
                    </a:lnTo>
                    <a:close/>
                  </a:path>
                </a:pathLst>
              </a:custGeom>
              <a:solidFill>
                <a:srgbClr val="35A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6" name="Line 357">
                <a:extLst>
                  <a:ext uri="{FF2B5EF4-FFF2-40B4-BE49-F238E27FC236}">
                    <a16:creationId xmlns:a16="http://schemas.microsoft.com/office/drawing/2014/main" id="{6C47A8A4-8758-45A6-92F9-342BF9AE00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62901" y="1237244"/>
                <a:ext cx="0" cy="855005"/>
              </a:xfrm>
              <a:prstGeom prst="line">
                <a:avLst/>
              </a:prstGeom>
              <a:noFill/>
              <a:ln w="9525" cap="flat">
                <a:solidFill>
                  <a:srgbClr val="28639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7" name="Freeform 358">
                <a:extLst>
                  <a:ext uri="{FF2B5EF4-FFF2-40B4-BE49-F238E27FC236}">
                    <a16:creationId xmlns:a16="http://schemas.microsoft.com/office/drawing/2014/main" id="{8D093FEA-C83F-4BD5-8CD8-F64814B1F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488488" y="1509777"/>
                <a:ext cx="951193" cy="470253"/>
              </a:xfrm>
              <a:custGeom>
                <a:avLst/>
                <a:gdLst>
                  <a:gd name="T0" fmla="*/ 50 w 1112"/>
                  <a:gd name="T1" fmla="*/ 0 h 550"/>
                  <a:gd name="T2" fmla="*/ 1062 w 1112"/>
                  <a:gd name="T3" fmla="*/ 0 h 550"/>
                  <a:gd name="T4" fmla="*/ 1112 w 1112"/>
                  <a:gd name="T5" fmla="*/ 50 h 550"/>
                  <a:gd name="T6" fmla="*/ 1112 w 1112"/>
                  <a:gd name="T7" fmla="*/ 500 h 550"/>
                  <a:gd name="T8" fmla="*/ 1062 w 1112"/>
                  <a:gd name="T9" fmla="*/ 550 h 550"/>
                  <a:gd name="T10" fmla="*/ 50 w 1112"/>
                  <a:gd name="T11" fmla="*/ 550 h 550"/>
                  <a:gd name="T12" fmla="*/ 0 w 1112"/>
                  <a:gd name="T13" fmla="*/ 500 h 550"/>
                  <a:gd name="T14" fmla="*/ 0 w 1112"/>
                  <a:gd name="T15" fmla="*/ 50 h 550"/>
                  <a:gd name="T16" fmla="*/ 50 w 1112"/>
                  <a:gd name="T17" fmla="*/ 0 h 5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12" h="550">
                    <a:moveTo>
                      <a:pt x="50" y="0"/>
                    </a:moveTo>
                    <a:lnTo>
                      <a:pt x="1062" y="0"/>
                    </a:lnTo>
                    <a:cubicBezTo>
                      <a:pt x="1090" y="0"/>
                      <a:pt x="1112" y="22"/>
                      <a:pt x="1112" y="50"/>
                    </a:cubicBezTo>
                    <a:lnTo>
                      <a:pt x="1112" y="500"/>
                    </a:lnTo>
                    <a:cubicBezTo>
                      <a:pt x="1112" y="528"/>
                      <a:pt x="1090" y="550"/>
                      <a:pt x="1062" y="550"/>
                    </a:cubicBezTo>
                    <a:lnTo>
                      <a:pt x="50" y="550"/>
                    </a:lnTo>
                    <a:cubicBezTo>
                      <a:pt x="22" y="550"/>
                      <a:pt x="0" y="528"/>
                      <a:pt x="0" y="500"/>
                    </a:cubicBezTo>
                    <a:lnTo>
                      <a:pt x="0" y="50"/>
                    </a:lnTo>
                    <a:cubicBezTo>
                      <a:pt x="0" y="22"/>
                      <a:pt x="2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8" name="Oval 359">
                <a:extLst>
                  <a:ext uri="{FF2B5EF4-FFF2-40B4-BE49-F238E27FC236}">
                    <a16:creationId xmlns:a16="http://schemas.microsoft.com/office/drawing/2014/main" id="{BDFF3318-A0EF-40D1-988C-94A9ED36F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45408" y="1541839"/>
                <a:ext cx="4097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59" name="Oval 360">
                <a:extLst>
                  <a:ext uri="{FF2B5EF4-FFF2-40B4-BE49-F238E27FC236}">
                    <a16:creationId xmlns:a16="http://schemas.microsoft.com/office/drawing/2014/main" id="{8219364D-3CC3-4888-BC91-F4E68564A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07752" y="1541839"/>
                <a:ext cx="42750" cy="42750"/>
              </a:xfrm>
              <a:prstGeom prst="ellipse">
                <a:avLst/>
              </a:prstGeom>
              <a:solidFill>
                <a:srgbClr val="FFFFFF"/>
              </a:solidFill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60" name="Line 361">
                <a:extLst>
                  <a:ext uri="{FF2B5EF4-FFF2-40B4-BE49-F238E27FC236}">
                    <a16:creationId xmlns:a16="http://schemas.microsoft.com/office/drawing/2014/main" id="{BD1C9819-C3B9-40A7-8332-8D3762404D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91970" y="1616652"/>
                <a:ext cx="958318" cy="0"/>
              </a:xfrm>
              <a:prstGeom prst="line">
                <a:avLst/>
              </a:prstGeom>
              <a:noFill/>
              <a:ln w="9525" cap="flat">
                <a:solidFill>
                  <a:srgbClr val="08497C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261" name="Freeform 363">
                <a:extLst>
                  <a:ext uri="{FF2B5EF4-FFF2-40B4-BE49-F238E27FC236}">
                    <a16:creationId xmlns:a16="http://schemas.microsoft.com/office/drawing/2014/main" id="{E22F1F4C-3618-4E86-9827-883EF04A227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5622" y="1692922"/>
                <a:ext cx="840755" cy="89063"/>
              </a:xfrm>
              <a:custGeom>
                <a:avLst/>
                <a:gdLst>
                  <a:gd name="T0" fmla="*/ 15 w 982"/>
                  <a:gd name="T1" fmla="*/ 60 h 105"/>
                  <a:gd name="T2" fmla="*/ 15 w 982"/>
                  <a:gd name="T3" fmla="*/ 6 h 105"/>
                  <a:gd name="T4" fmla="*/ 75 w 982"/>
                  <a:gd name="T5" fmla="*/ 6 h 105"/>
                  <a:gd name="T6" fmla="*/ 129 w 982"/>
                  <a:gd name="T7" fmla="*/ 105 h 105"/>
                  <a:gd name="T8" fmla="*/ 104 w 982"/>
                  <a:gd name="T9" fmla="*/ 39 h 105"/>
                  <a:gd name="T10" fmla="*/ 111 w 982"/>
                  <a:gd name="T11" fmla="*/ 67 h 105"/>
                  <a:gd name="T12" fmla="*/ 115 w 982"/>
                  <a:gd name="T13" fmla="*/ 48 h 105"/>
                  <a:gd name="T14" fmla="*/ 224 w 982"/>
                  <a:gd name="T15" fmla="*/ 44 h 105"/>
                  <a:gd name="T16" fmla="*/ 197 w 982"/>
                  <a:gd name="T17" fmla="*/ 104 h 105"/>
                  <a:gd name="T18" fmla="*/ 195 w 982"/>
                  <a:gd name="T19" fmla="*/ 43 h 105"/>
                  <a:gd name="T20" fmla="*/ 255 w 982"/>
                  <a:gd name="T21" fmla="*/ 104 h 105"/>
                  <a:gd name="T22" fmla="*/ 255 w 982"/>
                  <a:gd name="T23" fmla="*/ 104 h 105"/>
                  <a:gd name="T24" fmla="*/ 253 w 982"/>
                  <a:gd name="T25" fmla="*/ 4 h 105"/>
                  <a:gd name="T26" fmla="*/ 241 w 982"/>
                  <a:gd name="T27" fmla="*/ 16 h 105"/>
                  <a:gd name="T28" fmla="*/ 270 w 982"/>
                  <a:gd name="T29" fmla="*/ 94 h 105"/>
                  <a:gd name="T30" fmla="*/ 324 w 982"/>
                  <a:gd name="T31" fmla="*/ 30 h 105"/>
                  <a:gd name="T32" fmla="*/ 325 w 982"/>
                  <a:gd name="T33" fmla="*/ 104 h 105"/>
                  <a:gd name="T34" fmla="*/ 353 w 982"/>
                  <a:gd name="T35" fmla="*/ 101 h 105"/>
                  <a:gd name="T36" fmla="*/ 371 w 982"/>
                  <a:gd name="T37" fmla="*/ 28 h 105"/>
                  <a:gd name="T38" fmla="*/ 371 w 982"/>
                  <a:gd name="T39" fmla="*/ 92 h 105"/>
                  <a:gd name="T40" fmla="*/ 353 w 982"/>
                  <a:gd name="T41" fmla="*/ 67 h 105"/>
                  <a:gd name="T42" fmla="*/ 468 w 982"/>
                  <a:gd name="T43" fmla="*/ 46 h 105"/>
                  <a:gd name="T44" fmla="*/ 439 w 982"/>
                  <a:gd name="T45" fmla="*/ 104 h 105"/>
                  <a:gd name="T46" fmla="*/ 438 w 982"/>
                  <a:gd name="T47" fmla="*/ 39 h 105"/>
                  <a:gd name="T48" fmla="*/ 487 w 982"/>
                  <a:gd name="T49" fmla="*/ 56 h 105"/>
                  <a:gd name="T50" fmla="*/ 601 w 982"/>
                  <a:gd name="T51" fmla="*/ 45 h 105"/>
                  <a:gd name="T52" fmla="*/ 591 w 982"/>
                  <a:gd name="T53" fmla="*/ 46 h 105"/>
                  <a:gd name="T54" fmla="*/ 533 w 982"/>
                  <a:gd name="T55" fmla="*/ 6 h 105"/>
                  <a:gd name="T56" fmla="*/ 570 w 982"/>
                  <a:gd name="T57" fmla="*/ 75 h 105"/>
                  <a:gd name="T58" fmla="*/ 620 w 982"/>
                  <a:gd name="T59" fmla="*/ 63 h 105"/>
                  <a:gd name="T60" fmla="*/ 659 w 982"/>
                  <a:gd name="T61" fmla="*/ 6 h 105"/>
                  <a:gd name="T62" fmla="*/ 664 w 982"/>
                  <a:gd name="T63" fmla="*/ 67 h 105"/>
                  <a:gd name="T64" fmla="*/ 728 w 982"/>
                  <a:gd name="T65" fmla="*/ 62 h 105"/>
                  <a:gd name="T66" fmla="*/ 701 w 982"/>
                  <a:gd name="T67" fmla="*/ 93 h 105"/>
                  <a:gd name="T68" fmla="*/ 713 w 982"/>
                  <a:gd name="T69" fmla="*/ 104 h 105"/>
                  <a:gd name="T70" fmla="*/ 680 w 982"/>
                  <a:gd name="T71" fmla="*/ 59 h 105"/>
                  <a:gd name="T72" fmla="*/ 783 w 982"/>
                  <a:gd name="T73" fmla="*/ 28 h 105"/>
                  <a:gd name="T74" fmla="*/ 783 w 982"/>
                  <a:gd name="T75" fmla="*/ 105 h 105"/>
                  <a:gd name="T76" fmla="*/ 746 w 982"/>
                  <a:gd name="T77" fmla="*/ 104 h 105"/>
                  <a:gd name="T78" fmla="*/ 761 w 982"/>
                  <a:gd name="T79" fmla="*/ 33 h 105"/>
                  <a:gd name="T80" fmla="*/ 779 w 982"/>
                  <a:gd name="T81" fmla="*/ 41 h 105"/>
                  <a:gd name="T82" fmla="*/ 765 w 982"/>
                  <a:gd name="T83" fmla="*/ 86 h 105"/>
                  <a:gd name="T84" fmla="*/ 779 w 982"/>
                  <a:gd name="T85" fmla="*/ 41 h 105"/>
                  <a:gd name="T86" fmla="*/ 924 w 982"/>
                  <a:gd name="T87" fmla="*/ 101 h 105"/>
                  <a:gd name="T88" fmla="*/ 865 w 982"/>
                  <a:gd name="T89" fmla="*/ 6 h 105"/>
                  <a:gd name="T90" fmla="*/ 904 w 982"/>
                  <a:gd name="T91" fmla="*/ 92 h 105"/>
                  <a:gd name="T92" fmla="*/ 966 w 982"/>
                  <a:gd name="T93" fmla="*/ 104 h 105"/>
                  <a:gd name="T94" fmla="*/ 966 w 982"/>
                  <a:gd name="T95" fmla="*/ 104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982" h="105">
                    <a:moveTo>
                      <a:pt x="75" y="104"/>
                    </a:moveTo>
                    <a:lnTo>
                      <a:pt x="60" y="104"/>
                    </a:lnTo>
                    <a:lnTo>
                      <a:pt x="60" y="60"/>
                    </a:lnTo>
                    <a:lnTo>
                      <a:pt x="15" y="60"/>
                    </a:lnTo>
                    <a:lnTo>
                      <a:pt x="15" y="104"/>
                    </a:lnTo>
                    <a:lnTo>
                      <a:pt x="0" y="104"/>
                    </a:lnTo>
                    <a:lnTo>
                      <a:pt x="0" y="6"/>
                    </a:lnTo>
                    <a:lnTo>
                      <a:pt x="15" y="6"/>
                    </a:lnTo>
                    <a:lnTo>
                      <a:pt x="15" y="46"/>
                    </a:lnTo>
                    <a:lnTo>
                      <a:pt x="60" y="46"/>
                    </a:lnTo>
                    <a:lnTo>
                      <a:pt x="60" y="6"/>
                    </a:lnTo>
                    <a:lnTo>
                      <a:pt x="75" y="6"/>
                    </a:lnTo>
                    <a:lnTo>
                      <a:pt x="75" y="104"/>
                    </a:lnTo>
                    <a:close/>
                    <a:moveTo>
                      <a:pt x="164" y="67"/>
                    </a:moveTo>
                    <a:cubicBezTo>
                      <a:pt x="164" y="79"/>
                      <a:pt x="161" y="88"/>
                      <a:pt x="154" y="95"/>
                    </a:cubicBezTo>
                    <a:cubicBezTo>
                      <a:pt x="148" y="102"/>
                      <a:pt x="140" y="105"/>
                      <a:pt x="129" y="105"/>
                    </a:cubicBezTo>
                    <a:cubicBezTo>
                      <a:pt x="122" y="105"/>
                      <a:pt x="116" y="104"/>
                      <a:pt x="111" y="101"/>
                    </a:cubicBezTo>
                    <a:cubicBezTo>
                      <a:pt x="106" y="98"/>
                      <a:pt x="102" y="93"/>
                      <a:pt x="99" y="87"/>
                    </a:cubicBezTo>
                    <a:cubicBezTo>
                      <a:pt x="96" y="81"/>
                      <a:pt x="95" y="74"/>
                      <a:pt x="95" y="67"/>
                    </a:cubicBezTo>
                    <a:cubicBezTo>
                      <a:pt x="95" y="55"/>
                      <a:pt x="98" y="45"/>
                      <a:pt x="104" y="39"/>
                    </a:cubicBezTo>
                    <a:cubicBezTo>
                      <a:pt x="110" y="32"/>
                      <a:pt x="118" y="28"/>
                      <a:pt x="129" y="28"/>
                    </a:cubicBezTo>
                    <a:cubicBezTo>
                      <a:pt x="140" y="28"/>
                      <a:pt x="148" y="32"/>
                      <a:pt x="154" y="39"/>
                    </a:cubicBezTo>
                    <a:cubicBezTo>
                      <a:pt x="161" y="46"/>
                      <a:pt x="164" y="55"/>
                      <a:pt x="164" y="67"/>
                    </a:cubicBezTo>
                    <a:close/>
                    <a:moveTo>
                      <a:pt x="111" y="67"/>
                    </a:moveTo>
                    <a:cubicBezTo>
                      <a:pt x="111" y="84"/>
                      <a:pt x="117" y="92"/>
                      <a:pt x="129" y="92"/>
                    </a:cubicBezTo>
                    <a:cubicBezTo>
                      <a:pt x="142" y="92"/>
                      <a:pt x="148" y="84"/>
                      <a:pt x="148" y="67"/>
                    </a:cubicBezTo>
                    <a:cubicBezTo>
                      <a:pt x="148" y="50"/>
                      <a:pt x="142" y="41"/>
                      <a:pt x="129" y="41"/>
                    </a:cubicBezTo>
                    <a:cubicBezTo>
                      <a:pt x="123" y="41"/>
                      <a:pt x="118" y="43"/>
                      <a:pt x="115" y="48"/>
                    </a:cubicBezTo>
                    <a:cubicBezTo>
                      <a:pt x="112" y="52"/>
                      <a:pt x="111" y="59"/>
                      <a:pt x="111" y="67"/>
                    </a:cubicBezTo>
                    <a:close/>
                    <a:moveTo>
                      <a:pt x="218" y="28"/>
                    </a:moveTo>
                    <a:cubicBezTo>
                      <a:pt x="221" y="28"/>
                      <a:pt x="224" y="29"/>
                      <a:pt x="226" y="29"/>
                    </a:cubicBezTo>
                    <a:lnTo>
                      <a:pt x="224" y="44"/>
                    </a:lnTo>
                    <a:cubicBezTo>
                      <a:pt x="222" y="43"/>
                      <a:pt x="220" y="43"/>
                      <a:pt x="218" y="43"/>
                    </a:cubicBezTo>
                    <a:cubicBezTo>
                      <a:pt x="211" y="43"/>
                      <a:pt x="206" y="45"/>
                      <a:pt x="203" y="49"/>
                    </a:cubicBezTo>
                    <a:cubicBezTo>
                      <a:pt x="199" y="53"/>
                      <a:pt x="197" y="59"/>
                      <a:pt x="197" y="65"/>
                    </a:cubicBezTo>
                    <a:lnTo>
                      <a:pt x="197" y="104"/>
                    </a:lnTo>
                    <a:lnTo>
                      <a:pt x="181" y="104"/>
                    </a:lnTo>
                    <a:lnTo>
                      <a:pt x="181" y="30"/>
                    </a:lnTo>
                    <a:lnTo>
                      <a:pt x="193" y="30"/>
                    </a:lnTo>
                    <a:lnTo>
                      <a:pt x="195" y="43"/>
                    </a:lnTo>
                    <a:lnTo>
                      <a:pt x="196" y="43"/>
                    </a:lnTo>
                    <a:cubicBezTo>
                      <a:pt x="199" y="38"/>
                      <a:pt x="202" y="35"/>
                      <a:pt x="206" y="32"/>
                    </a:cubicBezTo>
                    <a:cubicBezTo>
                      <a:pt x="210" y="30"/>
                      <a:pt x="214" y="28"/>
                      <a:pt x="218" y="28"/>
                    </a:cubicBezTo>
                    <a:close/>
                    <a:moveTo>
                      <a:pt x="255" y="104"/>
                    </a:moveTo>
                    <a:lnTo>
                      <a:pt x="239" y="104"/>
                    </a:lnTo>
                    <a:lnTo>
                      <a:pt x="239" y="30"/>
                    </a:lnTo>
                    <a:lnTo>
                      <a:pt x="255" y="30"/>
                    </a:lnTo>
                    <a:lnTo>
                      <a:pt x="255" y="104"/>
                    </a:lnTo>
                    <a:close/>
                    <a:moveTo>
                      <a:pt x="238" y="10"/>
                    </a:moveTo>
                    <a:cubicBezTo>
                      <a:pt x="238" y="7"/>
                      <a:pt x="239" y="5"/>
                      <a:pt x="241" y="4"/>
                    </a:cubicBezTo>
                    <a:cubicBezTo>
                      <a:pt x="242" y="2"/>
                      <a:pt x="244" y="1"/>
                      <a:pt x="247" y="1"/>
                    </a:cubicBezTo>
                    <a:cubicBezTo>
                      <a:pt x="250" y="1"/>
                      <a:pt x="252" y="2"/>
                      <a:pt x="253" y="4"/>
                    </a:cubicBezTo>
                    <a:cubicBezTo>
                      <a:pt x="255" y="5"/>
                      <a:pt x="256" y="7"/>
                      <a:pt x="256" y="10"/>
                    </a:cubicBezTo>
                    <a:cubicBezTo>
                      <a:pt x="256" y="13"/>
                      <a:pt x="255" y="15"/>
                      <a:pt x="253" y="16"/>
                    </a:cubicBezTo>
                    <a:cubicBezTo>
                      <a:pt x="252" y="18"/>
                      <a:pt x="250" y="19"/>
                      <a:pt x="247" y="19"/>
                    </a:cubicBezTo>
                    <a:cubicBezTo>
                      <a:pt x="244" y="19"/>
                      <a:pt x="242" y="18"/>
                      <a:pt x="241" y="16"/>
                    </a:cubicBezTo>
                    <a:cubicBezTo>
                      <a:pt x="239" y="15"/>
                      <a:pt x="238" y="13"/>
                      <a:pt x="238" y="10"/>
                    </a:cubicBezTo>
                    <a:close/>
                    <a:moveTo>
                      <a:pt x="325" y="104"/>
                    </a:moveTo>
                    <a:lnTo>
                      <a:pt x="270" y="104"/>
                    </a:lnTo>
                    <a:lnTo>
                      <a:pt x="270" y="94"/>
                    </a:lnTo>
                    <a:lnTo>
                      <a:pt x="307" y="42"/>
                    </a:lnTo>
                    <a:lnTo>
                      <a:pt x="273" y="42"/>
                    </a:lnTo>
                    <a:lnTo>
                      <a:pt x="273" y="30"/>
                    </a:lnTo>
                    <a:lnTo>
                      <a:pt x="324" y="30"/>
                    </a:lnTo>
                    <a:lnTo>
                      <a:pt x="324" y="41"/>
                    </a:lnTo>
                    <a:lnTo>
                      <a:pt x="288" y="92"/>
                    </a:lnTo>
                    <a:lnTo>
                      <a:pt x="325" y="92"/>
                    </a:lnTo>
                    <a:lnTo>
                      <a:pt x="325" y="104"/>
                    </a:lnTo>
                    <a:close/>
                    <a:moveTo>
                      <a:pt x="406" y="67"/>
                    </a:moveTo>
                    <a:cubicBezTo>
                      <a:pt x="406" y="79"/>
                      <a:pt x="403" y="88"/>
                      <a:pt x="396" y="95"/>
                    </a:cubicBezTo>
                    <a:cubicBezTo>
                      <a:pt x="390" y="102"/>
                      <a:pt x="382" y="105"/>
                      <a:pt x="371" y="105"/>
                    </a:cubicBezTo>
                    <a:cubicBezTo>
                      <a:pt x="364" y="105"/>
                      <a:pt x="358" y="104"/>
                      <a:pt x="353" y="101"/>
                    </a:cubicBezTo>
                    <a:cubicBezTo>
                      <a:pt x="348" y="98"/>
                      <a:pt x="344" y="93"/>
                      <a:pt x="341" y="87"/>
                    </a:cubicBezTo>
                    <a:cubicBezTo>
                      <a:pt x="338" y="81"/>
                      <a:pt x="337" y="74"/>
                      <a:pt x="337" y="67"/>
                    </a:cubicBezTo>
                    <a:cubicBezTo>
                      <a:pt x="337" y="55"/>
                      <a:pt x="340" y="45"/>
                      <a:pt x="346" y="39"/>
                    </a:cubicBezTo>
                    <a:cubicBezTo>
                      <a:pt x="352" y="32"/>
                      <a:pt x="360" y="28"/>
                      <a:pt x="371" y="28"/>
                    </a:cubicBezTo>
                    <a:cubicBezTo>
                      <a:pt x="382" y="28"/>
                      <a:pt x="390" y="32"/>
                      <a:pt x="396" y="39"/>
                    </a:cubicBezTo>
                    <a:cubicBezTo>
                      <a:pt x="403" y="46"/>
                      <a:pt x="406" y="55"/>
                      <a:pt x="406" y="67"/>
                    </a:cubicBezTo>
                    <a:close/>
                    <a:moveTo>
                      <a:pt x="353" y="67"/>
                    </a:moveTo>
                    <a:cubicBezTo>
                      <a:pt x="353" y="84"/>
                      <a:pt x="359" y="92"/>
                      <a:pt x="371" y="92"/>
                    </a:cubicBezTo>
                    <a:cubicBezTo>
                      <a:pt x="384" y="92"/>
                      <a:pt x="390" y="84"/>
                      <a:pt x="390" y="67"/>
                    </a:cubicBezTo>
                    <a:cubicBezTo>
                      <a:pt x="390" y="50"/>
                      <a:pt x="384" y="41"/>
                      <a:pt x="371" y="41"/>
                    </a:cubicBezTo>
                    <a:cubicBezTo>
                      <a:pt x="365" y="41"/>
                      <a:pt x="360" y="43"/>
                      <a:pt x="357" y="48"/>
                    </a:cubicBezTo>
                    <a:cubicBezTo>
                      <a:pt x="354" y="52"/>
                      <a:pt x="353" y="59"/>
                      <a:pt x="353" y="67"/>
                    </a:cubicBezTo>
                    <a:close/>
                    <a:moveTo>
                      <a:pt x="487" y="104"/>
                    </a:moveTo>
                    <a:lnTo>
                      <a:pt x="472" y="104"/>
                    </a:lnTo>
                    <a:lnTo>
                      <a:pt x="472" y="58"/>
                    </a:lnTo>
                    <a:cubicBezTo>
                      <a:pt x="472" y="53"/>
                      <a:pt x="471" y="48"/>
                      <a:pt x="468" y="46"/>
                    </a:cubicBezTo>
                    <a:cubicBezTo>
                      <a:pt x="466" y="43"/>
                      <a:pt x="463" y="41"/>
                      <a:pt x="458" y="41"/>
                    </a:cubicBezTo>
                    <a:cubicBezTo>
                      <a:pt x="451" y="41"/>
                      <a:pt x="446" y="43"/>
                      <a:pt x="443" y="47"/>
                    </a:cubicBezTo>
                    <a:cubicBezTo>
                      <a:pt x="440" y="51"/>
                      <a:pt x="439" y="58"/>
                      <a:pt x="439" y="67"/>
                    </a:cubicBezTo>
                    <a:lnTo>
                      <a:pt x="439" y="104"/>
                    </a:lnTo>
                    <a:lnTo>
                      <a:pt x="423" y="104"/>
                    </a:lnTo>
                    <a:lnTo>
                      <a:pt x="423" y="30"/>
                    </a:lnTo>
                    <a:lnTo>
                      <a:pt x="435" y="30"/>
                    </a:lnTo>
                    <a:lnTo>
                      <a:pt x="438" y="39"/>
                    </a:lnTo>
                    <a:lnTo>
                      <a:pt x="438" y="39"/>
                    </a:lnTo>
                    <a:cubicBezTo>
                      <a:pt x="441" y="36"/>
                      <a:pt x="444" y="33"/>
                      <a:pt x="448" y="31"/>
                    </a:cubicBezTo>
                    <a:cubicBezTo>
                      <a:pt x="452" y="29"/>
                      <a:pt x="456" y="28"/>
                      <a:pt x="461" y="28"/>
                    </a:cubicBezTo>
                    <a:cubicBezTo>
                      <a:pt x="479" y="28"/>
                      <a:pt x="487" y="37"/>
                      <a:pt x="487" y="56"/>
                    </a:cubicBezTo>
                    <a:lnTo>
                      <a:pt x="487" y="104"/>
                    </a:lnTo>
                    <a:close/>
                    <a:moveTo>
                      <a:pt x="634" y="104"/>
                    </a:moveTo>
                    <a:lnTo>
                      <a:pt x="617" y="104"/>
                    </a:lnTo>
                    <a:lnTo>
                      <a:pt x="601" y="45"/>
                    </a:lnTo>
                    <a:cubicBezTo>
                      <a:pt x="600" y="43"/>
                      <a:pt x="599" y="39"/>
                      <a:pt x="598" y="34"/>
                    </a:cubicBezTo>
                    <a:cubicBezTo>
                      <a:pt x="597" y="30"/>
                      <a:pt x="596" y="26"/>
                      <a:pt x="596" y="24"/>
                    </a:cubicBezTo>
                    <a:cubicBezTo>
                      <a:pt x="596" y="27"/>
                      <a:pt x="595" y="31"/>
                      <a:pt x="594" y="36"/>
                    </a:cubicBezTo>
                    <a:cubicBezTo>
                      <a:pt x="593" y="40"/>
                      <a:pt x="592" y="43"/>
                      <a:pt x="591" y="46"/>
                    </a:cubicBezTo>
                    <a:lnTo>
                      <a:pt x="576" y="104"/>
                    </a:lnTo>
                    <a:lnTo>
                      <a:pt x="558" y="104"/>
                    </a:lnTo>
                    <a:lnTo>
                      <a:pt x="546" y="55"/>
                    </a:lnTo>
                    <a:lnTo>
                      <a:pt x="533" y="6"/>
                    </a:lnTo>
                    <a:lnTo>
                      <a:pt x="549" y="6"/>
                    </a:lnTo>
                    <a:lnTo>
                      <a:pt x="563" y="63"/>
                    </a:lnTo>
                    <a:cubicBezTo>
                      <a:pt x="565" y="72"/>
                      <a:pt x="567" y="80"/>
                      <a:pt x="568" y="87"/>
                    </a:cubicBezTo>
                    <a:cubicBezTo>
                      <a:pt x="568" y="84"/>
                      <a:pt x="569" y="79"/>
                      <a:pt x="570" y="75"/>
                    </a:cubicBezTo>
                    <a:cubicBezTo>
                      <a:pt x="571" y="70"/>
                      <a:pt x="572" y="66"/>
                      <a:pt x="573" y="63"/>
                    </a:cubicBezTo>
                    <a:lnTo>
                      <a:pt x="588" y="6"/>
                    </a:lnTo>
                    <a:lnTo>
                      <a:pt x="604" y="6"/>
                    </a:lnTo>
                    <a:lnTo>
                      <a:pt x="620" y="63"/>
                    </a:lnTo>
                    <a:cubicBezTo>
                      <a:pt x="621" y="69"/>
                      <a:pt x="623" y="77"/>
                      <a:pt x="625" y="87"/>
                    </a:cubicBezTo>
                    <a:cubicBezTo>
                      <a:pt x="625" y="81"/>
                      <a:pt x="627" y="73"/>
                      <a:pt x="629" y="63"/>
                    </a:cubicBezTo>
                    <a:lnTo>
                      <a:pt x="643" y="6"/>
                    </a:lnTo>
                    <a:lnTo>
                      <a:pt x="659" y="6"/>
                    </a:lnTo>
                    <a:lnTo>
                      <a:pt x="634" y="104"/>
                    </a:lnTo>
                    <a:close/>
                    <a:moveTo>
                      <a:pt x="700" y="105"/>
                    </a:moveTo>
                    <a:cubicBezTo>
                      <a:pt x="689" y="105"/>
                      <a:pt x="680" y="102"/>
                      <a:pt x="673" y="95"/>
                    </a:cubicBezTo>
                    <a:cubicBezTo>
                      <a:pt x="667" y="89"/>
                      <a:pt x="664" y="79"/>
                      <a:pt x="664" y="67"/>
                    </a:cubicBezTo>
                    <a:cubicBezTo>
                      <a:pt x="664" y="55"/>
                      <a:pt x="667" y="46"/>
                      <a:pt x="673" y="39"/>
                    </a:cubicBezTo>
                    <a:cubicBezTo>
                      <a:pt x="679" y="32"/>
                      <a:pt x="687" y="28"/>
                      <a:pt x="697" y="28"/>
                    </a:cubicBezTo>
                    <a:cubicBezTo>
                      <a:pt x="707" y="28"/>
                      <a:pt x="714" y="31"/>
                      <a:pt x="720" y="37"/>
                    </a:cubicBezTo>
                    <a:cubicBezTo>
                      <a:pt x="725" y="43"/>
                      <a:pt x="728" y="51"/>
                      <a:pt x="728" y="62"/>
                    </a:cubicBezTo>
                    <a:lnTo>
                      <a:pt x="728" y="70"/>
                    </a:lnTo>
                    <a:lnTo>
                      <a:pt x="680" y="70"/>
                    </a:lnTo>
                    <a:cubicBezTo>
                      <a:pt x="680" y="78"/>
                      <a:pt x="682" y="83"/>
                      <a:pt x="686" y="87"/>
                    </a:cubicBezTo>
                    <a:cubicBezTo>
                      <a:pt x="689" y="91"/>
                      <a:pt x="694" y="93"/>
                      <a:pt x="701" y="93"/>
                    </a:cubicBezTo>
                    <a:cubicBezTo>
                      <a:pt x="705" y="93"/>
                      <a:pt x="709" y="92"/>
                      <a:pt x="713" y="92"/>
                    </a:cubicBezTo>
                    <a:cubicBezTo>
                      <a:pt x="716" y="91"/>
                      <a:pt x="720" y="89"/>
                      <a:pt x="725" y="87"/>
                    </a:cubicBezTo>
                    <a:lnTo>
                      <a:pt x="725" y="100"/>
                    </a:lnTo>
                    <a:cubicBezTo>
                      <a:pt x="721" y="102"/>
                      <a:pt x="717" y="103"/>
                      <a:pt x="713" y="104"/>
                    </a:cubicBezTo>
                    <a:cubicBezTo>
                      <a:pt x="709" y="105"/>
                      <a:pt x="705" y="105"/>
                      <a:pt x="700" y="105"/>
                    </a:cubicBezTo>
                    <a:close/>
                    <a:moveTo>
                      <a:pt x="697" y="40"/>
                    </a:moveTo>
                    <a:cubicBezTo>
                      <a:pt x="692" y="40"/>
                      <a:pt x="688" y="42"/>
                      <a:pt x="685" y="45"/>
                    </a:cubicBezTo>
                    <a:cubicBezTo>
                      <a:pt x="682" y="48"/>
                      <a:pt x="681" y="53"/>
                      <a:pt x="680" y="59"/>
                    </a:cubicBezTo>
                    <a:lnTo>
                      <a:pt x="713" y="59"/>
                    </a:lnTo>
                    <a:cubicBezTo>
                      <a:pt x="713" y="53"/>
                      <a:pt x="712" y="48"/>
                      <a:pt x="709" y="45"/>
                    </a:cubicBezTo>
                    <a:cubicBezTo>
                      <a:pt x="706" y="42"/>
                      <a:pt x="702" y="40"/>
                      <a:pt x="697" y="40"/>
                    </a:cubicBezTo>
                    <a:close/>
                    <a:moveTo>
                      <a:pt x="783" y="28"/>
                    </a:moveTo>
                    <a:cubicBezTo>
                      <a:pt x="792" y="28"/>
                      <a:pt x="799" y="32"/>
                      <a:pt x="804" y="38"/>
                    </a:cubicBezTo>
                    <a:cubicBezTo>
                      <a:pt x="809" y="45"/>
                      <a:pt x="812" y="55"/>
                      <a:pt x="812" y="67"/>
                    </a:cubicBezTo>
                    <a:cubicBezTo>
                      <a:pt x="812" y="79"/>
                      <a:pt x="809" y="88"/>
                      <a:pt x="804" y="95"/>
                    </a:cubicBezTo>
                    <a:cubicBezTo>
                      <a:pt x="799" y="102"/>
                      <a:pt x="792" y="105"/>
                      <a:pt x="783" y="105"/>
                    </a:cubicBezTo>
                    <a:cubicBezTo>
                      <a:pt x="773" y="105"/>
                      <a:pt x="766" y="102"/>
                      <a:pt x="761" y="95"/>
                    </a:cubicBezTo>
                    <a:lnTo>
                      <a:pt x="760" y="95"/>
                    </a:lnTo>
                    <a:lnTo>
                      <a:pt x="757" y="104"/>
                    </a:lnTo>
                    <a:lnTo>
                      <a:pt x="746" y="104"/>
                    </a:lnTo>
                    <a:lnTo>
                      <a:pt x="746" y="0"/>
                    </a:lnTo>
                    <a:lnTo>
                      <a:pt x="761" y="0"/>
                    </a:lnTo>
                    <a:lnTo>
                      <a:pt x="761" y="24"/>
                    </a:lnTo>
                    <a:cubicBezTo>
                      <a:pt x="761" y="26"/>
                      <a:pt x="761" y="29"/>
                      <a:pt x="761" y="33"/>
                    </a:cubicBezTo>
                    <a:cubicBezTo>
                      <a:pt x="761" y="36"/>
                      <a:pt x="761" y="38"/>
                      <a:pt x="761" y="39"/>
                    </a:cubicBezTo>
                    <a:lnTo>
                      <a:pt x="761" y="39"/>
                    </a:lnTo>
                    <a:cubicBezTo>
                      <a:pt x="766" y="32"/>
                      <a:pt x="773" y="28"/>
                      <a:pt x="783" y="28"/>
                    </a:cubicBezTo>
                    <a:close/>
                    <a:moveTo>
                      <a:pt x="779" y="41"/>
                    </a:moveTo>
                    <a:cubicBezTo>
                      <a:pt x="773" y="41"/>
                      <a:pt x="768" y="43"/>
                      <a:pt x="765" y="47"/>
                    </a:cubicBezTo>
                    <a:cubicBezTo>
                      <a:pt x="763" y="51"/>
                      <a:pt x="761" y="57"/>
                      <a:pt x="761" y="66"/>
                    </a:cubicBezTo>
                    <a:lnTo>
                      <a:pt x="761" y="67"/>
                    </a:lnTo>
                    <a:cubicBezTo>
                      <a:pt x="761" y="76"/>
                      <a:pt x="763" y="82"/>
                      <a:pt x="765" y="86"/>
                    </a:cubicBezTo>
                    <a:cubicBezTo>
                      <a:pt x="768" y="90"/>
                      <a:pt x="773" y="92"/>
                      <a:pt x="779" y="92"/>
                    </a:cubicBezTo>
                    <a:cubicBezTo>
                      <a:pt x="785" y="92"/>
                      <a:pt x="789" y="90"/>
                      <a:pt x="792" y="86"/>
                    </a:cubicBezTo>
                    <a:cubicBezTo>
                      <a:pt x="794" y="81"/>
                      <a:pt x="796" y="75"/>
                      <a:pt x="796" y="67"/>
                    </a:cubicBezTo>
                    <a:cubicBezTo>
                      <a:pt x="796" y="50"/>
                      <a:pt x="790" y="41"/>
                      <a:pt x="779" y="41"/>
                    </a:cubicBezTo>
                    <a:close/>
                    <a:moveTo>
                      <a:pt x="941" y="6"/>
                    </a:moveTo>
                    <a:lnTo>
                      <a:pt x="941" y="69"/>
                    </a:lnTo>
                    <a:cubicBezTo>
                      <a:pt x="941" y="77"/>
                      <a:pt x="940" y="83"/>
                      <a:pt x="937" y="88"/>
                    </a:cubicBezTo>
                    <a:cubicBezTo>
                      <a:pt x="934" y="94"/>
                      <a:pt x="929" y="98"/>
                      <a:pt x="924" y="101"/>
                    </a:cubicBezTo>
                    <a:cubicBezTo>
                      <a:pt x="918" y="104"/>
                      <a:pt x="911" y="105"/>
                      <a:pt x="903" y="105"/>
                    </a:cubicBezTo>
                    <a:cubicBezTo>
                      <a:pt x="891" y="105"/>
                      <a:pt x="882" y="102"/>
                      <a:pt x="875" y="96"/>
                    </a:cubicBezTo>
                    <a:cubicBezTo>
                      <a:pt x="869" y="89"/>
                      <a:pt x="865" y="80"/>
                      <a:pt x="865" y="69"/>
                    </a:cubicBezTo>
                    <a:lnTo>
                      <a:pt x="865" y="6"/>
                    </a:lnTo>
                    <a:lnTo>
                      <a:pt x="881" y="6"/>
                    </a:lnTo>
                    <a:lnTo>
                      <a:pt x="881" y="68"/>
                    </a:lnTo>
                    <a:cubicBezTo>
                      <a:pt x="881" y="76"/>
                      <a:pt x="883" y="82"/>
                      <a:pt x="887" y="86"/>
                    </a:cubicBezTo>
                    <a:cubicBezTo>
                      <a:pt x="890" y="90"/>
                      <a:pt x="896" y="92"/>
                      <a:pt x="904" y="92"/>
                    </a:cubicBezTo>
                    <a:cubicBezTo>
                      <a:pt x="918" y="92"/>
                      <a:pt x="926" y="84"/>
                      <a:pt x="926" y="68"/>
                    </a:cubicBezTo>
                    <a:lnTo>
                      <a:pt x="926" y="6"/>
                    </a:lnTo>
                    <a:lnTo>
                      <a:pt x="941" y="6"/>
                    </a:lnTo>
                    <a:close/>
                    <a:moveTo>
                      <a:pt x="966" y="104"/>
                    </a:moveTo>
                    <a:lnTo>
                      <a:pt x="966" y="6"/>
                    </a:lnTo>
                    <a:lnTo>
                      <a:pt x="982" y="6"/>
                    </a:lnTo>
                    <a:lnTo>
                      <a:pt x="982" y="104"/>
                    </a:lnTo>
                    <a:lnTo>
                      <a:pt x="966" y="104"/>
                    </a:lnTo>
                    <a:close/>
                  </a:path>
                </a:pathLst>
              </a:custGeom>
              <a:solidFill>
                <a:srgbClr val="35A2D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00" fontAlgn="t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pic>
          <p:nvPicPr>
            <p:cNvPr id="262" name="图片 261">
              <a:extLst>
                <a:ext uri="{FF2B5EF4-FFF2-40B4-BE49-F238E27FC236}">
                  <a16:creationId xmlns:a16="http://schemas.microsoft.com/office/drawing/2014/main" id="{F412486F-83A1-4574-8231-9163C555C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0298" y="5342796"/>
              <a:ext cx="390525" cy="419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0693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9C1E569-50C2-4798-8027-9B4231D5A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489" y="206311"/>
            <a:ext cx="11293474" cy="485982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5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、开源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版本演进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C25D389-DB1E-471B-8037-62BF7EDF3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612" y="1047750"/>
            <a:ext cx="11293475" cy="4879805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OpenStack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每年两个大版本，一般在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月和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月中旬发布，版本命名从字母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Huawei Sans" panose="020C0503030203020204" pitchFamily="34" charset="0"/>
              </a:rPr>
              <a:t>A-Z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71B2CF6-788F-4DA2-1865-40D706A485D8}"/>
              </a:ext>
            </a:extLst>
          </p:cNvPr>
          <p:cNvGrpSpPr/>
          <p:nvPr/>
        </p:nvGrpSpPr>
        <p:grpSpPr>
          <a:xfrm>
            <a:off x="455612" y="1941921"/>
            <a:ext cx="11395086" cy="4027635"/>
            <a:chOff x="477900" y="2077206"/>
            <a:chExt cx="11395086" cy="2746989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B993835F-DB44-4CA8-BAF0-2FF482FD3F19}"/>
                </a:ext>
              </a:extLst>
            </p:cNvPr>
            <p:cNvGrpSpPr/>
            <p:nvPr/>
          </p:nvGrpSpPr>
          <p:grpSpPr>
            <a:xfrm>
              <a:off x="477900" y="2077206"/>
              <a:ext cx="11240667" cy="2746989"/>
              <a:chOff x="1008062" y="2096851"/>
              <a:chExt cx="10451888" cy="2746989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778DF955-EB6A-4A98-B8D0-E485FE173891}"/>
                  </a:ext>
                </a:extLst>
              </p:cNvPr>
              <p:cNvCxnSpPr/>
              <p:nvPr/>
            </p:nvCxnSpPr>
            <p:spPr bwMode="auto">
              <a:xfrm>
                <a:off x="1267767" y="3464897"/>
                <a:ext cx="10192183" cy="0"/>
              </a:xfrm>
              <a:prstGeom prst="straightConnector1">
                <a:avLst/>
              </a:prstGeom>
              <a:ln w="38100">
                <a:solidFill>
                  <a:srgbClr val="94DAE2"/>
                </a:solidFill>
                <a:headEnd type="none" w="med" len="med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直接连接符 6">
                <a:extLst>
                  <a:ext uri="{FF2B5EF4-FFF2-40B4-BE49-F238E27FC236}">
                    <a16:creationId xmlns:a16="http://schemas.microsoft.com/office/drawing/2014/main" id="{2FBE7A34-C38F-407B-8238-AB25D1198B83}"/>
                  </a:ext>
                </a:extLst>
              </p:cNvPr>
              <p:cNvCxnSpPr/>
              <p:nvPr/>
            </p:nvCxnSpPr>
            <p:spPr bwMode="auto">
              <a:xfrm>
                <a:off x="1767642" y="3464897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B8252FF-990B-4318-AB35-336DB69CF1D4}"/>
                  </a:ext>
                </a:extLst>
              </p:cNvPr>
              <p:cNvCxnSpPr/>
              <p:nvPr/>
            </p:nvCxnSpPr>
            <p:spPr bwMode="auto">
              <a:xfrm>
                <a:off x="2192101" y="2774420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196F2C7F-B8F1-41C6-85EE-C93490D6320F}"/>
                  </a:ext>
                </a:extLst>
              </p:cNvPr>
              <p:cNvCxnSpPr/>
              <p:nvPr/>
            </p:nvCxnSpPr>
            <p:spPr bwMode="auto">
              <a:xfrm>
                <a:off x="2592998" y="3472630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3EE05A9C-E2C1-4860-A2D5-4AF080E9D401}"/>
                  </a:ext>
                </a:extLst>
              </p:cNvPr>
              <p:cNvCxnSpPr/>
              <p:nvPr/>
            </p:nvCxnSpPr>
            <p:spPr bwMode="auto">
              <a:xfrm>
                <a:off x="2954693" y="2780928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AB7DA117-77D0-4D40-AC8F-30307CA1FA95}"/>
                  </a:ext>
                </a:extLst>
              </p:cNvPr>
              <p:cNvCxnSpPr/>
              <p:nvPr/>
            </p:nvCxnSpPr>
            <p:spPr bwMode="auto">
              <a:xfrm>
                <a:off x="3341789" y="3480197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FFA4D8D5-4F46-42B0-8693-68561140F65A}"/>
                  </a:ext>
                </a:extLst>
              </p:cNvPr>
              <p:cNvCxnSpPr/>
              <p:nvPr/>
            </p:nvCxnSpPr>
            <p:spPr bwMode="auto">
              <a:xfrm>
                <a:off x="3727714" y="2771219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F82F5806-3CEA-4A18-94E5-AB70451C95F7}"/>
                  </a:ext>
                </a:extLst>
              </p:cNvPr>
              <p:cNvCxnSpPr/>
              <p:nvPr/>
            </p:nvCxnSpPr>
            <p:spPr bwMode="auto">
              <a:xfrm>
                <a:off x="4195896" y="3455295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>
                <a:extLst>
                  <a:ext uri="{FF2B5EF4-FFF2-40B4-BE49-F238E27FC236}">
                    <a16:creationId xmlns:a16="http://schemas.microsoft.com/office/drawing/2014/main" id="{E53B90BA-B631-4A97-98C2-13558EDCC5E4}"/>
                  </a:ext>
                </a:extLst>
              </p:cNvPr>
              <p:cNvCxnSpPr/>
              <p:nvPr/>
            </p:nvCxnSpPr>
            <p:spPr bwMode="auto">
              <a:xfrm>
                <a:off x="4651838" y="2774420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A8D6F22A-6E6F-466C-98DA-9D9449D84644}"/>
                  </a:ext>
                </a:extLst>
              </p:cNvPr>
              <p:cNvCxnSpPr/>
              <p:nvPr/>
            </p:nvCxnSpPr>
            <p:spPr bwMode="auto">
              <a:xfrm>
                <a:off x="5119545" y="3482899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34CDA66-9C82-48D1-B12A-EC4743A729C2}"/>
                  </a:ext>
                </a:extLst>
              </p:cNvPr>
              <p:cNvCxnSpPr/>
              <p:nvPr/>
            </p:nvCxnSpPr>
            <p:spPr bwMode="auto">
              <a:xfrm>
                <a:off x="5542804" y="2765703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DAB58A31-6DCA-412F-A8D0-E092290E6943}"/>
                  </a:ext>
                </a:extLst>
              </p:cNvPr>
              <p:cNvCxnSpPr/>
              <p:nvPr/>
            </p:nvCxnSpPr>
            <p:spPr bwMode="auto">
              <a:xfrm>
                <a:off x="5967257" y="3482899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1DE2EA31-A957-4BE5-9F1B-20228226DCC5}"/>
                  </a:ext>
                </a:extLst>
              </p:cNvPr>
              <p:cNvCxnSpPr/>
              <p:nvPr/>
            </p:nvCxnSpPr>
            <p:spPr bwMode="auto">
              <a:xfrm>
                <a:off x="6358392" y="2765703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5FA4985C-F24B-4731-86DB-CF223C9E658E}"/>
                  </a:ext>
                </a:extLst>
              </p:cNvPr>
              <p:cNvCxnSpPr/>
              <p:nvPr/>
            </p:nvCxnSpPr>
            <p:spPr bwMode="auto">
              <a:xfrm>
                <a:off x="6724646" y="3482899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F2F954A-D3F5-417D-9944-0088E475DAF9}"/>
                  </a:ext>
                </a:extLst>
              </p:cNvPr>
              <p:cNvCxnSpPr/>
              <p:nvPr/>
            </p:nvCxnSpPr>
            <p:spPr bwMode="auto">
              <a:xfrm>
                <a:off x="7086432" y="2765703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8A33F79F-48C5-426B-91DA-911A3B455CB7}"/>
                  </a:ext>
                </a:extLst>
              </p:cNvPr>
              <p:cNvCxnSpPr/>
              <p:nvPr/>
            </p:nvCxnSpPr>
            <p:spPr bwMode="auto">
              <a:xfrm>
                <a:off x="7503390" y="3472630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>
                <a:extLst>
                  <a:ext uri="{FF2B5EF4-FFF2-40B4-BE49-F238E27FC236}">
                    <a16:creationId xmlns:a16="http://schemas.microsoft.com/office/drawing/2014/main" id="{EB526B86-32E6-46FC-A0CD-C5FD490EAB3D}"/>
                  </a:ext>
                </a:extLst>
              </p:cNvPr>
              <p:cNvCxnSpPr/>
              <p:nvPr/>
            </p:nvCxnSpPr>
            <p:spPr bwMode="auto">
              <a:xfrm>
                <a:off x="7896889" y="2798823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4CB3ED01-9ECB-4E4E-98DB-A963C5F4068B}"/>
                  </a:ext>
                </a:extLst>
              </p:cNvPr>
              <p:cNvCxnSpPr/>
              <p:nvPr/>
            </p:nvCxnSpPr>
            <p:spPr bwMode="auto">
              <a:xfrm>
                <a:off x="8291855" y="3482899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4" name="直接连接符 23">
                <a:extLst>
                  <a:ext uri="{FF2B5EF4-FFF2-40B4-BE49-F238E27FC236}">
                    <a16:creationId xmlns:a16="http://schemas.microsoft.com/office/drawing/2014/main" id="{119DCDDE-B79D-42F9-AC18-35E12F2709A5}"/>
                  </a:ext>
                </a:extLst>
              </p:cNvPr>
              <p:cNvCxnSpPr/>
              <p:nvPr/>
            </p:nvCxnSpPr>
            <p:spPr bwMode="auto">
              <a:xfrm>
                <a:off x="8726146" y="2799699"/>
                <a:ext cx="0" cy="684076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F9A62A22-CC7C-485C-AA36-5D261C2D4A36}"/>
                  </a:ext>
                </a:extLst>
              </p:cNvPr>
              <p:cNvCxnSpPr/>
              <p:nvPr/>
            </p:nvCxnSpPr>
            <p:spPr bwMode="auto">
              <a:xfrm>
                <a:off x="1374622" y="2756774"/>
                <a:ext cx="0" cy="684076"/>
              </a:xfrm>
              <a:prstGeom prst="line">
                <a:avLst/>
              </a:prstGeom>
              <a:ln w="19050">
                <a:solidFill>
                  <a:srgbClr val="415463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4"/>
              </a:lnRef>
              <a:fillRef idx="0">
                <a:schemeClr val="accent4"/>
              </a:fillRef>
              <a:effectRef idx="2">
                <a:schemeClr val="accent4"/>
              </a:effectRef>
              <a:fontRef idx="minor">
                <a:schemeClr val="tx1"/>
              </a:fontRef>
            </p:style>
          </p:cxnSp>
          <p:sp>
            <p:nvSpPr>
              <p:cNvPr id="26" name="圆角矩形 62">
                <a:extLst>
                  <a:ext uri="{FF2B5EF4-FFF2-40B4-BE49-F238E27FC236}">
                    <a16:creationId xmlns:a16="http://schemas.microsoft.com/office/drawing/2014/main" id="{CE2216D7-27B2-4292-BCF6-8776DAB03452}"/>
                  </a:ext>
                </a:extLst>
              </p:cNvPr>
              <p:cNvSpPr/>
              <p:nvPr/>
            </p:nvSpPr>
            <p:spPr>
              <a:xfrm>
                <a:off x="1008062" y="2440409"/>
                <a:ext cx="675316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pPr fontAlgn="ctr"/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Austin</a:t>
                </a:r>
              </a:p>
            </p:txBody>
          </p:sp>
          <p:sp>
            <p:nvSpPr>
              <p:cNvPr id="27" name="圆角矩形 1023">
                <a:extLst>
                  <a:ext uri="{FF2B5EF4-FFF2-40B4-BE49-F238E27FC236}">
                    <a16:creationId xmlns:a16="http://schemas.microsoft.com/office/drawing/2014/main" id="{013AACEF-E2B5-4810-B0D9-54EA459F8C4D}"/>
                  </a:ext>
                </a:extLst>
              </p:cNvPr>
              <p:cNvSpPr/>
              <p:nvPr/>
            </p:nvSpPr>
            <p:spPr>
              <a:xfrm>
                <a:off x="1426155" y="4164273"/>
                <a:ext cx="623787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fontAlgn="ctr"/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Bexar</a:t>
                </a:r>
              </a:p>
            </p:txBody>
          </p:sp>
          <p:sp>
            <p:nvSpPr>
              <p:cNvPr id="28" name="圆角矩形 1024">
                <a:extLst>
                  <a:ext uri="{FF2B5EF4-FFF2-40B4-BE49-F238E27FC236}">
                    <a16:creationId xmlns:a16="http://schemas.microsoft.com/office/drawing/2014/main" id="{6CC1C1FA-AF90-4154-AB0B-830C39BA6E13}"/>
                  </a:ext>
                </a:extLst>
              </p:cNvPr>
              <p:cNvSpPr/>
              <p:nvPr/>
            </p:nvSpPr>
            <p:spPr>
              <a:xfrm>
                <a:off x="1808443" y="2440303"/>
                <a:ext cx="696990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pPr fontAlgn="ctr"/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Cactus</a:t>
                </a:r>
              </a:p>
            </p:txBody>
          </p:sp>
          <p:sp>
            <p:nvSpPr>
              <p:cNvPr id="29" name="圆角矩形 1025">
                <a:extLst>
                  <a:ext uri="{FF2B5EF4-FFF2-40B4-BE49-F238E27FC236}">
                    <a16:creationId xmlns:a16="http://schemas.microsoft.com/office/drawing/2014/main" id="{BBD89471-4D22-4B1C-8FCD-2087ED75AD27}"/>
                  </a:ext>
                </a:extLst>
              </p:cNvPr>
              <p:cNvSpPr/>
              <p:nvPr/>
            </p:nvSpPr>
            <p:spPr>
              <a:xfrm>
                <a:off x="2231969" y="4164272"/>
                <a:ext cx="692345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 fontAlgn="ctr"/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Diablo</a:t>
                </a:r>
              </a:p>
            </p:txBody>
          </p:sp>
          <p:sp>
            <p:nvSpPr>
              <p:cNvPr id="30" name="圆角矩形 1027">
                <a:extLst>
                  <a:ext uri="{FF2B5EF4-FFF2-40B4-BE49-F238E27FC236}">
                    <a16:creationId xmlns:a16="http://schemas.microsoft.com/office/drawing/2014/main" id="{8C3852D5-73FF-4137-B093-CDDC75306D5E}"/>
                  </a:ext>
                </a:extLst>
              </p:cNvPr>
              <p:cNvSpPr/>
              <p:nvPr/>
            </p:nvSpPr>
            <p:spPr>
              <a:xfrm>
                <a:off x="2639938" y="2450252"/>
                <a:ext cx="598785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Essex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1" name="圆角矩形 1028">
                <a:extLst>
                  <a:ext uri="{FF2B5EF4-FFF2-40B4-BE49-F238E27FC236}">
                    <a16:creationId xmlns:a16="http://schemas.microsoft.com/office/drawing/2014/main" id="{158D444D-030E-45D2-ADCD-BDCD885B0961}"/>
                  </a:ext>
                </a:extLst>
              </p:cNvPr>
              <p:cNvSpPr/>
              <p:nvPr/>
            </p:nvSpPr>
            <p:spPr>
              <a:xfrm>
                <a:off x="3055846" y="4179572"/>
                <a:ext cx="748079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Folsom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2" name="圆角矩形 1029">
                <a:extLst>
                  <a:ext uri="{FF2B5EF4-FFF2-40B4-BE49-F238E27FC236}">
                    <a16:creationId xmlns:a16="http://schemas.microsoft.com/office/drawing/2014/main" id="{06C78AC0-6F83-4E84-9DAB-9E209F77A31F}"/>
                  </a:ext>
                </a:extLst>
              </p:cNvPr>
              <p:cNvSpPr/>
              <p:nvPr/>
            </p:nvSpPr>
            <p:spPr>
              <a:xfrm>
                <a:off x="3369880" y="2440409"/>
                <a:ext cx="706279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Grizzly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3" name="圆角矩形 1030">
                <a:extLst>
                  <a:ext uri="{FF2B5EF4-FFF2-40B4-BE49-F238E27FC236}">
                    <a16:creationId xmlns:a16="http://schemas.microsoft.com/office/drawing/2014/main" id="{D0F1655B-A097-4802-9915-B5F3B4D7A55D}"/>
                  </a:ext>
                </a:extLst>
              </p:cNvPr>
              <p:cNvSpPr/>
              <p:nvPr/>
            </p:nvSpPr>
            <p:spPr>
              <a:xfrm>
                <a:off x="3944658" y="4168982"/>
                <a:ext cx="783688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Havana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4" name="圆角矩形 1031">
                <a:extLst>
                  <a:ext uri="{FF2B5EF4-FFF2-40B4-BE49-F238E27FC236}">
                    <a16:creationId xmlns:a16="http://schemas.microsoft.com/office/drawing/2014/main" id="{08F350D3-724A-4C11-9412-2164366829FE}"/>
                  </a:ext>
                </a:extLst>
              </p:cNvPr>
              <p:cNvSpPr/>
              <p:nvPr/>
            </p:nvSpPr>
            <p:spPr>
              <a:xfrm>
                <a:off x="4233725" y="2440409"/>
                <a:ext cx="859214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Icehouse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5" name="圆角矩形 1032">
                <a:extLst>
                  <a:ext uri="{FF2B5EF4-FFF2-40B4-BE49-F238E27FC236}">
                    <a16:creationId xmlns:a16="http://schemas.microsoft.com/office/drawing/2014/main" id="{3317C4EB-ED80-40A9-A0AE-04AC32A713A1}"/>
                  </a:ext>
                </a:extLst>
              </p:cNvPr>
              <p:cNvSpPr/>
              <p:nvPr/>
            </p:nvSpPr>
            <p:spPr>
              <a:xfrm>
                <a:off x="4844227" y="4188321"/>
                <a:ext cx="550691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Juno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6" name="圆角矩形 1033">
                <a:extLst>
                  <a:ext uri="{FF2B5EF4-FFF2-40B4-BE49-F238E27FC236}">
                    <a16:creationId xmlns:a16="http://schemas.microsoft.com/office/drawing/2014/main" id="{3DFD8D9D-0D00-47CA-9311-9037254D7293}"/>
                  </a:ext>
                </a:extLst>
              </p:cNvPr>
              <p:cNvSpPr/>
              <p:nvPr/>
            </p:nvSpPr>
            <p:spPr>
              <a:xfrm>
                <a:off x="5281433" y="2449338"/>
                <a:ext cx="487611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Kilo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7" name="圆角矩形 1034">
                <a:extLst>
                  <a:ext uri="{FF2B5EF4-FFF2-40B4-BE49-F238E27FC236}">
                    <a16:creationId xmlns:a16="http://schemas.microsoft.com/office/drawing/2014/main" id="{D33C28FE-9093-4073-9C94-BBA36C96010B}"/>
                  </a:ext>
                </a:extLst>
              </p:cNvPr>
              <p:cNvSpPr/>
              <p:nvPr/>
            </p:nvSpPr>
            <p:spPr>
              <a:xfrm>
                <a:off x="5576978" y="4168982"/>
                <a:ext cx="715568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Liberty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8" name="圆角矩形 1035">
                <a:extLst>
                  <a:ext uri="{FF2B5EF4-FFF2-40B4-BE49-F238E27FC236}">
                    <a16:creationId xmlns:a16="http://schemas.microsoft.com/office/drawing/2014/main" id="{C26BF540-6D63-4177-BD06-B36F41E2252D}"/>
                  </a:ext>
                </a:extLst>
              </p:cNvPr>
              <p:cNvSpPr/>
              <p:nvPr/>
            </p:nvSpPr>
            <p:spPr>
              <a:xfrm>
                <a:off x="5971745" y="2449338"/>
                <a:ext cx="731049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 err="1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Mitaka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39" name="圆角矩形 1036">
                <a:extLst>
                  <a:ext uri="{FF2B5EF4-FFF2-40B4-BE49-F238E27FC236}">
                    <a16:creationId xmlns:a16="http://schemas.microsoft.com/office/drawing/2014/main" id="{0851033D-A66B-4FA7-8E81-AA2C1BEEEE42}"/>
                  </a:ext>
                </a:extLst>
              </p:cNvPr>
              <p:cNvSpPr/>
              <p:nvPr/>
            </p:nvSpPr>
            <p:spPr>
              <a:xfrm>
                <a:off x="6404384" y="4168982"/>
                <a:ext cx="803814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Newton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0" name="圆角矩形 1037">
                <a:extLst>
                  <a:ext uri="{FF2B5EF4-FFF2-40B4-BE49-F238E27FC236}">
                    <a16:creationId xmlns:a16="http://schemas.microsoft.com/office/drawing/2014/main" id="{E2120A31-7592-472C-8306-84EDA39024BF}"/>
                  </a:ext>
                </a:extLst>
              </p:cNvPr>
              <p:cNvSpPr/>
              <p:nvPr/>
            </p:nvSpPr>
            <p:spPr>
              <a:xfrm>
                <a:off x="6797207" y="2449338"/>
                <a:ext cx="655039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 err="1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Ocata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1" name="圆角矩形 1038">
                <a:extLst>
                  <a:ext uri="{FF2B5EF4-FFF2-40B4-BE49-F238E27FC236}">
                    <a16:creationId xmlns:a16="http://schemas.microsoft.com/office/drawing/2014/main" id="{5D008D32-A502-4A86-8724-CC3DF41C2FDD}"/>
                  </a:ext>
                </a:extLst>
              </p:cNvPr>
              <p:cNvSpPr/>
              <p:nvPr/>
            </p:nvSpPr>
            <p:spPr>
              <a:xfrm>
                <a:off x="7325668" y="4177464"/>
                <a:ext cx="514420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Pike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2" name="圆角矩形 1039">
                <a:extLst>
                  <a:ext uri="{FF2B5EF4-FFF2-40B4-BE49-F238E27FC236}">
                    <a16:creationId xmlns:a16="http://schemas.microsoft.com/office/drawing/2014/main" id="{82931AE9-E4B8-4C4C-B99B-AAE16188190E}"/>
                  </a:ext>
                </a:extLst>
              </p:cNvPr>
              <p:cNvSpPr/>
              <p:nvPr/>
            </p:nvSpPr>
            <p:spPr>
              <a:xfrm>
                <a:off x="7578378" y="2459180"/>
                <a:ext cx="772850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Queens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3" name="圆角矩形 1040">
                <a:extLst>
                  <a:ext uri="{FF2B5EF4-FFF2-40B4-BE49-F238E27FC236}">
                    <a16:creationId xmlns:a16="http://schemas.microsoft.com/office/drawing/2014/main" id="{5EB0374E-FC18-4935-AE31-3145FC2D1207}"/>
                  </a:ext>
                </a:extLst>
              </p:cNvPr>
              <p:cNvSpPr/>
              <p:nvPr/>
            </p:nvSpPr>
            <p:spPr>
              <a:xfrm>
                <a:off x="8007391" y="4168982"/>
                <a:ext cx="645663" cy="340519"/>
              </a:xfrm>
              <a:prstGeom prst="roundRect">
                <a:avLst/>
              </a:prstGeom>
              <a:solidFill>
                <a:srgbClr val="EEEEEE"/>
              </a:solidFill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Rocky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4" name="圆角矩形 1041">
                <a:extLst>
                  <a:ext uri="{FF2B5EF4-FFF2-40B4-BE49-F238E27FC236}">
                    <a16:creationId xmlns:a16="http://schemas.microsoft.com/office/drawing/2014/main" id="{175D24F1-0628-4708-B2AE-9931511510BC}"/>
                  </a:ext>
                </a:extLst>
              </p:cNvPr>
              <p:cNvSpPr/>
              <p:nvPr/>
            </p:nvSpPr>
            <p:spPr>
              <a:xfrm>
                <a:off x="8502554" y="2459180"/>
                <a:ext cx="576909" cy="340519"/>
              </a:xfrm>
              <a:prstGeom prst="roundRect">
                <a:avLst/>
              </a:prstGeom>
              <a:solidFill>
                <a:srgbClr val="EEEEEE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Stein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2BE8F0D4-4C0A-4A00-B100-6751611EAE98}"/>
                  </a:ext>
                </a:extLst>
              </p:cNvPr>
              <p:cNvSpPr txBox="1"/>
              <p:nvPr/>
            </p:nvSpPr>
            <p:spPr bwMode="auto">
              <a:xfrm>
                <a:off x="1074366" y="2096852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2010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ACD8E66-4EC9-4354-BC4E-DBF3736A4F07}"/>
                  </a:ext>
                </a:extLst>
              </p:cNvPr>
              <p:cNvSpPr txBox="1"/>
              <p:nvPr/>
            </p:nvSpPr>
            <p:spPr bwMode="auto">
              <a:xfrm>
                <a:off x="1941672" y="2096852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2011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F94A131-1F17-4324-8899-D882C9894E3E}"/>
                  </a:ext>
                </a:extLst>
              </p:cNvPr>
              <p:cNvSpPr txBox="1"/>
              <p:nvPr/>
            </p:nvSpPr>
            <p:spPr bwMode="auto">
              <a:xfrm>
                <a:off x="1423039" y="4503726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2011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1689D03-2520-43DA-B108-1D175166F046}"/>
                  </a:ext>
                </a:extLst>
              </p:cNvPr>
              <p:cNvSpPr txBox="1"/>
              <p:nvPr/>
            </p:nvSpPr>
            <p:spPr bwMode="auto">
              <a:xfrm>
                <a:off x="2302757" y="4494353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2011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5E0F6AF4-30AB-45D5-9491-4C77FAE4EBE0}"/>
                  </a:ext>
                </a:extLst>
              </p:cNvPr>
              <p:cNvSpPr txBox="1"/>
              <p:nvPr/>
            </p:nvSpPr>
            <p:spPr bwMode="auto">
              <a:xfrm>
                <a:off x="2681816" y="2096851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2012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31FC5D90-A8F0-4C56-B292-B9AA7BFBE14D}"/>
                  </a:ext>
                </a:extLst>
              </p:cNvPr>
              <p:cNvSpPr txBox="1"/>
              <p:nvPr/>
            </p:nvSpPr>
            <p:spPr bwMode="auto">
              <a:xfrm>
                <a:off x="3116340" y="4509501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2012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1CF967AA-73E7-4C05-9468-E297DF8E2B5D}"/>
                  </a:ext>
                </a:extLst>
              </p:cNvPr>
              <p:cNvSpPr txBox="1"/>
              <p:nvPr/>
            </p:nvSpPr>
            <p:spPr bwMode="auto">
              <a:xfrm>
                <a:off x="3441697" y="2132266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2013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411AA6FC-2241-4BA6-8878-C58424FBAB32}"/>
                  </a:ext>
                </a:extLst>
              </p:cNvPr>
              <p:cNvSpPr txBox="1"/>
              <p:nvPr/>
            </p:nvSpPr>
            <p:spPr bwMode="auto">
              <a:xfrm>
                <a:off x="4051326" y="4539737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2013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CA9B0EC-BBA7-400F-9192-8F1AB66D53E5}"/>
                  </a:ext>
                </a:extLst>
              </p:cNvPr>
              <p:cNvSpPr txBox="1"/>
              <p:nvPr/>
            </p:nvSpPr>
            <p:spPr bwMode="auto">
              <a:xfrm>
                <a:off x="4405672" y="2096852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2014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59AAD7F1-964B-48D1-A2ED-F1C25EDCE0BC}"/>
                  </a:ext>
                </a:extLst>
              </p:cNvPr>
              <p:cNvSpPr txBox="1"/>
              <p:nvPr/>
            </p:nvSpPr>
            <p:spPr bwMode="auto">
              <a:xfrm>
                <a:off x="4875202" y="4539737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2014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D20605E7-1737-47DC-A50D-9185E3A5B016}"/>
                  </a:ext>
                </a:extLst>
              </p:cNvPr>
              <p:cNvSpPr txBox="1"/>
              <p:nvPr/>
            </p:nvSpPr>
            <p:spPr bwMode="auto">
              <a:xfrm>
                <a:off x="5250471" y="2105781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2015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66CAE5E-8DF8-46B2-88B4-33F326300946}"/>
                  </a:ext>
                </a:extLst>
              </p:cNvPr>
              <p:cNvSpPr txBox="1"/>
              <p:nvPr/>
            </p:nvSpPr>
            <p:spPr bwMode="auto">
              <a:xfrm>
                <a:off x="5692246" y="4539737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2015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EA099D8-4E6D-44FD-923A-7508E9BD48AE}"/>
                  </a:ext>
                </a:extLst>
              </p:cNvPr>
              <p:cNvSpPr txBox="1"/>
              <p:nvPr/>
            </p:nvSpPr>
            <p:spPr bwMode="auto">
              <a:xfrm>
                <a:off x="6058134" y="2105781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2016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C3E869A-DEE7-4A72-904A-731A990C2715}"/>
                  </a:ext>
                </a:extLst>
              </p:cNvPr>
              <p:cNvSpPr txBox="1"/>
              <p:nvPr/>
            </p:nvSpPr>
            <p:spPr bwMode="auto">
              <a:xfrm>
                <a:off x="6545945" y="4539737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2016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54BD723B-BD3D-4066-9508-5158E164E7A7}"/>
                  </a:ext>
                </a:extLst>
              </p:cNvPr>
              <p:cNvSpPr txBox="1"/>
              <p:nvPr/>
            </p:nvSpPr>
            <p:spPr bwMode="auto">
              <a:xfrm>
                <a:off x="6877535" y="2096852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2017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C5EFE24-D326-45FE-91BB-960F7AE603F0}"/>
                  </a:ext>
                </a:extLst>
              </p:cNvPr>
              <p:cNvSpPr txBox="1"/>
              <p:nvPr/>
            </p:nvSpPr>
            <p:spPr bwMode="auto">
              <a:xfrm>
                <a:off x="7346103" y="4539737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2017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386A3DE-ACDD-4443-B4E6-76D6CB8947E0}"/>
                  </a:ext>
                </a:extLst>
              </p:cNvPr>
              <p:cNvSpPr txBox="1"/>
              <p:nvPr/>
            </p:nvSpPr>
            <p:spPr bwMode="auto">
              <a:xfrm>
                <a:off x="7676757" y="2118054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2018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5AF5510A-EA29-4314-80B0-B05EC25AE1BE}"/>
                  </a:ext>
                </a:extLst>
              </p:cNvPr>
              <p:cNvSpPr txBox="1"/>
              <p:nvPr/>
            </p:nvSpPr>
            <p:spPr bwMode="auto">
              <a:xfrm>
                <a:off x="8049636" y="4530081"/>
                <a:ext cx="540487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non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2018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0147B87-DA47-481A-A2F3-CC09C33FB7AE}"/>
                  </a:ext>
                </a:extLst>
              </p:cNvPr>
              <p:cNvSpPr txBox="1"/>
              <p:nvPr/>
            </p:nvSpPr>
            <p:spPr bwMode="auto">
              <a:xfrm>
                <a:off x="8374695" y="2146307"/>
                <a:ext cx="749159" cy="30410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87802" tIns="43901" rIns="87802" bIns="43901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CN" sz="1400" dirty="0">
                    <a:solidFill>
                      <a:srgbClr val="F66F6A"/>
                    </a:solidFill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   </a:t>
                </a:r>
                <a:r>
                  <a:rPr lang="en-US" altLang="zh-CN" sz="1400" dirty="0">
                    <a:latin typeface="Huawei Sans" panose="020C0503030203020204" pitchFamily="34" charset="0"/>
                    <a:ea typeface="方正兰亭黑简体" panose="02000000000000000000" pitchFamily="2" charset="-122"/>
                    <a:cs typeface="+mn-ea"/>
                    <a:sym typeface="Huawei Sans" panose="020C0503030203020204" pitchFamily="34" charset="0"/>
                  </a:rPr>
                  <a:t>2019</a:t>
                </a:r>
                <a:endParaRPr lang="zh-CN" altLang="en-US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endParaRPr>
              </a:p>
            </p:txBody>
          </p:sp>
        </p:grpSp>
        <p:sp>
          <p:nvSpPr>
            <p:cNvPr id="127" name="圆角矩形 1040">
              <a:extLst>
                <a:ext uri="{FF2B5EF4-FFF2-40B4-BE49-F238E27FC236}">
                  <a16:creationId xmlns:a16="http://schemas.microsoft.com/office/drawing/2014/main" id="{9AC7B7F1-77F8-4B12-A1CA-50440D5F4897}"/>
                </a:ext>
              </a:extLst>
            </p:cNvPr>
            <p:cNvSpPr/>
            <p:nvPr/>
          </p:nvSpPr>
          <p:spPr>
            <a:xfrm>
              <a:off x="8943924" y="4152155"/>
              <a:ext cx="632211" cy="340519"/>
            </a:xfrm>
            <a:prstGeom prst="roundRect">
              <a:avLst/>
            </a:prstGeom>
            <a:solidFill>
              <a:srgbClr val="EEEEEE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Train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6095271B-6DD1-48E4-9858-BEDC2D83D3B0}"/>
                </a:ext>
              </a:extLst>
            </p:cNvPr>
            <p:cNvSpPr txBox="1"/>
            <p:nvPr/>
          </p:nvSpPr>
          <p:spPr bwMode="auto">
            <a:xfrm>
              <a:off x="8972674" y="4510784"/>
              <a:ext cx="581276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2019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F1EA9EE8-1A34-4594-9422-3797A4742341}"/>
                </a:ext>
              </a:extLst>
            </p:cNvPr>
            <p:cNvCxnSpPr/>
            <p:nvPr/>
          </p:nvCxnSpPr>
          <p:spPr bwMode="auto">
            <a:xfrm>
              <a:off x="9666899" y="2776476"/>
              <a:ext cx="0" cy="684076"/>
            </a:xfrm>
            <a:prstGeom prst="line">
              <a:avLst/>
            </a:prstGeom>
            <a:ln w="19050">
              <a:solidFill>
                <a:srgbClr val="415463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0" name="圆角矩形 1040">
              <a:extLst>
                <a:ext uri="{FF2B5EF4-FFF2-40B4-BE49-F238E27FC236}">
                  <a16:creationId xmlns:a16="http://schemas.microsoft.com/office/drawing/2014/main" id="{CED90424-11A5-406A-BCC5-FD38A0FD2BC3}"/>
                </a:ext>
              </a:extLst>
            </p:cNvPr>
            <p:cNvSpPr/>
            <p:nvPr/>
          </p:nvSpPr>
          <p:spPr>
            <a:xfrm>
              <a:off x="9280361" y="2427059"/>
              <a:ext cx="712960" cy="340519"/>
            </a:xfrm>
            <a:prstGeom prst="roundRect">
              <a:avLst/>
            </a:prstGeom>
            <a:solidFill>
              <a:srgbClr val="EEEEEE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Ussuri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0B3CF587-6C7E-46A3-B54C-6C4FEAF2E95D}"/>
                </a:ext>
              </a:extLst>
            </p:cNvPr>
            <p:cNvSpPr txBox="1"/>
            <p:nvPr/>
          </p:nvSpPr>
          <p:spPr bwMode="auto">
            <a:xfrm>
              <a:off x="9346203" y="2135432"/>
              <a:ext cx="581276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2020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132" name="直接连接符 131">
              <a:extLst>
                <a:ext uri="{FF2B5EF4-FFF2-40B4-BE49-F238E27FC236}">
                  <a16:creationId xmlns:a16="http://schemas.microsoft.com/office/drawing/2014/main" id="{1858F8B2-BDFC-425F-8FC3-AF19F936E6CA}"/>
                </a:ext>
              </a:extLst>
            </p:cNvPr>
            <p:cNvCxnSpPr/>
            <p:nvPr/>
          </p:nvCxnSpPr>
          <p:spPr bwMode="auto">
            <a:xfrm>
              <a:off x="9260030" y="3438851"/>
              <a:ext cx="0" cy="684076"/>
            </a:xfrm>
            <a:prstGeom prst="line">
              <a:avLst/>
            </a:prstGeom>
            <a:ln w="19050">
              <a:solidFill>
                <a:srgbClr val="415463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3" name="圆角矩形 1040">
              <a:extLst>
                <a:ext uri="{FF2B5EF4-FFF2-40B4-BE49-F238E27FC236}">
                  <a16:creationId xmlns:a16="http://schemas.microsoft.com/office/drawing/2014/main" id="{901FD4C4-C34E-4569-95F5-80003A20CD5E}"/>
                </a:ext>
              </a:extLst>
            </p:cNvPr>
            <p:cNvSpPr/>
            <p:nvPr/>
          </p:nvSpPr>
          <p:spPr>
            <a:xfrm>
              <a:off x="9712255" y="4155171"/>
              <a:ext cx="841165" cy="340519"/>
            </a:xfrm>
            <a:prstGeom prst="roundRect">
              <a:avLst/>
            </a:prstGeom>
            <a:solidFill>
              <a:srgbClr val="EEEEEE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Victoria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1535BDAD-275C-4468-9FEC-CCECA14A08DC}"/>
                </a:ext>
              </a:extLst>
            </p:cNvPr>
            <p:cNvSpPr txBox="1"/>
            <p:nvPr/>
          </p:nvSpPr>
          <p:spPr bwMode="auto">
            <a:xfrm>
              <a:off x="9878691" y="4495690"/>
              <a:ext cx="581276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2020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2C2CBE6A-3C89-4FEF-ADF4-69E339B53E8E}"/>
                </a:ext>
              </a:extLst>
            </p:cNvPr>
            <p:cNvCxnSpPr/>
            <p:nvPr/>
          </p:nvCxnSpPr>
          <p:spPr bwMode="auto">
            <a:xfrm>
              <a:off x="10096040" y="3452985"/>
              <a:ext cx="0" cy="684076"/>
            </a:xfrm>
            <a:prstGeom prst="line">
              <a:avLst/>
            </a:prstGeom>
            <a:ln w="19050">
              <a:solidFill>
                <a:srgbClr val="415463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1E83F4A4-59CE-44FD-A5F4-C7F9C9D3CF6E}"/>
                </a:ext>
              </a:extLst>
            </p:cNvPr>
            <p:cNvCxnSpPr/>
            <p:nvPr/>
          </p:nvCxnSpPr>
          <p:spPr bwMode="auto">
            <a:xfrm>
              <a:off x="10528282" y="2730482"/>
              <a:ext cx="0" cy="684076"/>
            </a:xfrm>
            <a:prstGeom prst="line">
              <a:avLst/>
            </a:prstGeom>
            <a:ln w="19050">
              <a:solidFill>
                <a:srgbClr val="415463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7" name="圆角矩形 1040">
              <a:extLst>
                <a:ext uri="{FF2B5EF4-FFF2-40B4-BE49-F238E27FC236}">
                  <a16:creationId xmlns:a16="http://schemas.microsoft.com/office/drawing/2014/main" id="{CDBED6C2-64C6-4E1D-9E26-AFDD7FC918C7}"/>
                </a:ext>
              </a:extLst>
            </p:cNvPr>
            <p:cNvSpPr/>
            <p:nvPr/>
          </p:nvSpPr>
          <p:spPr>
            <a:xfrm>
              <a:off x="10075743" y="2409488"/>
              <a:ext cx="881126" cy="340519"/>
            </a:xfrm>
            <a:prstGeom prst="roundRect">
              <a:avLst/>
            </a:prstGeom>
            <a:solidFill>
              <a:srgbClr val="EEEEEE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Wallaby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E7170D38-7CD7-4355-BABD-4E7F75C7E0DF}"/>
                </a:ext>
              </a:extLst>
            </p:cNvPr>
            <p:cNvSpPr txBox="1"/>
            <p:nvPr/>
          </p:nvSpPr>
          <p:spPr bwMode="auto">
            <a:xfrm>
              <a:off x="10224123" y="2107985"/>
              <a:ext cx="581276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2021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39" name="圆角矩形 1040">
              <a:extLst>
                <a:ext uri="{FF2B5EF4-FFF2-40B4-BE49-F238E27FC236}">
                  <a16:creationId xmlns:a16="http://schemas.microsoft.com/office/drawing/2014/main" id="{B9B71AB9-9AD6-4DA5-A4CF-B827B20A9543}"/>
                </a:ext>
              </a:extLst>
            </p:cNvPr>
            <p:cNvSpPr/>
            <p:nvPr/>
          </p:nvSpPr>
          <p:spPr>
            <a:xfrm>
              <a:off x="10689540" y="4147330"/>
              <a:ext cx="615406" cy="340519"/>
            </a:xfrm>
            <a:prstGeom prst="roundRect">
              <a:avLst/>
            </a:prstGeom>
            <a:solidFill>
              <a:srgbClr val="EEEEEE"/>
            </a:solidFill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1400" dirty="0" err="1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Xena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140" name="文本框 139">
              <a:extLst>
                <a:ext uri="{FF2B5EF4-FFF2-40B4-BE49-F238E27FC236}">
                  <a16:creationId xmlns:a16="http://schemas.microsoft.com/office/drawing/2014/main" id="{CBB072EA-889E-44BE-95D5-59B14FF1AA42}"/>
                </a:ext>
              </a:extLst>
            </p:cNvPr>
            <p:cNvSpPr txBox="1"/>
            <p:nvPr/>
          </p:nvSpPr>
          <p:spPr bwMode="auto">
            <a:xfrm>
              <a:off x="10723670" y="4489856"/>
              <a:ext cx="581276" cy="30410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2021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BB7D74C7-C8DE-4F68-A285-FF987D960068}"/>
                </a:ext>
              </a:extLst>
            </p:cNvPr>
            <p:cNvCxnSpPr/>
            <p:nvPr/>
          </p:nvCxnSpPr>
          <p:spPr bwMode="auto">
            <a:xfrm>
              <a:off x="10939310" y="3436939"/>
              <a:ext cx="0" cy="684076"/>
            </a:xfrm>
            <a:prstGeom prst="line">
              <a:avLst/>
            </a:prstGeom>
            <a:ln w="19050">
              <a:solidFill>
                <a:srgbClr val="151515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F43A2DDF-E03F-4F4E-A889-3C47DE0BD1C0}"/>
                </a:ext>
              </a:extLst>
            </p:cNvPr>
            <p:cNvCxnSpPr/>
            <p:nvPr/>
          </p:nvCxnSpPr>
          <p:spPr bwMode="auto">
            <a:xfrm>
              <a:off x="11377639" y="2743636"/>
              <a:ext cx="0" cy="684076"/>
            </a:xfrm>
            <a:prstGeom prst="line">
              <a:avLst/>
            </a:prstGeom>
            <a:ln w="19050">
              <a:solidFill>
                <a:srgbClr val="E28189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88" name="圆角矩形 1033">
              <a:extLst>
                <a:ext uri="{FF2B5EF4-FFF2-40B4-BE49-F238E27FC236}">
                  <a16:creationId xmlns:a16="http://schemas.microsoft.com/office/drawing/2014/main" id="{426955B4-0644-40B3-8917-A3F0CEF77BF7}"/>
                </a:ext>
              </a:extLst>
            </p:cNvPr>
            <p:cNvSpPr/>
            <p:nvPr/>
          </p:nvSpPr>
          <p:spPr>
            <a:xfrm>
              <a:off x="11096543" y="2427271"/>
              <a:ext cx="620447" cy="340519"/>
            </a:xfrm>
            <a:prstGeom prst="round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Yoga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305B248-F7E7-4EE7-BF84-6051D923E3F2}"/>
                </a:ext>
              </a:extLst>
            </p:cNvPr>
            <p:cNvSpPr txBox="1"/>
            <p:nvPr/>
          </p:nvSpPr>
          <p:spPr bwMode="auto">
            <a:xfrm>
              <a:off x="11063244" y="2132061"/>
              <a:ext cx="542804" cy="2074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2022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B3ED4DB0-6EC9-80CE-1FF9-2EB051C9C755}"/>
                </a:ext>
              </a:extLst>
            </p:cNvPr>
            <p:cNvCxnSpPr/>
            <p:nvPr/>
          </p:nvCxnSpPr>
          <p:spPr bwMode="auto">
            <a:xfrm>
              <a:off x="11512362" y="3430134"/>
              <a:ext cx="0" cy="684076"/>
            </a:xfrm>
            <a:prstGeom prst="line">
              <a:avLst/>
            </a:prstGeom>
            <a:ln w="19050">
              <a:solidFill>
                <a:srgbClr val="E28189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65" name="圆角矩形 1033">
              <a:extLst>
                <a:ext uri="{FF2B5EF4-FFF2-40B4-BE49-F238E27FC236}">
                  <a16:creationId xmlns:a16="http://schemas.microsoft.com/office/drawing/2014/main" id="{3B8B6E6A-AED5-B39B-F1D2-8348A3FD0269}"/>
                </a:ext>
              </a:extLst>
            </p:cNvPr>
            <p:cNvSpPr/>
            <p:nvPr/>
          </p:nvSpPr>
          <p:spPr>
            <a:xfrm>
              <a:off x="11282261" y="4137061"/>
              <a:ext cx="464987" cy="232246"/>
            </a:xfrm>
            <a:prstGeom prst="round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zed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AC04ACAE-2C7E-D510-7A5C-7C7223F935CB}"/>
                </a:ext>
              </a:extLst>
            </p:cNvPr>
            <p:cNvSpPr txBox="1"/>
            <p:nvPr/>
          </p:nvSpPr>
          <p:spPr bwMode="auto">
            <a:xfrm>
              <a:off x="11330182" y="4573574"/>
              <a:ext cx="542804" cy="2074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87802" tIns="43901" rIns="87802" bIns="43901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CN" sz="1400" dirty="0">
                  <a:latin typeface="Huawei Sans" panose="020C0503030203020204" pitchFamily="34" charset="0"/>
                  <a:ea typeface="方正兰亭黑简体" panose="02000000000000000000" pitchFamily="2" charset="-122"/>
                  <a:cs typeface="+mn-ea"/>
                  <a:sym typeface="Huawei Sans" panose="020C0503030203020204" pitchFamily="34" charset="0"/>
                </a:rPr>
                <a:t>2022</a:t>
              </a:r>
              <a:endParaRPr lang="zh-CN" altLang="en-US" sz="1400" dirty="0">
                <a:latin typeface="Huawei Sans" panose="020C0503030203020204" pitchFamily="34" charset="0"/>
                <a:ea typeface="方正兰亭黑简体" panose="02000000000000000000" pitchFamily="2" charset="-122"/>
                <a:cs typeface="+mn-ea"/>
                <a:sym typeface="Huawei Sans" panose="020C050303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99462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PRESENTATION_TITLE" val="建设银行年终总结通用PPT背景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akvugzl">
      <a:majorFont>
        <a:latin typeface="字魂59号-创粗黑"/>
        <a:ea typeface="字魂59号-创粗黑"/>
        <a:cs typeface=""/>
      </a:majorFont>
      <a:minorFont>
        <a:latin typeface="字魂59号-创粗黑"/>
        <a:ea typeface="字魂59号-创粗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2666</Words>
  <Application>Microsoft Office PowerPoint</Application>
  <PresentationFormat>宽屏</PresentationFormat>
  <Paragraphs>357</Paragraphs>
  <Slides>33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Huawei Sans</vt:lpstr>
      <vt:lpstr>等线</vt:lpstr>
      <vt:lpstr>宋体</vt:lpstr>
      <vt:lpstr>字魂59号-创粗黑</vt:lpstr>
      <vt:lpstr>Arial</vt:lpstr>
      <vt:lpstr>Calibri</vt:lpstr>
      <vt:lpstr>Open Sans</vt:lpstr>
      <vt:lpstr>Wingdings</vt:lpstr>
      <vt:lpstr>Office 主题​​</vt:lpstr>
      <vt:lpstr>OpenStack概述</vt:lpstr>
      <vt:lpstr>PowerPoint 演示文稿</vt:lpstr>
      <vt:lpstr>PowerPoint 演示文稿</vt:lpstr>
      <vt:lpstr>PowerPoint 演示文稿</vt:lpstr>
      <vt:lpstr>PowerPoint 演示文稿</vt:lpstr>
      <vt:lpstr>1、OpenStack起源</vt:lpstr>
      <vt:lpstr>2、OpenStack是什么？ </vt:lpstr>
      <vt:lpstr>3、OpenStack能做什么？</vt:lpstr>
      <vt:lpstr>5、开源OpenStack版本演进</vt:lpstr>
      <vt:lpstr>6、OpenStack设计理念</vt:lpstr>
      <vt:lpstr>OpenStack和虚拟化、云计算什么关系？</vt:lpstr>
      <vt:lpstr>7、OpenStack与虚拟化</vt:lpstr>
      <vt:lpstr>8、OpenStack与云计算</vt:lpstr>
      <vt:lpstr>PowerPoint 演示文稿</vt:lpstr>
      <vt:lpstr>1、OpenStack架构概览</vt:lpstr>
      <vt:lpstr>2、OpenStack逻辑架构</vt:lpstr>
      <vt:lpstr>3、OpenStack生产环境部署架构示例</vt:lpstr>
      <vt:lpstr>PowerPoint 演示文稿</vt:lpstr>
      <vt:lpstr>1、界面管理服务Horizon</vt:lpstr>
      <vt:lpstr>2、认证服务Keystone</vt:lpstr>
      <vt:lpstr>3、镜像服务Glance</vt:lpstr>
      <vt:lpstr>4、计算服务Nova</vt:lpstr>
      <vt:lpstr>5、块存储服务Cinder</vt:lpstr>
      <vt:lpstr>6、对象存储服务Swift</vt:lpstr>
      <vt:lpstr>7、网络服务Neutron</vt:lpstr>
      <vt:lpstr>8、编排服务Heat</vt:lpstr>
      <vt:lpstr>9、计量服务Ceilometer</vt:lpstr>
      <vt:lpstr>PowerPoint 演示文稿</vt:lpstr>
      <vt:lpstr>1、提问：创建一个VM需要些什么资源？</vt:lpstr>
      <vt:lpstr>2、OpenStack创建VM，服务间交互示例</vt:lpstr>
      <vt:lpstr>PowerPoint 演示文稿</vt:lpstr>
      <vt:lpstr>PowerPoint 演示文稿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天蓝色</dc:title>
  <dc:creator>ljw</dc:creator>
  <cp:lastModifiedBy>Zhang Xiubo</cp:lastModifiedBy>
  <cp:revision>130</cp:revision>
  <dcterms:created xsi:type="dcterms:W3CDTF">2016-10-26T12:21:00Z</dcterms:created>
  <dcterms:modified xsi:type="dcterms:W3CDTF">2025-02-24T05:51:32Z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2052-11.1.0.10356</vt:lpwstr>
  </property>
  <property fmtid="{D5CDD505-2E9C-101B-9397-08002B2CF9AE}" pid="3" name="ICV">
    <vt:lpwstr>000D2C39DD1147198C7130698C8D6F9F</vt:lpwstr>
  </property>
</Properties>
</file>