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2"/>
  </p:notesMasterIdLst>
  <p:handoutMasterIdLst>
    <p:handoutMasterId r:id="rId43"/>
  </p:handoutMasterIdLst>
  <p:sldIdLst>
    <p:sldId id="295" r:id="rId2"/>
    <p:sldId id="290" r:id="rId3"/>
    <p:sldId id="302" r:id="rId4"/>
    <p:sldId id="303" r:id="rId5"/>
    <p:sldId id="283" r:id="rId6"/>
    <p:sldId id="271" r:id="rId7"/>
    <p:sldId id="296" r:id="rId8"/>
    <p:sldId id="313" r:id="rId9"/>
    <p:sldId id="314" r:id="rId10"/>
    <p:sldId id="325" r:id="rId11"/>
    <p:sldId id="318" r:id="rId12"/>
    <p:sldId id="263" r:id="rId13"/>
    <p:sldId id="264" r:id="rId14"/>
    <p:sldId id="309" r:id="rId15"/>
    <p:sldId id="281" r:id="rId16"/>
    <p:sldId id="286" r:id="rId17"/>
    <p:sldId id="287" r:id="rId18"/>
    <p:sldId id="288" r:id="rId19"/>
    <p:sldId id="289" r:id="rId20"/>
    <p:sldId id="326" r:id="rId21"/>
    <p:sldId id="327" r:id="rId22"/>
    <p:sldId id="292" r:id="rId23"/>
    <p:sldId id="293" r:id="rId24"/>
    <p:sldId id="298" r:id="rId25"/>
    <p:sldId id="321" r:id="rId26"/>
    <p:sldId id="274" r:id="rId27"/>
    <p:sldId id="300" r:id="rId28"/>
    <p:sldId id="301" r:id="rId29"/>
    <p:sldId id="328" r:id="rId30"/>
    <p:sldId id="329" r:id="rId31"/>
    <p:sldId id="304" r:id="rId32"/>
    <p:sldId id="305" r:id="rId33"/>
    <p:sldId id="306" r:id="rId34"/>
    <p:sldId id="307" r:id="rId35"/>
    <p:sldId id="308" r:id="rId36"/>
    <p:sldId id="330" r:id="rId37"/>
    <p:sldId id="311" r:id="rId38"/>
    <p:sldId id="331" r:id="rId39"/>
    <p:sldId id="332" r:id="rId40"/>
    <p:sldId id="291" r:id="rId41"/>
  </p:sldIdLst>
  <p:sldSz cx="12192000" cy="6858000"/>
  <p:notesSz cx="6858000" cy="9144000"/>
  <p:custDataLst>
    <p:tags r:id="rId4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8">
          <p15:clr>
            <a:srgbClr val="A4A3A4"/>
          </p15:clr>
        </p15:guide>
        <p15:guide id="2" pos="3840">
          <p15:clr>
            <a:srgbClr val="A4A3A4"/>
          </p15:clr>
        </p15:guide>
      </p15:sldGuideLst>
    </p:ext>
    <p:ext uri="{2D200454-40CA-4A62-9FC3-DE9A4176ACB9}">
      <p15:notesGuideLst xmlns:p15="http://schemas.microsoft.com/office/powerpoint/2012/main">
        <p15:guide id="1" orient="horz" pos="2891">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B3"/>
    <a:srgbClr val="F2F2F2"/>
    <a:srgbClr val="F1F1F1"/>
    <a:srgbClr val="005BAC"/>
    <a:srgbClr val="E60012"/>
    <a:srgbClr val="FF3F4D"/>
    <a:srgbClr val="FF7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484" autoAdjust="0"/>
  </p:normalViewPr>
  <p:slideViewPr>
    <p:cSldViewPr snapToGrid="0">
      <p:cViewPr varScale="1">
        <p:scale>
          <a:sx n="75" d="100"/>
          <a:sy n="75" d="100"/>
        </p:scale>
        <p:origin x="946" y="58"/>
      </p:cViewPr>
      <p:guideLst>
        <p:guide orient="horz" pos="2168"/>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3" d="100"/>
          <a:sy n="83" d="100"/>
        </p:scale>
        <p:origin x="-3876" y="-102"/>
      </p:cViewPr>
      <p:guideLst>
        <p:guide orient="horz" pos="2891"/>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408694-BF2B-47AF-BBF5-142727A889BB}" type="doc">
      <dgm:prSet loTypeId="urn:microsoft.com/office/officeart/2005/8/layout/radial5" loCatId="relationship" qsTypeId="urn:microsoft.com/office/officeart/2005/8/quickstyle/simple1" qsCatId="simple" csTypeId="urn:microsoft.com/office/officeart/2005/8/colors/colorful5" csCatId="colorful" phldr="1"/>
      <dgm:spPr/>
      <dgm:t>
        <a:bodyPr/>
        <a:lstStyle/>
        <a:p>
          <a:endParaRPr lang="zh-CN" altLang="en-US"/>
        </a:p>
      </dgm:t>
    </dgm:pt>
    <dgm:pt modelId="{2D53370D-86E2-42B2-AADC-4594CE9C8DD2}">
      <dgm:prSet custT="1"/>
      <dgm:spPr>
        <a:solidFill>
          <a:srgbClr val="EEB3B8"/>
        </a:solidFill>
      </dgm:spPr>
      <dgm:t>
        <a:bodyPr/>
        <a:lstStyle/>
        <a:p>
          <a:pPr rtl="0"/>
          <a:r>
            <a:rPr lang="en-US" altLang="zh-CN" sz="2400" b="1"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a:t>
          </a:r>
          <a:endParaRPr lang="zh-CN" sz="2400" b="1"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4FBA8D06-357B-47C6-A8B9-54E815663FBD}" type="parTrans" cxnId="{6006622C-6579-4B93-B4B0-B232F9A130A0}">
      <dgm:prSet/>
      <dgm:spPr/>
      <dgm:t>
        <a:bodyPr/>
        <a:lstStyle/>
        <a:p>
          <a:endParaRPr lang="zh-CN" altLang="en-US" sz="2400">
            <a:latin typeface="宋体" panose="02010600030101010101" pitchFamily="2" charset="-122"/>
            <a:ea typeface="宋体" panose="02010600030101010101" pitchFamily="2" charset="-122"/>
          </a:endParaRPr>
        </a:p>
      </dgm:t>
    </dgm:pt>
    <dgm:pt modelId="{995F4F3E-F7EB-49AA-97AA-C1D1848F7CD6}" type="sibTrans" cxnId="{6006622C-6579-4B93-B4B0-B232F9A130A0}">
      <dgm:prSet/>
      <dgm:spPr/>
      <dgm:t>
        <a:bodyPr/>
        <a:lstStyle/>
        <a:p>
          <a:endParaRPr lang="zh-CN" altLang="en-US" sz="2400">
            <a:latin typeface="宋体" panose="02010600030101010101" pitchFamily="2" charset="-122"/>
            <a:ea typeface="宋体" panose="02010600030101010101" pitchFamily="2" charset="-122"/>
          </a:endParaRPr>
        </a:p>
      </dgm:t>
    </dgm:pt>
    <dgm:pt modelId="{A3702BEE-F8E5-450F-90FD-AFDCED30E4C6}">
      <dgm:prSet custT="1"/>
      <dgm:spPr>
        <a:solidFill>
          <a:srgbClr val="56C4D2"/>
        </a:solidFill>
      </dgm:spPr>
      <dgm:t>
        <a:bodyPr/>
        <a:lstStyle/>
        <a:p>
          <a:pPr rtl="0"/>
          <a:r>
            <a:rPr lang="en-US"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DA49747C-BABE-46B2-AC32-11E0E800CCB9}" type="parTrans" cxnId="{EABD6347-C6C8-4B6D-89A0-1FE2A3596664}">
      <dgm:prSet custT="1"/>
      <dgm:spPr>
        <a:solidFill>
          <a:srgbClr val="56C4D2"/>
        </a:solidFill>
      </dgm:spPr>
      <dgm:t>
        <a:bodyPr/>
        <a:lstStyle/>
        <a:p>
          <a:endParaRPr lang="zh-CN" altLang="en-US" sz="2400">
            <a:latin typeface="宋体" panose="02010600030101010101" pitchFamily="2" charset="-122"/>
            <a:ea typeface="宋体" panose="02010600030101010101" pitchFamily="2" charset="-122"/>
          </a:endParaRPr>
        </a:p>
      </dgm:t>
    </dgm:pt>
    <dgm:pt modelId="{D9DB649C-2C18-4F99-BB00-1D5578A9274A}" type="sibTrans" cxnId="{EABD6347-C6C8-4B6D-89A0-1FE2A3596664}">
      <dgm:prSet/>
      <dgm:spPr/>
      <dgm:t>
        <a:bodyPr/>
        <a:lstStyle/>
        <a:p>
          <a:endParaRPr lang="zh-CN" altLang="en-US" sz="2400">
            <a:latin typeface="宋体" panose="02010600030101010101" pitchFamily="2" charset="-122"/>
            <a:ea typeface="宋体" panose="02010600030101010101" pitchFamily="2" charset="-122"/>
          </a:endParaRPr>
        </a:p>
      </dgm:t>
    </dgm:pt>
    <dgm:pt modelId="{035F3D45-32F7-41BC-B0D7-BAF0799E585D}">
      <dgm:prSet custT="1"/>
      <dgm:spPr>
        <a:solidFill>
          <a:srgbClr val="94DAE2"/>
        </a:solidFill>
      </dgm:spPr>
      <dgm:t>
        <a:bodyPr/>
        <a:lstStyle/>
        <a:p>
          <a:r>
            <a:rPr lang="en-US"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4754A850-D153-4E16-A878-83FB473D9D54}" type="parTrans" cxnId="{4D83373D-8137-4292-95EF-FE3D48CA644A}">
      <dgm:prSet custT="1"/>
      <dgm:spPr>
        <a:solidFill>
          <a:srgbClr val="94DAE2"/>
        </a:solidFill>
      </dgm:spPr>
      <dgm:t>
        <a:bodyPr/>
        <a:lstStyle/>
        <a:p>
          <a:endParaRPr lang="zh-CN" altLang="en-US" sz="2400">
            <a:latin typeface="宋体" panose="02010600030101010101" pitchFamily="2" charset="-122"/>
            <a:ea typeface="宋体" panose="02010600030101010101" pitchFamily="2" charset="-122"/>
          </a:endParaRPr>
        </a:p>
      </dgm:t>
    </dgm:pt>
    <dgm:pt modelId="{380FE052-1844-4018-AB8C-FA9DF3D045C0}" type="sibTrans" cxnId="{4D83373D-8137-4292-95EF-FE3D48CA644A}">
      <dgm:prSet/>
      <dgm:spPr/>
      <dgm:t>
        <a:bodyPr/>
        <a:lstStyle/>
        <a:p>
          <a:endParaRPr lang="zh-CN" altLang="en-US" sz="2400">
            <a:latin typeface="宋体" panose="02010600030101010101" pitchFamily="2" charset="-122"/>
            <a:ea typeface="宋体" panose="02010600030101010101" pitchFamily="2" charset="-122"/>
          </a:endParaRPr>
        </a:p>
      </dgm:t>
    </dgm:pt>
    <dgm:pt modelId="{9FC4271D-8077-4D73-AF88-0300CD907D93}">
      <dgm:prSet custT="1"/>
      <dgm:spPr>
        <a:solidFill>
          <a:srgbClr val="62B230"/>
        </a:solidFill>
      </dgm:spPr>
      <dgm:t>
        <a:bodyPr/>
        <a:lstStyle/>
        <a:p>
          <a:r>
            <a:rPr lang="en-US"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Catalog</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32333016-16CF-4FC6-BE43-B537D887FBD0}" type="parTrans" cxnId="{BD81071B-4750-4D67-80A5-34626DD493C7}">
      <dgm:prSet custT="1"/>
      <dgm:spPr>
        <a:solidFill>
          <a:srgbClr val="62B230"/>
        </a:solidFill>
      </dgm:spPr>
      <dgm:t>
        <a:bodyPr/>
        <a:lstStyle/>
        <a:p>
          <a:endParaRPr lang="zh-CN" altLang="en-US" sz="2400">
            <a:latin typeface="宋体" panose="02010600030101010101" pitchFamily="2" charset="-122"/>
            <a:ea typeface="宋体" panose="02010600030101010101" pitchFamily="2" charset="-122"/>
          </a:endParaRPr>
        </a:p>
      </dgm:t>
    </dgm:pt>
    <dgm:pt modelId="{821635C5-D3F2-440C-A0D4-62552FB40603}" type="sibTrans" cxnId="{BD81071B-4750-4D67-80A5-34626DD493C7}">
      <dgm:prSet/>
      <dgm:spPr/>
      <dgm:t>
        <a:bodyPr/>
        <a:lstStyle/>
        <a:p>
          <a:endParaRPr lang="zh-CN" altLang="en-US" sz="2400">
            <a:latin typeface="宋体" panose="02010600030101010101" pitchFamily="2" charset="-122"/>
            <a:ea typeface="宋体" panose="02010600030101010101" pitchFamily="2" charset="-122"/>
          </a:endParaRPr>
        </a:p>
      </dgm:t>
    </dgm:pt>
    <dgm:pt modelId="{13CE7C1F-1567-46B0-907B-F8195920CB6C}">
      <dgm:prSet custT="1"/>
      <dgm:spPr>
        <a:solidFill>
          <a:srgbClr val="AFD89C"/>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CCA3FDE2-F58D-4202-9459-5063ED78B02D}" type="parTrans" cxnId="{B969C797-36F6-49E5-995D-FAA5183E6660}">
      <dgm:prSet custT="1"/>
      <dgm:spPr>
        <a:solidFill>
          <a:srgbClr val="AFD89C"/>
        </a:solidFill>
      </dgm:spPr>
      <dgm:t>
        <a:bodyPr/>
        <a:lstStyle/>
        <a:p>
          <a:endParaRPr lang="zh-CN" altLang="en-US" sz="2400">
            <a:latin typeface="宋体" panose="02010600030101010101" pitchFamily="2" charset="-122"/>
            <a:ea typeface="宋体" panose="02010600030101010101" pitchFamily="2" charset="-122"/>
          </a:endParaRPr>
        </a:p>
      </dgm:t>
    </dgm:pt>
    <dgm:pt modelId="{B43CF6F1-750B-4CDF-9E1F-8EFD81D1ECC0}" type="sibTrans" cxnId="{B969C797-36F6-49E5-995D-FAA5183E6660}">
      <dgm:prSet/>
      <dgm:spPr/>
      <dgm:t>
        <a:bodyPr/>
        <a:lstStyle/>
        <a:p>
          <a:endParaRPr lang="zh-CN" altLang="en-US" sz="2400">
            <a:latin typeface="宋体" panose="02010600030101010101" pitchFamily="2" charset="-122"/>
            <a:ea typeface="宋体" panose="02010600030101010101" pitchFamily="2" charset="-122"/>
          </a:endParaRPr>
        </a:p>
      </dgm:t>
    </dgm:pt>
    <dgm:pt modelId="{3843C264-4EDE-4A4F-A505-96579D5D39B6}">
      <dgm:prSet custT="1"/>
      <dgm:spPr>
        <a:solidFill>
          <a:srgbClr val="30B5C5"/>
        </a:solidFill>
      </dgm:spPr>
      <dgm:t>
        <a:bodyPr/>
        <a:lstStyle/>
        <a:p>
          <a:r>
            <a:rPr lang="en-US"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Policy</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F61DC123-CED2-4104-AC54-0EC4D60969D3}" type="parTrans" cxnId="{D0F4D895-1042-46C2-BCDE-93D9002A7EB5}">
      <dgm:prSet custT="1"/>
      <dgm:spPr>
        <a:solidFill>
          <a:srgbClr val="30B5C5"/>
        </a:solidFill>
      </dgm:spPr>
      <dgm:t>
        <a:bodyPr/>
        <a:lstStyle/>
        <a:p>
          <a:endParaRPr lang="zh-CN" altLang="en-US" sz="2400">
            <a:latin typeface="宋体" panose="02010600030101010101" pitchFamily="2" charset="-122"/>
            <a:ea typeface="宋体" panose="02010600030101010101" pitchFamily="2" charset="-122"/>
          </a:endParaRPr>
        </a:p>
      </dgm:t>
    </dgm:pt>
    <dgm:pt modelId="{94914A45-EA34-43C3-A91D-B52E698AA288}" type="sibTrans" cxnId="{D0F4D895-1042-46C2-BCDE-93D9002A7EB5}">
      <dgm:prSet/>
      <dgm:spPr/>
      <dgm:t>
        <a:bodyPr/>
        <a:lstStyle/>
        <a:p>
          <a:endParaRPr lang="zh-CN" altLang="en-US" sz="2400">
            <a:latin typeface="宋体" panose="02010600030101010101" pitchFamily="2" charset="-122"/>
            <a:ea typeface="宋体" panose="02010600030101010101" pitchFamily="2" charset="-122"/>
          </a:endParaRPr>
        </a:p>
      </dgm:t>
    </dgm:pt>
    <dgm:pt modelId="{7D575988-5D0E-48B7-81E4-F0C402B8D7C0}">
      <dgm:prSet custT="1"/>
      <dgm:spPr>
        <a:solidFill>
          <a:srgbClr val="81C15F"/>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15A8FF5A-C270-40FC-9359-1897EBAC76C1}" type="parTrans" cxnId="{7FA044F0-1029-4CC6-8D65-5A15A3836B8F}">
      <dgm:prSet custT="1"/>
      <dgm:spPr>
        <a:solidFill>
          <a:srgbClr val="81C15F"/>
        </a:solidFill>
      </dgm:spPr>
      <dgm:t>
        <a:bodyPr/>
        <a:lstStyle/>
        <a:p>
          <a:endParaRPr lang="zh-CN" altLang="en-US" sz="2400">
            <a:latin typeface="宋体" panose="02010600030101010101" pitchFamily="2" charset="-122"/>
            <a:ea typeface="宋体" panose="02010600030101010101" pitchFamily="2" charset="-122"/>
          </a:endParaRPr>
        </a:p>
      </dgm:t>
    </dgm:pt>
    <dgm:pt modelId="{5A0A2E64-83CE-40D6-8FCF-BA4077171466}" type="sibTrans" cxnId="{7FA044F0-1029-4CC6-8D65-5A15A3836B8F}">
      <dgm:prSet/>
      <dgm:spPr/>
      <dgm:t>
        <a:bodyPr/>
        <a:lstStyle/>
        <a:p>
          <a:endParaRPr lang="zh-CN" altLang="en-US" sz="2400">
            <a:latin typeface="宋体" panose="02010600030101010101" pitchFamily="2" charset="-122"/>
            <a:ea typeface="宋体" panose="02010600030101010101" pitchFamily="2" charset="-122"/>
          </a:endParaRPr>
        </a:p>
      </dgm:t>
    </dgm:pt>
    <dgm:pt modelId="{6764826D-3EE5-441E-B325-0C31EF356D60}" type="pres">
      <dgm:prSet presAssocID="{F7408694-BF2B-47AF-BBF5-142727A889BB}" presName="Name0" presStyleCnt="0">
        <dgm:presLayoutVars>
          <dgm:chMax val="1"/>
          <dgm:dir/>
          <dgm:animLvl val="ctr"/>
          <dgm:resizeHandles val="exact"/>
        </dgm:presLayoutVars>
      </dgm:prSet>
      <dgm:spPr/>
    </dgm:pt>
    <dgm:pt modelId="{F53ECD2D-8B99-460D-AC8A-0C1D123D2A93}" type="pres">
      <dgm:prSet presAssocID="{2D53370D-86E2-42B2-AADC-4594CE9C8DD2}" presName="centerShape" presStyleLbl="node0" presStyleIdx="0" presStyleCnt="1" custScaleX="134631" custScaleY="110000"/>
      <dgm:spPr/>
    </dgm:pt>
    <dgm:pt modelId="{7B795BD6-1898-4714-B043-6C035933D8F2}" type="pres">
      <dgm:prSet presAssocID="{DA49747C-BABE-46B2-AC32-11E0E800CCB9}" presName="parTrans" presStyleLbl="sibTrans2D1" presStyleIdx="0" presStyleCnt="6"/>
      <dgm:spPr/>
    </dgm:pt>
    <dgm:pt modelId="{A83601CA-1324-4E0E-A4F7-1E8EE11AAE06}" type="pres">
      <dgm:prSet presAssocID="{DA49747C-BABE-46B2-AC32-11E0E800CCB9}" presName="connectorText" presStyleLbl="sibTrans2D1" presStyleIdx="0" presStyleCnt="6"/>
      <dgm:spPr/>
    </dgm:pt>
    <dgm:pt modelId="{F5533A2F-396D-40C2-B9AD-8C861E6E7421}" type="pres">
      <dgm:prSet presAssocID="{A3702BEE-F8E5-450F-90FD-AFDCED30E4C6}" presName="node" presStyleLbl="node1" presStyleIdx="0" presStyleCnt="6" custScaleX="121000" custScaleY="121000" custRadScaleRad="97997" custRadScaleInc="1957">
        <dgm:presLayoutVars>
          <dgm:bulletEnabled val="1"/>
        </dgm:presLayoutVars>
      </dgm:prSet>
      <dgm:spPr/>
    </dgm:pt>
    <dgm:pt modelId="{1D2AD259-4D3D-4744-87F6-2EBD756C54AF}" type="pres">
      <dgm:prSet presAssocID="{4754A850-D153-4E16-A878-83FB473D9D54}" presName="parTrans" presStyleLbl="sibTrans2D1" presStyleIdx="1" presStyleCnt="6"/>
      <dgm:spPr/>
    </dgm:pt>
    <dgm:pt modelId="{DFC96977-76D5-45B9-9969-4CB76FAEEF43}" type="pres">
      <dgm:prSet presAssocID="{4754A850-D153-4E16-A878-83FB473D9D54}" presName="connectorText" presStyleLbl="sibTrans2D1" presStyleIdx="1" presStyleCnt="6"/>
      <dgm:spPr/>
    </dgm:pt>
    <dgm:pt modelId="{9AAF2F64-62C7-447B-8DEE-AFA5A5E82452}" type="pres">
      <dgm:prSet presAssocID="{035F3D45-32F7-41BC-B0D7-BAF0799E585D}" presName="node" presStyleLbl="node1" presStyleIdx="1" presStyleCnt="6" custScaleX="121000" custScaleY="121000" custRadScaleRad="111262" custRadScaleInc="4197">
        <dgm:presLayoutVars>
          <dgm:bulletEnabled val="1"/>
        </dgm:presLayoutVars>
      </dgm:prSet>
      <dgm:spPr/>
    </dgm:pt>
    <dgm:pt modelId="{B10DD029-4E0A-401D-9D54-55D05830BE21}" type="pres">
      <dgm:prSet presAssocID="{32333016-16CF-4FC6-BE43-B537D887FBD0}" presName="parTrans" presStyleLbl="sibTrans2D1" presStyleIdx="2" presStyleCnt="6"/>
      <dgm:spPr/>
    </dgm:pt>
    <dgm:pt modelId="{3AC34108-3268-4619-BD58-1C40F020810C}" type="pres">
      <dgm:prSet presAssocID="{32333016-16CF-4FC6-BE43-B537D887FBD0}" presName="connectorText" presStyleLbl="sibTrans2D1" presStyleIdx="2" presStyleCnt="6"/>
      <dgm:spPr/>
    </dgm:pt>
    <dgm:pt modelId="{6B50A9F4-7984-47AA-BA09-5E0E75BA1830}" type="pres">
      <dgm:prSet presAssocID="{9FC4271D-8077-4D73-AF88-0300CD907D93}" presName="node" presStyleLbl="node1" presStyleIdx="2" presStyleCnt="6" custScaleX="121000" custScaleY="121000" custRadScaleRad="108475" custRadScaleInc="-544">
        <dgm:presLayoutVars>
          <dgm:bulletEnabled val="1"/>
        </dgm:presLayoutVars>
      </dgm:prSet>
      <dgm:spPr/>
    </dgm:pt>
    <dgm:pt modelId="{99BDC185-ADF8-4D12-A144-5BCF4FC9B5FB}" type="pres">
      <dgm:prSet presAssocID="{15A8FF5A-C270-40FC-9359-1897EBAC76C1}" presName="parTrans" presStyleLbl="sibTrans2D1" presStyleIdx="3" presStyleCnt="6"/>
      <dgm:spPr/>
    </dgm:pt>
    <dgm:pt modelId="{F3F2B736-0C17-4279-B71E-42E4759D362F}" type="pres">
      <dgm:prSet presAssocID="{15A8FF5A-C270-40FC-9359-1897EBAC76C1}" presName="connectorText" presStyleLbl="sibTrans2D1" presStyleIdx="3" presStyleCnt="6"/>
      <dgm:spPr/>
    </dgm:pt>
    <dgm:pt modelId="{1F8D7DB5-F145-4B3F-A05D-340E515DAC49}" type="pres">
      <dgm:prSet presAssocID="{7D575988-5D0E-48B7-81E4-F0C402B8D7C0}" presName="node" presStyleLbl="node1" presStyleIdx="3" presStyleCnt="6" custScaleX="121000" custScaleY="121000">
        <dgm:presLayoutVars>
          <dgm:bulletEnabled val="1"/>
        </dgm:presLayoutVars>
      </dgm:prSet>
      <dgm:spPr/>
    </dgm:pt>
    <dgm:pt modelId="{7C761C4F-4ABD-49AA-B21A-12B40C6AF1C0}" type="pres">
      <dgm:prSet presAssocID="{CCA3FDE2-F58D-4202-9459-5063ED78B02D}" presName="parTrans" presStyleLbl="sibTrans2D1" presStyleIdx="4" presStyleCnt="6"/>
      <dgm:spPr/>
    </dgm:pt>
    <dgm:pt modelId="{3BD8F1E6-1812-4793-B37D-390CFFAB9958}" type="pres">
      <dgm:prSet presAssocID="{CCA3FDE2-F58D-4202-9459-5063ED78B02D}" presName="connectorText" presStyleLbl="sibTrans2D1" presStyleIdx="4" presStyleCnt="6"/>
      <dgm:spPr/>
    </dgm:pt>
    <dgm:pt modelId="{322A75CC-C0F8-484F-B83A-456A66C1A79B}" type="pres">
      <dgm:prSet presAssocID="{13CE7C1F-1567-46B0-907B-F8195920CB6C}" presName="node" presStyleLbl="node1" presStyleIdx="4" presStyleCnt="6" custScaleX="121000" custScaleY="121000" custRadScaleRad="113060" custRadScaleInc="13229">
        <dgm:presLayoutVars>
          <dgm:bulletEnabled val="1"/>
        </dgm:presLayoutVars>
      </dgm:prSet>
      <dgm:spPr/>
    </dgm:pt>
    <dgm:pt modelId="{5B971403-FBFD-4477-A7EB-8D2485FA3974}" type="pres">
      <dgm:prSet presAssocID="{F61DC123-CED2-4104-AC54-0EC4D60969D3}" presName="parTrans" presStyleLbl="sibTrans2D1" presStyleIdx="5" presStyleCnt="6"/>
      <dgm:spPr/>
    </dgm:pt>
    <dgm:pt modelId="{FBD2CFCA-484D-4EB4-947B-B55FA9A0E906}" type="pres">
      <dgm:prSet presAssocID="{F61DC123-CED2-4104-AC54-0EC4D60969D3}" presName="connectorText" presStyleLbl="sibTrans2D1" presStyleIdx="5" presStyleCnt="6"/>
      <dgm:spPr/>
    </dgm:pt>
    <dgm:pt modelId="{43662680-A7E7-44D8-AF12-80F79626B081}" type="pres">
      <dgm:prSet presAssocID="{3843C264-4EDE-4A4F-A505-96579D5D39B6}" presName="node" presStyleLbl="node1" presStyleIdx="5" presStyleCnt="6" custScaleX="121000" custScaleY="121000" custRadScaleRad="109749" custRadScaleInc="-2749">
        <dgm:presLayoutVars>
          <dgm:bulletEnabled val="1"/>
        </dgm:presLayoutVars>
      </dgm:prSet>
      <dgm:spPr/>
    </dgm:pt>
  </dgm:ptLst>
  <dgm:cxnLst>
    <dgm:cxn modelId="{A58DA008-6782-4590-919D-DD77CFEC6755}" type="presOf" srcId="{DA49747C-BABE-46B2-AC32-11E0E800CCB9}" destId="{A83601CA-1324-4E0E-A4F7-1E8EE11AAE06}" srcOrd="1" destOrd="0" presId="urn:microsoft.com/office/officeart/2005/8/layout/radial5"/>
    <dgm:cxn modelId="{8EF45615-04BC-46BF-BD20-C422B65A059F}" type="presOf" srcId="{15A8FF5A-C270-40FC-9359-1897EBAC76C1}" destId="{99BDC185-ADF8-4D12-A144-5BCF4FC9B5FB}" srcOrd="0" destOrd="0" presId="urn:microsoft.com/office/officeart/2005/8/layout/radial5"/>
    <dgm:cxn modelId="{BD81071B-4750-4D67-80A5-34626DD493C7}" srcId="{2D53370D-86E2-42B2-AADC-4594CE9C8DD2}" destId="{9FC4271D-8077-4D73-AF88-0300CD907D93}" srcOrd="2" destOrd="0" parTransId="{32333016-16CF-4FC6-BE43-B537D887FBD0}" sibTransId="{821635C5-D3F2-440C-A0D4-62552FB40603}"/>
    <dgm:cxn modelId="{D1A23924-DA66-457A-BCCD-3394B0A6D10B}" type="presOf" srcId="{13CE7C1F-1567-46B0-907B-F8195920CB6C}" destId="{322A75CC-C0F8-484F-B83A-456A66C1A79B}" srcOrd="0" destOrd="0" presId="urn:microsoft.com/office/officeart/2005/8/layout/radial5"/>
    <dgm:cxn modelId="{6006622C-6579-4B93-B4B0-B232F9A130A0}" srcId="{F7408694-BF2B-47AF-BBF5-142727A889BB}" destId="{2D53370D-86E2-42B2-AADC-4594CE9C8DD2}" srcOrd="0" destOrd="0" parTransId="{4FBA8D06-357B-47C6-A8B9-54E815663FBD}" sibTransId="{995F4F3E-F7EB-49AA-97AA-C1D1848F7CD6}"/>
    <dgm:cxn modelId="{E9C3BA38-B4D7-4DA6-90A1-BEDFF7ABA95D}" type="presOf" srcId="{15A8FF5A-C270-40FC-9359-1897EBAC76C1}" destId="{F3F2B736-0C17-4279-B71E-42E4759D362F}" srcOrd="1" destOrd="0" presId="urn:microsoft.com/office/officeart/2005/8/layout/radial5"/>
    <dgm:cxn modelId="{4D83373D-8137-4292-95EF-FE3D48CA644A}" srcId="{2D53370D-86E2-42B2-AADC-4594CE9C8DD2}" destId="{035F3D45-32F7-41BC-B0D7-BAF0799E585D}" srcOrd="1" destOrd="0" parTransId="{4754A850-D153-4E16-A878-83FB473D9D54}" sibTransId="{380FE052-1844-4018-AB8C-FA9DF3D045C0}"/>
    <dgm:cxn modelId="{5E814143-AFAF-456F-A737-8305B9D3B593}" type="presOf" srcId="{7D575988-5D0E-48B7-81E4-F0C402B8D7C0}" destId="{1F8D7DB5-F145-4B3F-A05D-340E515DAC49}" srcOrd="0" destOrd="0" presId="urn:microsoft.com/office/officeart/2005/8/layout/radial5"/>
    <dgm:cxn modelId="{EABD6347-C6C8-4B6D-89A0-1FE2A3596664}" srcId="{2D53370D-86E2-42B2-AADC-4594CE9C8DD2}" destId="{A3702BEE-F8E5-450F-90FD-AFDCED30E4C6}" srcOrd="0" destOrd="0" parTransId="{DA49747C-BABE-46B2-AC32-11E0E800CCB9}" sibTransId="{D9DB649C-2C18-4F99-BB00-1D5578A9274A}"/>
    <dgm:cxn modelId="{0FFFEA6B-C15B-4976-B3BA-79877C716BB9}" type="presOf" srcId="{035F3D45-32F7-41BC-B0D7-BAF0799E585D}" destId="{9AAF2F64-62C7-447B-8DEE-AFA5A5E82452}" srcOrd="0" destOrd="0" presId="urn:microsoft.com/office/officeart/2005/8/layout/radial5"/>
    <dgm:cxn modelId="{10FB9C6F-AAE9-4ECF-875C-CF8967ED94EB}" type="presOf" srcId="{2D53370D-86E2-42B2-AADC-4594CE9C8DD2}" destId="{F53ECD2D-8B99-460D-AC8A-0C1D123D2A93}" srcOrd="0" destOrd="0" presId="urn:microsoft.com/office/officeart/2005/8/layout/radial5"/>
    <dgm:cxn modelId="{5FA43872-06BF-451A-A8E9-AF22C9863878}" type="presOf" srcId="{F61DC123-CED2-4104-AC54-0EC4D60969D3}" destId="{5B971403-FBFD-4477-A7EB-8D2485FA3974}" srcOrd="0" destOrd="0" presId="urn:microsoft.com/office/officeart/2005/8/layout/radial5"/>
    <dgm:cxn modelId="{E3DC1F73-95B0-4996-903B-1CAD6E4788DE}" type="presOf" srcId="{4754A850-D153-4E16-A878-83FB473D9D54}" destId="{DFC96977-76D5-45B9-9969-4CB76FAEEF43}" srcOrd="1" destOrd="0" presId="urn:microsoft.com/office/officeart/2005/8/layout/radial5"/>
    <dgm:cxn modelId="{F7652E75-A380-45B6-9402-2931FBDEB538}" type="presOf" srcId="{CCA3FDE2-F58D-4202-9459-5063ED78B02D}" destId="{3BD8F1E6-1812-4793-B37D-390CFFAB9958}" srcOrd="1" destOrd="0" presId="urn:microsoft.com/office/officeart/2005/8/layout/radial5"/>
    <dgm:cxn modelId="{C75ED055-6FDA-4940-9CDE-FA3EC1DEB46E}" type="presOf" srcId="{F61DC123-CED2-4104-AC54-0EC4D60969D3}" destId="{FBD2CFCA-484D-4EB4-947B-B55FA9A0E906}" srcOrd="1" destOrd="0" presId="urn:microsoft.com/office/officeart/2005/8/layout/radial5"/>
    <dgm:cxn modelId="{BEE38057-41B4-4BC3-A4D1-26DB9F29A3AD}" type="presOf" srcId="{4754A850-D153-4E16-A878-83FB473D9D54}" destId="{1D2AD259-4D3D-4744-87F6-2EBD756C54AF}" srcOrd="0" destOrd="0" presId="urn:microsoft.com/office/officeart/2005/8/layout/radial5"/>
    <dgm:cxn modelId="{342F607D-FBA8-463D-9CD6-A6F59327DD8C}" type="presOf" srcId="{A3702BEE-F8E5-450F-90FD-AFDCED30E4C6}" destId="{F5533A2F-396D-40C2-B9AD-8C861E6E7421}" srcOrd="0" destOrd="0" presId="urn:microsoft.com/office/officeart/2005/8/layout/radial5"/>
    <dgm:cxn modelId="{3F93A782-1B6A-4423-95BE-E4319257E430}" type="presOf" srcId="{F7408694-BF2B-47AF-BBF5-142727A889BB}" destId="{6764826D-3EE5-441E-B325-0C31EF356D60}" srcOrd="0" destOrd="0" presId="urn:microsoft.com/office/officeart/2005/8/layout/radial5"/>
    <dgm:cxn modelId="{4F693B85-1F89-4D27-981A-D319A041BA07}" type="presOf" srcId="{DA49747C-BABE-46B2-AC32-11E0E800CCB9}" destId="{7B795BD6-1898-4714-B043-6C035933D8F2}" srcOrd="0" destOrd="0" presId="urn:microsoft.com/office/officeart/2005/8/layout/radial5"/>
    <dgm:cxn modelId="{D0F4D895-1042-46C2-BCDE-93D9002A7EB5}" srcId="{2D53370D-86E2-42B2-AADC-4594CE9C8DD2}" destId="{3843C264-4EDE-4A4F-A505-96579D5D39B6}" srcOrd="5" destOrd="0" parTransId="{F61DC123-CED2-4104-AC54-0EC4D60969D3}" sibTransId="{94914A45-EA34-43C3-A91D-B52E698AA288}"/>
    <dgm:cxn modelId="{B969C797-36F6-49E5-995D-FAA5183E6660}" srcId="{2D53370D-86E2-42B2-AADC-4594CE9C8DD2}" destId="{13CE7C1F-1567-46B0-907B-F8195920CB6C}" srcOrd="4" destOrd="0" parTransId="{CCA3FDE2-F58D-4202-9459-5063ED78B02D}" sibTransId="{B43CF6F1-750B-4CDF-9E1F-8EFD81D1ECC0}"/>
    <dgm:cxn modelId="{9FBD25A0-2CCB-4B1F-843D-6F49A5FC3FCB}" type="presOf" srcId="{3843C264-4EDE-4A4F-A505-96579D5D39B6}" destId="{43662680-A7E7-44D8-AF12-80F79626B081}" srcOrd="0" destOrd="0" presId="urn:microsoft.com/office/officeart/2005/8/layout/radial5"/>
    <dgm:cxn modelId="{618C73C9-13CD-4894-B801-461C9A4C7016}" type="presOf" srcId="{32333016-16CF-4FC6-BE43-B537D887FBD0}" destId="{3AC34108-3268-4619-BD58-1C40F020810C}" srcOrd="1" destOrd="0" presId="urn:microsoft.com/office/officeart/2005/8/layout/radial5"/>
    <dgm:cxn modelId="{6C86A8D1-B31D-4252-9C0B-9BD9E72F41B7}" type="presOf" srcId="{9FC4271D-8077-4D73-AF88-0300CD907D93}" destId="{6B50A9F4-7984-47AA-BA09-5E0E75BA1830}" srcOrd="0" destOrd="0" presId="urn:microsoft.com/office/officeart/2005/8/layout/radial5"/>
    <dgm:cxn modelId="{701D56D3-917A-43B5-BDD2-E4185852A20B}" type="presOf" srcId="{32333016-16CF-4FC6-BE43-B537D887FBD0}" destId="{B10DD029-4E0A-401D-9D54-55D05830BE21}" srcOrd="0" destOrd="0" presId="urn:microsoft.com/office/officeart/2005/8/layout/radial5"/>
    <dgm:cxn modelId="{7FA044F0-1029-4CC6-8D65-5A15A3836B8F}" srcId="{2D53370D-86E2-42B2-AADC-4594CE9C8DD2}" destId="{7D575988-5D0E-48B7-81E4-F0C402B8D7C0}" srcOrd="3" destOrd="0" parTransId="{15A8FF5A-C270-40FC-9359-1897EBAC76C1}" sibTransId="{5A0A2E64-83CE-40D6-8FCF-BA4077171466}"/>
    <dgm:cxn modelId="{E617FBFB-C743-401F-B574-883D2D0C4159}" type="presOf" srcId="{CCA3FDE2-F58D-4202-9459-5063ED78B02D}" destId="{7C761C4F-4ABD-49AA-B21A-12B40C6AF1C0}" srcOrd="0" destOrd="0" presId="urn:microsoft.com/office/officeart/2005/8/layout/radial5"/>
    <dgm:cxn modelId="{1F13A9E3-27B0-444B-BBAD-F3D2A7EBFAC5}" type="presParOf" srcId="{6764826D-3EE5-441E-B325-0C31EF356D60}" destId="{F53ECD2D-8B99-460D-AC8A-0C1D123D2A93}" srcOrd="0" destOrd="0" presId="urn:microsoft.com/office/officeart/2005/8/layout/radial5"/>
    <dgm:cxn modelId="{19F0B540-C721-49BE-AA6D-CA341E2BFB36}" type="presParOf" srcId="{6764826D-3EE5-441E-B325-0C31EF356D60}" destId="{7B795BD6-1898-4714-B043-6C035933D8F2}" srcOrd="1" destOrd="0" presId="urn:microsoft.com/office/officeart/2005/8/layout/radial5"/>
    <dgm:cxn modelId="{63D62181-41D9-4951-9DAB-2613B60C283A}" type="presParOf" srcId="{7B795BD6-1898-4714-B043-6C035933D8F2}" destId="{A83601CA-1324-4E0E-A4F7-1E8EE11AAE06}" srcOrd="0" destOrd="0" presId="urn:microsoft.com/office/officeart/2005/8/layout/radial5"/>
    <dgm:cxn modelId="{4008604B-E7EA-458D-94B0-49CEED41BE2E}" type="presParOf" srcId="{6764826D-3EE5-441E-B325-0C31EF356D60}" destId="{F5533A2F-396D-40C2-B9AD-8C861E6E7421}" srcOrd="2" destOrd="0" presId="urn:microsoft.com/office/officeart/2005/8/layout/radial5"/>
    <dgm:cxn modelId="{38B23F17-0DF8-49BF-A5B6-45A4650412FA}" type="presParOf" srcId="{6764826D-3EE5-441E-B325-0C31EF356D60}" destId="{1D2AD259-4D3D-4744-87F6-2EBD756C54AF}" srcOrd="3" destOrd="0" presId="urn:microsoft.com/office/officeart/2005/8/layout/radial5"/>
    <dgm:cxn modelId="{C5368856-87EC-4AD0-ADFE-95A25919B898}" type="presParOf" srcId="{1D2AD259-4D3D-4744-87F6-2EBD756C54AF}" destId="{DFC96977-76D5-45B9-9969-4CB76FAEEF43}" srcOrd="0" destOrd="0" presId="urn:microsoft.com/office/officeart/2005/8/layout/radial5"/>
    <dgm:cxn modelId="{6BDDFB15-6ED8-494C-8834-1DC7AF4EF293}" type="presParOf" srcId="{6764826D-3EE5-441E-B325-0C31EF356D60}" destId="{9AAF2F64-62C7-447B-8DEE-AFA5A5E82452}" srcOrd="4" destOrd="0" presId="urn:microsoft.com/office/officeart/2005/8/layout/radial5"/>
    <dgm:cxn modelId="{B281E972-EE00-45AC-942A-CFDA92740B4A}" type="presParOf" srcId="{6764826D-3EE5-441E-B325-0C31EF356D60}" destId="{B10DD029-4E0A-401D-9D54-55D05830BE21}" srcOrd="5" destOrd="0" presId="urn:microsoft.com/office/officeart/2005/8/layout/radial5"/>
    <dgm:cxn modelId="{09A4F207-E16A-4D7F-972A-45AACB8D7005}" type="presParOf" srcId="{B10DD029-4E0A-401D-9D54-55D05830BE21}" destId="{3AC34108-3268-4619-BD58-1C40F020810C}" srcOrd="0" destOrd="0" presId="urn:microsoft.com/office/officeart/2005/8/layout/radial5"/>
    <dgm:cxn modelId="{B8FAE5A7-177E-474E-B0CC-667BC8A4DCD0}" type="presParOf" srcId="{6764826D-3EE5-441E-B325-0C31EF356D60}" destId="{6B50A9F4-7984-47AA-BA09-5E0E75BA1830}" srcOrd="6" destOrd="0" presId="urn:microsoft.com/office/officeart/2005/8/layout/radial5"/>
    <dgm:cxn modelId="{682CD49F-5A64-4E5A-9268-F5B38E5C9F2F}" type="presParOf" srcId="{6764826D-3EE5-441E-B325-0C31EF356D60}" destId="{99BDC185-ADF8-4D12-A144-5BCF4FC9B5FB}" srcOrd="7" destOrd="0" presId="urn:microsoft.com/office/officeart/2005/8/layout/radial5"/>
    <dgm:cxn modelId="{19B59C38-7E0D-44F5-8F48-A399AE4703A4}" type="presParOf" srcId="{99BDC185-ADF8-4D12-A144-5BCF4FC9B5FB}" destId="{F3F2B736-0C17-4279-B71E-42E4759D362F}" srcOrd="0" destOrd="0" presId="urn:microsoft.com/office/officeart/2005/8/layout/radial5"/>
    <dgm:cxn modelId="{E0E40D4D-CB34-4049-BA10-679FD4AC09A3}" type="presParOf" srcId="{6764826D-3EE5-441E-B325-0C31EF356D60}" destId="{1F8D7DB5-F145-4B3F-A05D-340E515DAC49}" srcOrd="8" destOrd="0" presId="urn:microsoft.com/office/officeart/2005/8/layout/radial5"/>
    <dgm:cxn modelId="{4EB3241D-2887-4B9D-A973-0CD34D7ABE4D}" type="presParOf" srcId="{6764826D-3EE5-441E-B325-0C31EF356D60}" destId="{7C761C4F-4ABD-49AA-B21A-12B40C6AF1C0}" srcOrd="9" destOrd="0" presId="urn:microsoft.com/office/officeart/2005/8/layout/radial5"/>
    <dgm:cxn modelId="{372E9EB6-EABD-478B-A052-D83AE7DE223E}" type="presParOf" srcId="{7C761C4F-4ABD-49AA-B21A-12B40C6AF1C0}" destId="{3BD8F1E6-1812-4793-B37D-390CFFAB9958}" srcOrd="0" destOrd="0" presId="urn:microsoft.com/office/officeart/2005/8/layout/radial5"/>
    <dgm:cxn modelId="{A4F24D48-0A0B-4732-AC2D-0AE27FE7B52B}" type="presParOf" srcId="{6764826D-3EE5-441E-B325-0C31EF356D60}" destId="{322A75CC-C0F8-484F-B83A-456A66C1A79B}" srcOrd="10" destOrd="0" presId="urn:microsoft.com/office/officeart/2005/8/layout/radial5"/>
    <dgm:cxn modelId="{22BE87F5-B23A-4672-8155-86B8AF78EF00}" type="presParOf" srcId="{6764826D-3EE5-441E-B325-0C31EF356D60}" destId="{5B971403-FBFD-4477-A7EB-8D2485FA3974}" srcOrd="11" destOrd="0" presId="urn:microsoft.com/office/officeart/2005/8/layout/radial5"/>
    <dgm:cxn modelId="{525EC44D-7C82-42B8-916B-2954892AFE79}" type="presParOf" srcId="{5B971403-FBFD-4477-A7EB-8D2485FA3974}" destId="{FBD2CFCA-484D-4EB4-947B-B55FA9A0E906}" srcOrd="0" destOrd="0" presId="urn:microsoft.com/office/officeart/2005/8/layout/radial5"/>
    <dgm:cxn modelId="{28009C43-3B3E-4BDD-B757-CEE99FFF7868}" type="presParOf" srcId="{6764826D-3EE5-441E-B325-0C31EF356D60}" destId="{43662680-A7E7-44D8-AF12-80F79626B081}"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7A227D-B5C0-42FD-B4EE-DE746430884D}" type="doc">
      <dgm:prSet loTypeId="urn:microsoft.com/office/officeart/2005/8/layout/radial4" loCatId="relationship" qsTypeId="urn:microsoft.com/office/officeart/2005/8/quickstyle/simple1" qsCatId="simple" csTypeId="urn:microsoft.com/office/officeart/2005/8/colors/colorful5" csCatId="colorful" phldr="1"/>
      <dgm:spPr/>
    </dgm:pt>
    <dgm:pt modelId="{4AD301D3-2DAF-4A0D-92EF-2B711B5AACEB}">
      <dgm:prSet phldrT="[文本]" custT="1"/>
      <dgm:spPr>
        <a:solidFill>
          <a:srgbClr val="56C4D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B60CD1E-12E6-4CDE-A9F9-C85994BEEA89}" type="parTrans" cxnId="{A6456A4D-533C-4ED6-A554-D30890595225}">
      <dgm:prSet/>
      <dgm:spPr>
        <a:solidFill>
          <a:srgbClr val="56C4D2"/>
        </a:solidFill>
      </dgm:spPr>
      <dgm:t>
        <a:bodyPr/>
        <a:lstStyle/>
        <a:p>
          <a:endParaRPr lang="zh-CN" altLang="en-US" sz="2400">
            <a:latin typeface="宋体" panose="02010600030101010101" pitchFamily="2" charset="-122"/>
            <a:ea typeface="宋体" panose="02010600030101010101" pitchFamily="2" charset="-122"/>
          </a:endParaRPr>
        </a:p>
      </dgm:t>
    </dgm:pt>
    <dgm:pt modelId="{28322DAE-D6C2-41F1-BF08-98B695116419}" type="sibTrans" cxnId="{A6456A4D-533C-4ED6-A554-D30890595225}">
      <dgm:prSet custT="1"/>
      <dgm:spPr/>
      <dgm:t>
        <a:bodyPr/>
        <a:lstStyle/>
        <a:p>
          <a:endParaRPr lang="zh-CN" altLang="en-US" sz="2400">
            <a:latin typeface="宋体" panose="02010600030101010101" pitchFamily="2" charset="-122"/>
            <a:ea typeface="宋体" panose="02010600030101010101" pitchFamily="2" charset="-122"/>
          </a:endParaRPr>
        </a:p>
      </dgm:t>
    </dgm:pt>
    <dgm:pt modelId="{B12807A3-AEA2-443E-8C0A-598A4F68938B}">
      <dgm:prSet phldrT="[文本]" custT="1"/>
      <dgm:spPr>
        <a:solidFill>
          <a:srgbClr val="AFD89C"/>
        </a:solidFill>
        <a:ln>
          <a:solidFill>
            <a:srgbClr val="AFD89C"/>
          </a:solidFill>
        </a:ln>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EF025AF-CEB8-44C2-B2B2-6E99F377A768}" type="par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0409D57A-2748-4D8F-854B-193B7891BCD4}" type="sib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63161D7F-C7EA-463D-9EE5-9065CA5A135E}">
      <dgm:prSet phldrT="[文本]" custT="1"/>
      <dgm:spPr>
        <a:solidFill>
          <a:srgbClr val="94DAE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7A0DD040-941E-4085-A440-2E58B0781708}" type="parTrans" cxnId="{5F7E97C5-CC36-4E21-9BF3-10D8ADD52D3D}">
      <dgm:prSet/>
      <dgm:spPr>
        <a:solidFill>
          <a:srgbClr val="94DAE2"/>
        </a:solidFill>
      </dgm:spPr>
      <dgm:t>
        <a:bodyPr/>
        <a:lstStyle/>
        <a:p>
          <a:endParaRPr lang="zh-CN" altLang="en-US" sz="2400">
            <a:latin typeface="宋体" panose="02010600030101010101" pitchFamily="2" charset="-122"/>
            <a:ea typeface="宋体" panose="02010600030101010101" pitchFamily="2" charset="-122"/>
          </a:endParaRPr>
        </a:p>
      </dgm:t>
    </dgm:pt>
    <dgm:pt modelId="{70F5E437-C111-4760-9239-5AAC402D03EE}" type="sibTrans" cxnId="{5F7E97C5-CC36-4E21-9BF3-10D8ADD52D3D}">
      <dgm:prSet/>
      <dgm:spPr/>
      <dgm:t>
        <a:bodyPr/>
        <a:lstStyle/>
        <a:p>
          <a:endParaRPr lang="zh-CN" altLang="en-US" sz="2400">
            <a:latin typeface="宋体" panose="02010600030101010101" pitchFamily="2" charset="-122"/>
            <a:ea typeface="宋体" panose="02010600030101010101" pitchFamily="2" charset="-122"/>
          </a:endParaRPr>
        </a:p>
      </dgm:t>
    </dgm:pt>
    <dgm:pt modelId="{8C5A03F1-1773-41B5-B106-48F99E7B712D}">
      <dgm:prSet phldrT="[文本]" custT="1"/>
      <dgm:spPr>
        <a:solidFill>
          <a:srgbClr val="EEB3B8"/>
        </a:solidFill>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Scope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1E3B6139-852D-4909-98C0-A3F5B6D10A58}" type="parTrans" cxnId="{B6F937BD-E19D-4164-ADE2-A9186D9B832C}">
      <dgm:prSet/>
      <dgm:spPr>
        <a:solidFill>
          <a:srgbClr val="EEB3B8"/>
        </a:solidFill>
      </dgm:spPr>
      <dgm:t>
        <a:bodyPr/>
        <a:lstStyle/>
        <a:p>
          <a:endParaRPr lang="zh-CN" altLang="en-US" sz="2400">
            <a:latin typeface="宋体" panose="02010600030101010101" pitchFamily="2" charset="-122"/>
            <a:ea typeface="宋体" panose="02010600030101010101" pitchFamily="2" charset="-122"/>
          </a:endParaRPr>
        </a:p>
      </dgm:t>
    </dgm:pt>
    <dgm:pt modelId="{88DD8A4D-E2F6-48F6-BC27-BE232B355636}" type="sibTrans" cxnId="{B6F937BD-E19D-4164-ADE2-A9186D9B832C}">
      <dgm:prSet/>
      <dgm:spPr/>
      <dgm:t>
        <a:bodyPr/>
        <a:lstStyle/>
        <a:p>
          <a:endParaRPr lang="zh-CN" altLang="en-US" sz="2400">
            <a:latin typeface="宋体" panose="02010600030101010101" pitchFamily="2" charset="-122"/>
            <a:ea typeface="宋体" panose="02010600030101010101" pitchFamily="2" charset="-122"/>
          </a:endParaRPr>
        </a:p>
      </dgm:t>
    </dgm:pt>
    <dgm:pt modelId="{A0D5F765-C9FF-4E20-B4DA-80CA350302DB}" type="pres">
      <dgm:prSet presAssocID="{3D7A227D-B5C0-42FD-B4EE-DE746430884D}" presName="cycle" presStyleCnt="0">
        <dgm:presLayoutVars>
          <dgm:chMax val="1"/>
          <dgm:dir/>
          <dgm:animLvl val="ctr"/>
          <dgm:resizeHandles val="exact"/>
        </dgm:presLayoutVars>
      </dgm:prSet>
      <dgm:spPr/>
    </dgm:pt>
    <dgm:pt modelId="{1D25563F-3300-4421-9C53-EBAC8180743A}" type="pres">
      <dgm:prSet presAssocID="{B12807A3-AEA2-443E-8C0A-598A4F68938B}" presName="centerShape" presStyleLbl="node0" presStyleIdx="0" presStyleCnt="1" custScaleX="110000" custScaleY="110000"/>
      <dgm:spPr/>
    </dgm:pt>
    <dgm:pt modelId="{9B4404D7-CA40-4794-BB45-4451BB7F77EA}" type="pres">
      <dgm:prSet presAssocID="{8B60CD1E-12E6-4CDE-A9F9-C85994BEEA89}" presName="parTrans" presStyleLbl="bgSibTrans2D1" presStyleIdx="0" presStyleCnt="3"/>
      <dgm:spPr/>
    </dgm:pt>
    <dgm:pt modelId="{C3B0C214-CD6E-4696-95A0-05C8D515AB21}" type="pres">
      <dgm:prSet presAssocID="{4AD301D3-2DAF-4A0D-92EF-2B711B5AACEB}" presName="node" presStyleLbl="node1" presStyleIdx="0" presStyleCnt="3">
        <dgm:presLayoutVars>
          <dgm:bulletEnabled val="1"/>
        </dgm:presLayoutVars>
      </dgm:prSet>
      <dgm:spPr/>
    </dgm:pt>
    <dgm:pt modelId="{22CC338E-2AF5-4A1A-9116-1C003E2F6502}" type="pres">
      <dgm:prSet presAssocID="{7A0DD040-941E-4085-A440-2E58B0781708}" presName="parTrans" presStyleLbl="bgSibTrans2D1" presStyleIdx="1" presStyleCnt="3"/>
      <dgm:spPr/>
    </dgm:pt>
    <dgm:pt modelId="{643DD544-4E9F-4A85-A204-E979CA7E3285}" type="pres">
      <dgm:prSet presAssocID="{63161D7F-C7EA-463D-9EE5-9065CA5A135E}" presName="node" presStyleLbl="node1" presStyleIdx="1" presStyleCnt="3">
        <dgm:presLayoutVars>
          <dgm:bulletEnabled val="1"/>
        </dgm:presLayoutVars>
      </dgm:prSet>
      <dgm:spPr/>
    </dgm:pt>
    <dgm:pt modelId="{F503DC53-C035-4EC8-90E4-DC3A59627E03}" type="pres">
      <dgm:prSet presAssocID="{1E3B6139-852D-4909-98C0-A3F5B6D10A58}" presName="parTrans" presStyleLbl="bgSibTrans2D1" presStyleIdx="2" presStyleCnt="3"/>
      <dgm:spPr/>
    </dgm:pt>
    <dgm:pt modelId="{73425D62-8E0A-43AA-B96B-909792F50548}" type="pres">
      <dgm:prSet presAssocID="{8C5A03F1-1773-41B5-B106-48F99E7B712D}" presName="node" presStyleLbl="node1" presStyleIdx="2" presStyleCnt="3">
        <dgm:presLayoutVars>
          <dgm:bulletEnabled val="1"/>
        </dgm:presLayoutVars>
      </dgm:prSet>
      <dgm:spPr/>
    </dgm:pt>
  </dgm:ptLst>
  <dgm:cxnLst>
    <dgm:cxn modelId="{AC90E52F-721C-4527-B681-1EDAC0D68A54}" type="presOf" srcId="{8B60CD1E-12E6-4CDE-A9F9-C85994BEEA89}" destId="{9B4404D7-CA40-4794-BB45-4451BB7F77EA}" srcOrd="0" destOrd="0" presId="urn:microsoft.com/office/officeart/2005/8/layout/radial4"/>
    <dgm:cxn modelId="{FF63D331-A6A2-4DA5-A5BC-5A24D5EA2441}" type="presOf" srcId="{7A0DD040-941E-4085-A440-2E58B0781708}" destId="{22CC338E-2AF5-4A1A-9116-1C003E2F6502}" srcOrd="0" destOrd="0" presId="urn:microsoft.com/office/officeart/2005/8/layout/radial4"/>
    <dgm:cxn modelId="{A6456A4D-533C-4ED6-A554-D30890595225}" srcId="{B12807A3-AEA2-443E-8C0A-598A4F68938B}" destId="{4AD301D3-2DAF-4A0D-92EF-2B711B5AACEB}" srcOrd="0" destOrd="0" parTransId="{8B60CD1E-12E6-4CDE-A9F9-C85994BEEA89}" sibTransId="{28322DAE-D6C2-41F1-BF08-98B695116419}"/>
    <dgm:cxn modelId="{3FF1A352-C6C8-4F3A-A9C0-92260195F58F}" type="presOf" srcId="{B12807A3-AEA2-443E-8C0A-598A4F68938B}" destId="{1D25563F-3300-4421-9C53-EBAC8180743A}" srcOrd="0" destOrd="0" presId="urn:microsoft.com/office/officeart/2005/8/layout/radial4"/>
    <dgm:cxn modelId="{5AC4AC57-DC36-46E1-A9A7-DF2C0D062797}" type="presOf" srcId="{8C5A03F1-1773-41B5-B106-48F99E7B712D}" destId="{73425D62-8E0A-43AA-B96B-909792F50548}" srcOrd="0" destOrd="0" presId="urn:microsoft.com/office/officeart/2005/8/layout/radial4"/>
    <dgm:cxn modelId="{19452A8D-17FA-4914-9F07-0DA86EEBC03C}" srcId="{3D7A227D-B5C0-42FD-B4EE-DE746430884D}" destId="{B12807A3-AEA2-443E-8C0A-598A4F68938B}" srcOrd="0" destOrd="0" parTransId="{8EF025AF-CEB8-44C2-B2B2-6E99F377A768}" sibTransId="{0409D57A-2748-4D8F-854B-193B7891BCD4}"/>
    <dgm:cxn modelId="{9E50D2A9-2A41-4A82-94E6-4CBB0FF42684}" type="presOf" srcId="{1E3B6139-852D-4909-98C0-A3F5B6D10A58}" destId="{F503DC53-C035-4EC8-90E4-DC3A59627E03}" srcOrd="0" destOrd="0" presId="urn:microsoft.com/office/officeart/2005/8/layout/radial4"/>
    <dgm:cxn modelId="{4B1286B0-A6A5-4E7B-8157-AADB959EA239}" type="presOf" srcId="{63161D7F-C7EA-463D-9EE5-9065CA5A135E}" destId="{643DD544-4E9F-4A85-A204-E979CA7E3285}" srcOrd="0" destOrd="0" presId="urn:microsoft.com/office/officeart/2005/8/layout/radial4"/>
    <dgm:cxn modelId="{B6F937BD-E19D-4164-ADE2-A9186D9B832C}" srcId="{B12807A3-AEA2-443E-8C0A-598A4F68938B}" destId="{8C5A03F1-1773-41B5-B106-48F99E7B712D}" srcOrd="2" destOrd="0" parTransId="{1E3B6139-852D-4909-98C0-A3F5B6D10A58}" sibTransId="{88DD8A4D-E2F6-48F6-BC27-BE232B355636}"/>
    <dgm:cxn modelId="{6E8AFFBF-8631-4EA2-8CA3-64D711FD2FBF}" type="presOf" srcId="{4AD301D3-2DAF-4A0D-92EF-2B711B5AACEB}" destId="{C3B0C214-CD6E-4696-95A0-05C8D515AB21}" srcOrd="0" destOrd="0" presId="urn:microsoft.com/office/officeart/2005/8/layout/radial4"/>
    <dgm:cxn modelId="{5F7E97C5-CC36-4E21-9BF3-10D8ADD52D3D}" srcId="{B12807A3-AEA2-443E-8C0A-598A4F68938B}" destId="{63161D7F-C7EA-463D-9EE5-9065CA5A135E}" srcOrd="1" destOrd="0" parTransId="{7A0DD040-941E-4085-A440-2E58B0781708}" sibTransId="{70F5E437-C111-4760-9239-5AAC402D03EE}"/>
    <dgm:cxn modelId="{CE0B76F0-C73C-4E08-9E61-F3895C04DD09}" type="presOf" srcId="{3D7A227D-B5C0-42FD-B4EE-DE746430884D}" destId="{A0D5F765-C9FF-4E20-B4DA-80CA350302DB}" srcOrd="0" destOrd="0" presId="urn:microsoft.com/office/officeart/2005/8/layout/radial4"/>
    <dgm:cxn modelId="{9056CCF9-92ED-4164-83D1-65F509E50F94}" type="presParOf" srcId="{A0D5F765-C9FF-4E20-B4DA-80CA350302DB}" destId="{1D25563F-3300-4421-9C53-EBAC8180743A}" srcOrd="0" destOrd="0" presId="urn:microsoft.com/office/officeart/2005/8/layout/radial4"/>
    <dgm:cxn modelId="{AE91E08C-3450-4E2C-978F-1BE9063F51E4}" type="presParOf" srcId="{A0D5F765-C9FF-4E20-B4DA-80CA350302DB}" destId="{9B4404D7-CA40-4794-BB45-4451BB7F77EA}" srcOrd="1" destOrd="0" presId="urn:microsoft.com/office/officeart/2005/8/layout/radial4"/>
    <dgm:cxn modelId="{B381CD56-8D26-4C9B-8A3A-2B3D46313BA3}" type="presParOf" srcId="{A0D5F765-C9FF-4E20-B4DA-80CA350302DB}" destId="{C3B0C214-CD6E-4696-95A0-05C8D515AB21}" srcOrd="2" destOrd="0" presId="urn:microsoft.com/office/officeart/2005/8/layout/radial4"/>
    <dgm:cxn modelId="{D60A9C13-FC5E-496D-9CAB-6836CE9F8D89}" type="presParOf" srcId="{A0D5F765-C9FF-4E20-B4DA-80CA350302DB}" destId="{22CC338E-2AF5-4A1A-9116-1C003E2F6502}" srcOrd="3" destOrd="0" presId="urn:microsoft.com/office/officeart/2005/8/layout/radial4"/>
    <dgm:cxn modelId="{FB849025-FC8F-4CEC-959A-A8F74D0D9DBA}" type="presParOf" srcId="{A0D5F765-C9FF-4E20-B4DA-80CA350302DB}" destId="{643DD544-4E9F-4A85-A204-E979CA7E3285}" srcOrd="4" destOrd="0" presId="urn:microsoft.com/office/officeart/2005/8/layout/radial4"/>
    <dgm:cxn modelId="{830D4F5F-24EE-40DF-8032-147CA1D1C075}" type="presParOf" srcId="{A0D5F765-C9FF-4E20-B4DA-80CA350302DB}" destId="{F503DC53-C035-4EC8-90E4-DC3A59627E03}" srcOrd="5" destOrd="0" presId="urn:microsoft.com/office/officeart/2005/8/layout/radial4"/>
    <dgm:cxn modelId="{B9A73123-C533-4B15-801A-0922BF839D1E}" type="presParOf" srcId="{A0D5F765-C9FF-4E20-B4DA-80CA350302DB}" destId="{73425D62-8E0A-43AA-B96B-909792F50548}" srcOrd="6"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D6FEA03-9E17-4D78-B13D-E03A94BE2878}"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zh-CN" altLang="en-US"/>
        </a:p>
      </dgm:t>
    </dgm:pt>
    <dgm:pt modelId="{6772481D-B5A9-4563-8217-3377ADB392B0}">
      <dgm:prSet phldrT="[文本]" custT="1"/>
      <dgm:spPr>
        <a:solidFill>
          <a:srgbClr val="EEB3C1"/>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Project</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00D9BC49-C7C2-45E8-822A-542F13E44321}" type="parTrans" cxnId="{248F32D7-2E45-4F33-855C-EE8721A3EA1C}">
      <dgm:prSet custT="1"/>
      <dgm:spPr>
        <a:ln>
          <a:solidFill>
            <a:srgbClr val="EEB3B8"/>
          </a:solidFill>
        </a:ln>
      </dgm:spPr>
      <dgm:t>
        <a:bodyPr/>
        <a:lstStyle/>
        <a:p>
          <a:endParaRPr lang="zh-CN" altLang="en-US" sz="2000"/>
        </a:p>
      </dgm:t>
    </dgm:pt>
    <dgm:pt modelId="{213A07D2-2595-4A48-BCD6-BF4074E863D3}" type="sibTrans" cxnId="{248F32D7-2E45-4F33-855C-EE8721A3EA1C}">
      <dgm:prSet/>
      <dgm:spPr/>
      <dgm:t>
        <a:bodyPr/>
        <a:lstStyle/>
        <a:p>
          <a:endParaRPr lang="zh-CN" altLang="en-US" sz="2000"/>
        </a:p>
      </dgm:t>
    </dgm:pt>
    <dgm:pt modelId="{ED3FE2B5-FD1C-41AC-8991-4E0D7C7E47BC}">
      <dgm:prSet phldrT="[文本]" custT="1"/>
      <dgm:spPr>
        <a:solidFill>
          <a:srgbClr val="EEB3C1">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Domain</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AAA62EA5-1696-4FE7-A02C-60CDB1F1CD22}" type="parTrans" cxnId="{063BD5E1-E5D0-4A8F-9657-EBB6ACA571B7}">
      <dgm:prSet custT="1"/>
      <dgm:spPr>
        <a:ln>
          <a:solidFill>
            <a:srgbClr val="EEB3B8"/>
          </a:solidFill>
        </a:ln>
      </dgm:spPr>
      <dgm:t>
        <a:bodyPr/>
        <a:lstStyle/>
        <a:p>
          <a:endParaRPr lang="zh-CN" altLang="en-US" sz="2000"/>
        </a:p>
      </dgm:t>
    </dgm:pt>
    <dgm:pt modelId="{BE263506-5E13-445F-A7F5-BCE687728171}" type="sibTrans" cxnId="{063BD5E1-E5D0-4A8F-9657-EBB6ACA571B7}">
      <dgm:prSet/>
      <dgm:spPr/>
      <dgm:t>
        <a:bodyPr/>
        <a:lstStyle/>
        <a:p>
          <a:endParaRPr lang="zh-CN" altLang="en-US" sz="2000"/>
        </a:p>
      </dgm:t>
    </dgm:pt>
    <dgm:pt modelId="{05638940-1C7A-4DC2-B060-C49F3E9B2A72}">
      <dgm:prSet phldrT="[文本]" custT="1"/>
      <dgm:spPr>
        <a:solidFill>
          <a:srgbClr val="EEB3C1">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Trust</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91931624-B2DB-4B9F-A1D3-E3133DFD936A}" type="parTrans" cxnId="{6D615719-4FDC-48A9-846E-B990FB051180}">
      <dgm:prSet custT="1"/>
      <dgm:spPr>
        <a:ln>
          <a:solidFill>
            <a:srgbClr val="EEB3B8"/>
          </a:solidFill>
        </a:ln>
      </dgm:spPr>
      <dgm:t>
        <a:bodyPr/>
        <a:lstStyle/>
        <a:p>
          <a:endParaRPr lang="zh-CN" altLang="en-US" sz="2000"/>
        </a:p>
      </dgm:t>
    </dgm:pt>
    <dgm:pt modelId="{E73EE5C8-5334-4418-833F-E1DC0BC78A3C}" type="sibTrans" cxnId="{6D615719-4FDC-48A9-846E-B990FB051180}">
      <dgm:prSet/>
      <dgm:spPr/>
      <dgm:t>
        <a:bodyPr/>
        <a:lstStyle/>
        <a:p>
          <a:endParaRPr lang="zh-CN" altLang="en-US" sz="2000"/>
        </a:p>
      </dgm:t>
    </dgm:pt>
    <dgm:pt modelId="{D3F73A5E-41E5-4CDB-BC22-AA786A7F0816}">
      <dgm:prSet phldrT="[文本]" custT="1"/>
      <dgm:spPr>
        <a:noFill/>
        <a:ln>
          <a:noFill/>
        </a:ln>
      </dgm:spPr>
      <dgm:t>
        <a:bodyPr/>
        <a:lstStyle/>
        <a:p>
          <a:r>
            <a:rPr lang="en-US" altLang="zh-CN" sz="20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6C288D31-AB42-418B-918B-43CB63E9CBF9}" type="sibTrans" cxnId="{EBDE55B6-5E98-47F2-925D-96E8EAB4E46C}">
      <dgm:prSet/>
      <dgm:spPr/>
      <dgm:t>
        <a:bodyPr/>
        <a:lstStyle/>
        <a:p>
          <a:endParaRPr lang="zh-CN" altLang="en-US" sz="2000"/>
        </a:p>
      </dgm:t>
    </dgm:pt>
    <dgm:pt modelId="{58EE39AC-6B24-4050-81B2-07925A0C165B}" type="parTrans" cxnId="{EBDE55B6-5E98-47F2-925D-96E8EAB4E46C}">
      <dgm:prSet/>
      <dgm:spPr/>
      <dgm:t>
        <a:bodyPr/>
        <a:lstStyle/>
        <a:p>
          <a:endParaRPr lang="zh-CN" altLang="en-US" sz="2000"/>
        </a:p>
      </dgm:t>
    </dgm:pt>
    <dgm:pt modelId="{E360D039-B39D-4FF6-A91C-B35CB556F19F}" type="pres">
      <dgm:prSet presAssocID="{6D6FEA03-9E17-4D78-B13D-E03A94BE2878}" presName="diagram" presStyleCnt="0">
        <dgm:presLayoutVars>
          <dgm:chPref val="1"/>
          <dgm:dir/>
          <dgm:animOne val="branch"/>
          <dgm:animLvl val="lvl"/>
          <dgm:resizeHandles val="exact"/>
        </dgm:presLayoutVars>
      </dgm:prSet>
      <dgm:spPr/>
    </dgm:pt>
    <dgm:pt modelId="{0007F81E-DB0C-47EB-A894-1612543EF73A}" type="pres">
      <dgm:prSet presAssocID="{D3F73A5E-41E5-4CDB-BC22-AA786A7F0816}" presName="root1" presStyleCnt="0"/>
      <dgm:spPr/>
    </dgm:pt>
    <dgm:pt modelId="{FB58CA92-5D67-47C3-B306-3BE5AEDF97F5}" type="pres">
      <dgm:prSet presAssocID="{D3F73A5E-41E5-4CDB-BC22-AA786A7F0816}" presName="LevelOneTextNode" presStyleLbl="node0" presStyleIdx="0" presStyleCnt="1">
        <dgm:presLayoutVars>
          <dgm:chPref val="3"/>
        </dgm:presLayoutVars>
      </dgm:prSet>
      <dgm:spPr/>
    </dgm:pt>
    <dgm:pt modelId="{CAB38B20-027D-4767-B180-1CCCABE4F14F}" type="pres">
      <dgm:prSet presAssocID="{D3F73A5E-41E5-4CDB-BC22-AA786A7F0816}" presName="level2hierChild" presStyleCnt="0"/>
      <dgm:spPr/>
    </dgm:pt>
    <dgm:pt modelId="{2FB13D80-FA8E-49D4-AAAC-BBA430B6DEE7}" type="pres">
      <dgm:prSet presAssocID="{00D9BC49-C7C2-45E8-822A-542F13E44321}" presName="conn2-1" presStyleLbl="parChTrans1D2" presStyleIdx="0" presStyleCnt="3"/>
      <dgm:spPr/>
    </dgm:pt>
    <dgm:pt modelId="{2372818A-2D2A-4156-AB01-D885616C0566}" type="pres">
      <dgm:prSet presAssocID="{00D9BC49-C7C2-45E8-822A-542F13E44321}" presName="connTx" presStyleLbl="parChTrans1D2" presStyleIdx="0" presStyleCnt="3"/>
      <dgm:spPr/>
    </dgm:pt>
    <dgm:pt modelId="{12F1555A-DDA5-44A1-83B1-69CF381EA189}" type="pres">
      <dgm:prSet presAssocID="{6772481D-B5A9-4563-8217-3377ADB392B0}" presName="root2" presStyleCnt="0"/>
      <dgm:spPr/>
    </dgm:pt>
    <dgm:pt modelId="{B8645895-650A-47DB-9FE7-8BB1F6B71510}" type="pres">
      <dgm:prSet presAssocID="{6772481D-B5A9-4563-8217-3377ADB392B0}" presName="LevelTwoTextNode" presStyleLbl="node2" presStyleIdx="0" presStyleCnt="3">
        <dgm:presLayoutVars>
          <dgm:chPref val="3"/>
        </dgm:presLayoutVars>
      </dgm:prSet>
      <dgm:spPr/>
    </dgm:pt>
    <dgm:pt modelId="{BE486868-B61B-421F-ABC5-23064C7FC589}" type="pres">
      <dgm:prSet presAssocID="{6772481D-B5A9-4563-8217-3377ADB392B0}" presName="level3hierChild" presStyleCnt="0"/>
      <dgm:spPr/>
    </dgm:pt>
    <dgm:pt modelId="{FDB21F27-0D2D-4624-B1CD-FC7CF69F6DFD}" type="pres">
      <dgm:prSet presAssocID="{AAA62EA5-1696-4FE7-A02C-60CDB1F1CD22}" presName="conn2-1" presStyleLbl="parChTrans1D2" presStyleIdx="1" presStyleCnt="3"/>
      <dgm:spPr/>
    </dgm:pt>
    <dgm:pt modelId="{D4568C3C-BF93-46D2-B707-F1FD7EF85600}" type="pres">
      <dgm:prSet presAssocID="{AAA62EA5-1696-4FE7-A02C-60CDB1F1CD22}" presName="connTx" presStyleLbl="parChTrans1D2" presStyleIdx="1" presStyleCnt="3"/>
      <dgm:spPr/>
    </dgm:pt>
    <dgm:pt modelId="{11E0836F-F7E4-4070-A965-7DF6BA99E4A0}" type="pres">
      <dgm:prSet presAssocID="{ED3FE2B5-FD1C-41AC-8991-4E0D7C7E47BC}" presName="root2" presStyleCnt="0"/>
      <dgm:spPr/>
    </dgm:pt>
    <dgm:pt modelId="{DB074FCA-1463-47E3-82A2-01BEE925E7E3}" type="pres">
      <dgm:prSet presAssocID="{ED3FE2B5-FD1C-41AC-8991-4E0D7C7E47BC}" presName="LevelTwoTextNode" presStyleLbl="node2" presStyleIdx="1" presStyleCnt="3">
        <dgm:presLayoutVars>
          <dgm:chPref val="3"/>
        </dgm:presLayoutVars>
      </dgm:prSet>
      <dgm:spPr/>
    </dgm:pt>
    <dgm:pt modelId="{DECB72E9-D25E-4683-AEED-774CF7DC0F81}" type="pres">
      <dgm:prSet presAssocID="{ED3FE2B5-FD1C-41AC-8991-4E0D7C7E47BC}" presName="level3hierChild" presStyleCnt="0"/>
      <dgm:spPr/>
    </dgm:pt>
    <dgm:pt modelId="{41C97993-9FCA-498C-A91E-89349600B85E}" type="pres">
      <dgm:prSet presAssocID="{91931624-B2DB-4B9F-A1D3-E3133DFD936A}" presName="conn2-1" presStyleLbl="parChTrans1D2" presStyleIdx="2" presStyleCnt="3"/>
      <dgm:spPr/>
    </dgm:pt>
    <dgm:pt modelId="{E18F6798-EB17-4E31-8F67-3B48309143CA}" type="pres">
      <dgm:prSet presAssocID="{91931624-B2DB-4B9F-A1D3-E3133DFD936A}" presName="connTx" presStyleLbl="parChTrans1D2" presStyleIdx="2" presStyleCnt="3"/>
      <dgm:spPr/>
    </dgm:pt>
    <dgm:pt modelId="{6BB45727-D701-4C6B-8E91-52063EC1FD40}" type="pres">
      <dgm:prSet presAssocID="{05638940-1C7A-4DC2-B060-C49F3E9B2A72}" presName="root2" presStyleCnt="0"/>
      <dgm:spPr/>
    </dgm:pt>
    <dgm:pt modelId="{BB0F9F54-DD5C-4406-9DF3-473B1FDDE758}" type="pres">
      <dgm:prSet presAssocID="{05638940-1C7A-4DC2-B060-C49F3E9B2A72}" presName="LevelTwoTextNode" presStyleLbl="node2" presStyleIdx="2" presStyleCnt="3">
        <dgm:presLayoutVars>
          <dgm:chPref val="3"/>
        </dgm:presLayoutVars>
      </dgm:prSet>
      <dgm:spPr/>
    </dgm:pt>
    <dgm:pt modelId="{ED00FE86-0E9F-4F31-81A9-7AE3C9AB6FA8}" type="pres">
      <dgm:prSet presAssocID="{05638940-1C7A-4DC2-B060-C49F3E9B2A72}" presName="level3hierChild" presStyleCnt="0"/>
      <dgm:spPr/>
    </dgm:pt>
  </dgm:ptLst>
  <dgm:cxnLst>
    <dgm:cxn modelId="{6D615719-4FDC-48A9-846E-B990FB051180}" srcId="{D3F73A5E-41E5-4CDB-BC22-AA786A7F0816}" destId="{05638940-1C7A-4DC2-B060-C49F3E9B2A72}" srcOrd="2" destOrd="0" parTransId="{91931624-B2DB-4B9F-A1D3-E3133DFD936A}" sibTransId="{E73EE5C8-5334-4418-833F-E1DC0BC78A3C}"/>
    <dgm:cxn modelId="{26D0D51A-53D4-415F-A83A-0461EBC665A7}" type="presOf" srcId="{AAA62EA5-1696-4FE7-A02C-60CDB1F1CD22}" destId="{FDB21F27-0D2D-4624-B1CD-FC7CF69F6DFD}" srcOrd="0" destOrd="0" presId="urn:microsoft.com/office/officeart/2005/8/layout/hierarchy2"/>
    <dgm:cxn modelId="{45CEDA3D-D8C0-42F3-B1E1-F8136C84EE1E}" type="presOf" srcId="{00D9BC49-C7C2-45E8-822A-542F13E44321}" destId="{2372818A-2D2A-4156-AB01-D885616C0566}" srcOrd="1" destOrd="0" presId="urn:microsoft.com/office/officeart/2005/8/layout/hierarchy2"/>
    <dgm:cxn modelId="{7A0A2477-4CBE-496E-802B-40DF9796A206}" type="presOf" srcId="{91931624-B2DB-4B9F-A1D3-E3133DFD936A}" destId="{41C97993-9FCA-498C-A91E-89349600B85E}" srcOrd="0" destOrd="0" presId="urn:microsoft.com/office/officeart/2005/8/layout/hierarchy2"/>
    <dgm:cxn modelId="{35141F78-B748-45B8-9651-2532E1923FF9}" type="presOf" srcId="{6772481D-B5A9-4563-8217-3377ADB392B0}" destId="{B8645895-650A-47DB-9FE7-8BB1F6B71510}" srcOrd="0" destOrd="0" presId="urn:microsoft.com/office/officeart/2005/8/layout/hierarchy2"/>
    <dgm:cxn modelId="{DD1D3078-68BF-42A1-AAE1-EE0EFB637822}" type="presOf" srcId="{ED3FE2B5-FD1C-41AC-8991-4E0D7C7E47BC}" destId="{DB074FCA-1463-47E3-82A2-01BEE925E7E3}" srcOrd="0" destOrd="0" presId="urn:microsoft.com/office/officeart/2005/8/layout/hierarchy2"/>
    <dgm:cxn modelId="{3ECF0C96-0837-4456-B55E-FDF04EA3711A}" type="presOf" srcId="{6D6FEA03-9E17-4D78-B13D-E03A94BE2878}" destId="{E360D039-B39D-4FF6-A91C-B35CB556F19F}" srcOrd="0" destOrd="0" presId="urn:microsoft.com/office/officeart/2005/8/layout/hierarchy2"/>
    <dgm:cxn modelId="{9F65F1A0-EADC-42C0-83B1-55BAE253891F}" type="presOf" srcId="{AAA62EA5-1696-4FE7-A02C-60CDB1F1CD22}" destId="{D4568C3C-BF93-46D2-B707-F1FD7EF85600}" srcOrd="1" destOrd="0" presId="urn:microsoft.com/office/officeart/2005/8/layout/hierarchy2"/>
    <dgm:cxn modelId="{EBDE55B6-5E98-47F2-925D-96E8EAB4E46C}" srcId="{6D6FEA03-9E17-4D78-B13D-E03A94BE2878}" destId="{D3F73A5E-41E5-4CDB-BC22-AA786A7F0816}" srcOrd="0" destOrd="0" parTransId="{58EE39AC-6B24-4050-81B2-07925A0C165B}" sibTransId="{6C288D31-AB42-418B-918B-43CB63E9CBF9}"/>
    <dgm:cxn modelId="{62C815C9-394D-4A9A-B038-3006BE21A459}" type="presOf" srcId="{05638940-1C7A-4DC2-B060-C49F3E9B2A72}" destId="{BB0F9F54-DD5C-4406-9DF3-473B1FDDE758}" srcOrd="0" destOrd="0" presId="urn:microsoft.com/office/officeart/2005/8/layout/hierarchy2"/>
    <dgm:cxn modelId="{248F32D7-2E45-4F33-855C-EE8721A3EA1C}" srcId="{D3F73A5E-41E5-4CDB-BC22-AA786A7F0816}" destId="{6772481D-B5A9-4563-8217-3377ADB392B0}" srcOrd="0" destOrd="0" parTransId="{00D9BC49-C7C2-45E8-822A-542F13E44321}" sibTransId="{213A07D2-2595-4A48-BCD6-BF4074E863D3}"/>
    <dgm:cxn modelId="{063BD5E1-E5D0-4A8F-9657-EBB6ACA571B7}" srcId="{D3F73A5E-41E5-4CDB-BC22-AA786A7F0816}" destId="{ED3FE2B5-FD1C-41AC-8991-4E0D7C7E47BC}" srcOrd="1" destOrd="0" parTransId="{AAA62EA5-1696-4FE7-A02C-60CDB1F1CD22}" sibTransId="{BE263506-5E13-445F-A7F5-BCE687728171}"/>
    <dgm:cxn modelId="{31A8D1E6-F408-48B0-A04E-B87DF795ECC6}" type="presOf" srcId="{D3F73A5E-41E5-4CDB-BC22-AA786A7F0816}" destId="{FB58CA92-5D67-47C3-B306-3BE5AEDF97F5}" srcOrd="0" destOrd="0" presId="urn:microsoft.com/office/officeart/2005/8/layout/hierarchy2"/>
    <dgm:cxn modelId="{683ED2ED-5763-4365-9ACB-0397E3FA10F2}" type="presOf" srcId="{91931624-B2DB-4B9F-A1D3-E3133DFD936A}" destId="{E18F6798-EB17-4E31-8F67-3B48309143CA}" srcOrd="1" destOrd="0" presId="urn:microsoft.com/office/officeart/2005/8/layout/hierarchy2"/>
    <dgm:cxn modelId="{3BC5C1FA-C00C-4F18-A214-DB717F35E3D5}" type="presOf" srcId="{00D9BC49-C7C2-45E8-822A-542F13E44321}" destId="{2FB13D80-FA8E-49D4-AAAC-BBA430B6DEE7}" srcOrd="0" destOrd="0" presId="urn:microsoft.com/office/officeart/2005/8/layout/hierarchy2"/>
    <dgm:cxn modelId="{3B9B7FAE-B577-4BC0-9B00-A8CAD8E2B543}" type="presParOf" srcId="{E360D039-B39D-4FF6-A91C-B35CB556F19F}" destId="{0007F81E-DB0C-47EB-A894-1612543EF73A}" srcOrd="0" destOrd="0" presId="urn:microsoft.com/office/officeart/2005/8/layout/hierarchy2"/>
    <dgm:cxn modelId="{0DDCD9FB-62D2-429A-B8D2-9C890653F827}" type="presParOf" srcId="{0007F81E-DB0C-47EB-A894-1612543EF73A}" destId="{FB58CA92-5D67-47C3-B306-3BE5AEDF97F5}" srcOrd="0" destOrd="0" presId="urn:microsoft.com/office/officeart/2005/8/layout/hierarchy2"/>
    <dgm:cxn modelId="{851BF353-F00F-4FE2-AAE1-AEC4B7A2C6DC}" type="presParOf" srcId="{0007F81E-DB0C-47EB-A894-1612543EF73A}" destId="{CAB38B20-027D-4767-B180-1CCCABE4F14F}" srcOrd="1" destOrd="0" presId="urn:microsoft.com/office/officeart/2005/8/layout/hierarchy2"/>
    <dgm:cxn modelId="{AA55C95E-31ED-4D18-B1D0-E9D6FAD9FF86}" type="presParOf" srcId="{CAB38B20-027D-4767-B180-1CCCABE4F14F}" destId="{2FB13D80-FA8E-49D4-AAAC-BBA430B6DEE7}" srcOrd="0" destOrd="0" presId="urn:microsoft.com/office/officeart/2005/8/layout/hierarchy2"/>
    <dgm:cxn modelId="{F2A7D568-E824-4AA8-8E32-5C0B5654FBE4}" type="presParOf" srcId="{2FB13D80-FA8E-49D4-AAAC-BBA430B6DEE7}" destId="{2372818A-2D2A-4156-AB01-D885616C0566}" srcOrd="0" destOrd="0" presId="urn:microsoft.com/office/officeart/2005/8/layout/hierarchy2"/>
    <dgm:cxn modelId="{DAA17EDC-D65A-4C2C-89A1-92E4CA014362}" type="presParOf" srcId="{CAB38B20-027D-4767-B180-1CCCABE4F14F}" destId="{12F1555A-DDA5-44A1-83B1-69CF381EA189}" srcOrd="1" destOrd="0" presId="urn:microsoft.com/office/officeart/2005/8/layout/hierarchy2"/>
    <dgm:cxn modelId="{3F3D554C-8D27-455A-A95C-901F31C112E9}" type="presParOf" srcId="{12F1555A-DDA5-44A1-83B1-69CF381EA189}" destId="{B8645895-650A-47DB-9FE7-8BB1F6B71510}" srcOrd="0" destOrd="0" presId="urn:microsoft.com/office/officeart/2005/8/layout/hierarchy2"/>
    <dgm:cxn modelId="{CF09E198-19AA-4125-883C-314D5BABA4CE}" type="presParOf" srcId="{12F1555A-DDA5-44A1-83B1-69CF381EA189}" destId="{BE486868-B61B-421F-ABC5-23064C7FC589}" srcOrd="1" destOrd="0" presId="urn:microsoft.com/office/officeart/2005/8/layout/hierarchy2"/>
    <dgm:cxn modelId="{1261CF42-9DEC-46DB-AB23-9E19FD547FF8}" type="presParOf" srcId="{CAB38B20-027D-4767-B180-1CCCABE4F14F}" destId="{FDB21F27-0D2D-4624-B1CD-FC7CF69F6DFD}" srcOrd="2" destOrd="0" presId="urn:microsoft.com/office/officeart/2005/8/layout/hierarchy2"/>
    <dgm:cxn modelId="{752F26CD-C6DD-4D0C-B81A-923104E0EE66}" type="presParOf" srcId="{FDB21F27-0D2D-4624-B1CD-FC7CF69F6DFD}" destId="{D4568C3C-BF93-46D2-B707-F1FD7EF85600}" srcOrd="0" destOrd="0" presId="urn:microsoft.com/office/officeart/2005/8/layout/hierarchy2"/>
    <dgm:cxn modelId="{9DDB2F62-D621-4B3F-AF39-EC7F502B9760}" type="presParOf" srcId="{CAB38B20-027D-4767-B180-1CCCABE4F14F}" destId="{11E0836F-F7E4-4070-A965-7DF6BA99E4A0}" srcOrd="3" destOrd="0" presId="urn:microsoft.com/office/officeart/2005/8/layout/hierarchy2"/>
    <dgm:cxn modelId="{565B1DAC-F8E2-4A25-8A5B-5DFCBF1A2960}" type="presParOf" srcId="{11E0836F-F7E4-4070-A965-7DF6BA99E4A0}" destId="{DB074FCA-1463-47E3-82A2-01BEE925E7E3}" srcOrd="0" destOrd="0" presId="urn:microsoft.com/office/officeart/2005/8/layout/hierarchy2"/>
    <dgm:cxn modelId="{E7195EE5-79BA-41D5-9B6D-CA5541E2EA03}" type="presParOf" srcId="{11E0836F-F7E4-4070-A965-7DF6BA99E4A0}" destId="{DECB72E9-D25E-4683-AEED-774CF7DC0F81}" srcOrd="1" destOrd="0" presId="urn:microsoft.com/office/officeart/2005/8/layout/hierarchy2"/>
    <dgm:cxn modelId="{C79837C1-B658-4A7F-8523-9A1EDC1C9489}" type="presParOf" srcId="{CAB38B20-027D-4767-B180-1CCCABE4F14F}" destId="{41C97993-9FCA-498C-A91E-89349600B85E}" srcOrd="4" destOrd="0" presId="urn:microsoft.com/office/officeart/2005/8/layout/hierarchy2"/>
    <dgm:cxn modelId="{60AF17CD-8BA5-4D9F-8053-C585DDDF8C80}" type="presParOf" srcId="{41C97993-9FCA-498C-A91E-89349600B85E}" destId="{E18F6798-EB17-4E31-8F67-3B48309143CA}" srcOrd="0" destOrd="0" presId="urn:microsoft.com/office/officeart/2005/8/layout/hierarchy2"/>
    <dgm:cxn modelId="{558CA860-18E1-44AB-9D07-C7B8D3BE50DE}" type="presParOf" srcId="{CAB38B20-027D-4767-B180-1CCCABE4F14F}" destId="{6BB45727-D701-4C6B-8E91-52063EC1FD40}" srcOrd="5" destOrd="0" presId="urn:microsoft.com/office/officeart/2005/8/layout/hierarchy2"/>
    <dgm:cxn modelId="{3971E3A6-2E0A-436B-9E37-54540CFB1119}" type="presParOf" srcId="{6BB45727-D701-4C6B-8E91-52063EC1FD40}" destId="{BB0F9F54-DD5C-4406-9DF3-473B1FDDE758}" srcOrd="0" destOrd="0" presId="urn:microsoft.com/office/officeart/2005/8/layout/hierarchy2"/>
    <dgm:cxn modelId="{C14AE402-502D-4AD4-A124-04522858EF39}" type="presParOf" srcId="{6BB45727-D701-4C6B-8E91-52063EC1FD40}" destId="{ED00FE86-0E9F-4F31-81A9-7AE3C9AB6FA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E317B14-F446-48EE-A23B-6FB0B2B44998}" type="doc">
      <dgm:prSet loTypeId="urn:microsoft.com/office/officeart/2005/8/layout/hierarchy2" loCatId="hierarchy" qsTypeId="urn:microsoft.com/office/officeart/2005/8/quickstyle/simple1" qsCatId="simple" csTypeId="urn:microsoft.com/office/officeart/2005/8/colors/colorful5" csCatId="colorful" phldr="1"/>
      <dgm:spPr/>
      <dgm:t>
        <a:bodyPr/>
        <a:lstStyle/>
        <a:p>
          <a:endParaRPr lang="zh-CN" altLang="en-US"/>
        </a:p>
      </dgm:t>
    </dgm:pt>
    <dgm:pt modelId="{C926F82B-6906-4598-BF38-BAFF8051E498}">
      <dgm:prSet phldrT="[文本]" custT="1"/>
      <dgm:spPr>
        <a:solidFill>
          <a:schemeClr val="accent1"/>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认证方式</a:t>
          </a:r>
        </a:p>
      </dgm:t>
    </dgm:pt>
    <dgm:pt modelId="{22B5CD5E-BFB5-480C-B5C8-3C756DE20BB7}" type="parTrans" cxnId="{1D8A8435-3296-4432-A74D-9FC47638AE06}">
      <dgm:prSet/>
      <dgm:spPr/>
      <dgm:t>
        <a:bodyPr/>
        <a:lstStyle/>
        <a:p>
          <a:endParaRPr lang="zh-CN" altLang="en-US" sz="2400">
            <a:latin typeface="宋体" panose="02010600030101010101" pitchFamily="2" charset="-122"/>
            <a:ea typeface="宋体" panose="02010600030101010101" pitchFamily="2" charset="-122"/>
          </a:endParaRPr>
        </a:p>
      </dgm:t>
    </dgm:pt>
    <dgm:pt modelId="{620CED44-56B2-45C8-B9DE-E1814D742303}" type="sibTrans" cxnId="{1D8A8435-3296-4432-A74D-9FC47638AE06}">
      <dgm:prSet/>
      <dgm:spPr/>
      <dgm:t>
        <a:bodyPr/>
        <a:lstStyle/>
        <a:p>
          <a:endParaRPr lang="zh-CN" altLang="en-US" sz="2400">
            <a:latin typeface="宋体" panose="02010600030101010101" pitchFamily="2" charset="-122"/>
            <a:ea typeface="宋体" panose="02010600030101010101" pitchFamily="2" charset="-122"/>
          </a:endParaRPr>
        </a:p>
      </dgm:t>
    </dgm:pt>
    <dgm:pt modelId="{43852F7B-7D8F-4284-B94E-74F659E974E1}">
      <dgm:prSet phldrT="[文本]" custT="1"/>
      <dgm:spPr>
        <a:solidFill>
          <a:srgbClr val="56C4D2"/>
        </a:solidFill>
      </dgm:spPr>
      <dgm:t>
        <a:bodyPr/>
        <a:lstStyle/>
        <a:p>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基于令牌的认证</a:t>
          </a:r>
        </a:p>
      </dgm:t>
    </dgm:pt>
    <dgm:pt modelId="{510646ED-8FCB-44F0-84C4-1E00F18F9746}" type="parTrans" cxnId="{A35CEF66-67E0-44EB-9DC4-399BC90B1461}">
      <dgm:prSet custT="1"/>
      <dgm:spPr>
        <a:ln>
          <a:solidFill>
            <a:srgbClr val="56C4D2"/>
          </a:solidFill>
        </a:ln>
      </dgm:spPr>
      <dgm:t>
        <a:bodyPr/>
        <a:lstStyle/>
        <a:p>
          <a:endParaRPr lang="zh-CN" altLang="en-US" sz="2400">
            <a:latin typeface="宋体" panose="02010600030101010101" pitchFamily="2" charset="-122"/>
            <a:ea typeface="宋体" panose="02010600030101010101" pitchFamily="2" charset="-122"/>
          </a:endParaRPr>
        </a:p>
      </dgm:t>
    </dgm:pt>
    <dgm:pt modelId="{70BA33AC-8FB1-478B-848F-F4486C054B0D}" type="sibTrans" cxnId="{A35CEF66-67E0-44EB-9DC4-399BC90B1461}">
      <dgm:prSet/>
      <dgm:spPr/>
      <dgm:t>
        <a:bodyPr/>
        <a:lstStyle/>
        <a:p>
          <a:endParaRPr lang="zh-CN" altLang="en-US" sz="2400">
            <a:latin typeface="宋体" panose="02010600030101010101" pitchFamily="2" charset="-122"/>
            <a:ea typeface="宋体" panose="02010600030101010101" pitchFamily="2" charset="-122"/>
          </a:endParaRPr>
        </a:p>
      </dgm:t>
    </dgm:pt>
    <dgm:pt modelId="{BD0BF9B1-21F2-42E0-B557-61D7CF021786}">
      <dgm:prSet phldrT="[文本]" custT="1"/>
      <dgm:spPr>
        <a:solidFill>
          <a:srgbClr val="94DAE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UUID</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4D6600FE-54E3-417E-8C1C-C854ACF9CB8D}" type="parTrans" cxnId="{2DB44382-9B65-48FB-BE71-01C16C5452AF}">
      <dgm:prSet custT="1"/>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FF7EE481-A391-4673-8061-F047115A0650}" type="sibTrans" cxnId="{2DB44382-9B65-48FB-BE71-01C16C5452AF}">
      <dgm:prSet/>
      <dgm:spPr/>
      <dgm:t>
        <a:bodyPr/>
        <a:lstStyle/>
        <a:p>
          <a:endParaRPr lang="zh-CN" altLang="en-US" sz="2400">
            <a:latin typeface="宋体" panose="02010600030101010101" pitchFamily="2" charset="-122"/>
            <a:ea typeface="宋体" panose="02010600030101010101" pitchFamily="2" charset="-122"/>
          </a:endParaRPr>
        </a:p>
      </dgm:t>
    </dgm:pt>
    <dgm:pt modelId="{1C67FACC-BDCD-4067-A746-E31844F988FA}">
      <dgm:prSet phldrT="[文本]" custT="1"/>
      <dgm:spPr>
        <a:solidFill>
          <a:srgbClr val="94DAE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PKI / PKIZ</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2EF02898-E5BD-45A0-AD89-8EAD424D10A4}" type="parTrans" cxnId="{784C0B19-7C23-4EEA-BC17-F3023E7304AF}">
      <dgm:prSet custT="1"/>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0BAFA7D4-0204-4585-92B1-AA95FC9B4416}" type="sibTrans" cxnId="{784C0B19-7C23-4EEA-BC17-F3023E7304AF}">
      <dgm:prSet/>
      <dgm:spPr/>
      <dgm:t>
        <a:bodyPr/>
        <a:lstStyle/>
        <a:p>
          <a:endParaRPr lang="zh-CN" altLang="en-US" sz="2400">
            <a:latin typeface="宋体" panose="02010600030101010101" pitchFamily="2" charset="-122"/>
            <a:ea typeface="宋体" panose="02010600030101010101" pitchFamily="2" charset="-122"/>
          </a:endParaRPr>
        </a:p>
      </dgm:t>
    </dgm:pt>
    <dgm:pt modelId="{307DFC34-1D45-4B26-90D8-0D958C86A40E}">
      <dgm:prSet phldrT="[文本]" custT="1"/>
      <dgm:spPr>
        <a:solidFill>
          <a:srgbClr val="56C4D2"/>
        </a:solidFill>
      </dgm:spPr>
      <dgm:t>
        <a:bodyPr/>
        <a:lstStyle/>
        <a:p>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基于外部的认证</a:t>
          </a:r>
        </a:p>
      </dgm:t>
    </dgm:pt>
    <dgm:pt modelId="{21163BC0-D3A4-435A-A8B5-C76EE3E29584}" type="parTrans" cxnId="{39D361CA-B966-49B2-B099-BEEDF65C547C}">
      <dgm:prSet custT="1"/>
      <dgm:spPr>
        <a:ln>
          <a:solidFill>
            <a:srgbClr val="56C4D2"/>
          </a:solidFill>
        </a:ln>
      </dgm:spPr>
      <dgm:t>
        <a:bodyPr/>
        <a:lstStyle/>
        <a:p>
          <a:endParaRPr lang="zh-CN" altLang="en-US" sz="2400">
            <a:latin typeface="宋体" panose="02010600030101010101" pitchFamily="2" charset="-122"/>
            <a:ea typeface="宋体" panose="02010600030101010101" pitchFamily="2" charset="-122"/>
          </a:endParaRPr>
        </a:p>
      </dgm:t>
    </dgm:pt>
    <dgm:pt modelId="{2319C91E-9E85-4F2E-B074-A41F64BB555C}" type="sibTrans" cxnId="{39D361CA-B966-49B2-B099-BEEDF65C547C}">
      <dgm:prSet/>
      <dgm:spPr/>
      <dgm:t>
        <a:bodyPr/>
        <a:lstStyle/>
        <a:p>
          <a:endParaRPr lang="zh-CN" altLang="en-US" sz="2400">
            <a:latin typeface="宋体" panose="02010600030101010101" pitchFamily="2" charset="-122"/>
            <a:ea typeface="宋体" panose="02010600030101010101" pitchFamily="2" charset="-122"/>
          </a:endParaRPr>
        </a:p>
      </dgm:t>
    </dgm:pt>
    <dgm:pt modelId="{CE10B2B9-730A-4C5C-B752-A181C0F6A5B4}">
      <dgm:prSet phldrT="[文本]" custT="1"/>
      <dgm:spPr>
        <a:solidFill>
          <a:srgbClr val="56C4D2"/>
        </a:solidFill>
      </dgm:spPr>
      <dgm:t>
        <a:bodyPr/>
        <a:lstStyle/>
        <a:p>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基于本地的认证</a:t>
          </a:r>
        </a:p>
      </dgm:t>
    </dgm:pt>
    <dgm:pt modelId="{93A4D1CC-E1E0-4477-A199-95931B6CB421}" type="parTrans" cxnId="{865E5D29-E353-487F-8278-780116CE4D24}">
      <dgm:prSet custT="1"/>
      <dgm:spPr>
        <a:ln>
          <a:solidFill>
            <a:srgbClr val="56C4D2"/>
          </a:solidFill>
        </a:ln>
      </dgm:spPr>
      <dgm:t>
        <a:bodyPr/>
        <a:lstStyle/>
        <a:p>
          <a:endParaRPr lang="zh-CN" altLang="en-US" sz="2400">
            <a:latin typeface="宋体" panose="02010600030101010101" pitchFamily="2" charset="-122"/>
            <a:ea typeface="宋体" panose="02010600030101010101" pitchFamily="2" charset="-122"/>
          </a:endParaRPr>
        </a:p>
      </dgm:t>
    </dgm:pt>
    <dgm:pt modelId="{1C1B5EA5-BC1D-41A5-9CBC-2B88E6D0F7DB}" type="sibTrans" cxnId="{865E5D29-E353-487F-8278-780116CE4D24}">
      <dgm:prSet/>
      <dgm:spPr/>
      <dgm:t>
        <a:bodyPr/>
        <a:lstStyle/>
        <a:p>
          <a:endParaRPr lang="zh-CN" altLang="en-US" sz="2400">
            <a:latin typeface="宋体" panose="02010600030101010101" pitchFamily="2" charset="-122"/>
            <a:ea typeface="宋体" panose="02010600030101010101" pitchFamily="2" charset="-122"/>
          </a:endParaRPr>
        </a:p>
      </dgm:t>
    </dgm:pt>
    <dgm:pt modelId="{F2EBCA83-C7A5-4A31-9AE7-D856BFFD57B1}">
      <dgm:prSet phldrT="[文本]" custT="1"/>
      <dgm:spPr>
        <a:solidFill>
          <a:srgbClr val="94DAE2"/>
        </a:solidFill>
      </dgm:spPr>
      <dgm:t>
        <a:bodyPr/>
        <a:lstStyle/>
        <a:p>
          <a:r>
            <a:rPr lang="en-US" altLang="zh-CN" sz="2400" dirty="0" err="1">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Fernet</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F9FDCAC0-6028-4694-A7DC-2B7FB582BEDF}" type="parTrans" cxnId="{609C3D1E-8990-44D9-BD12-54968B792B7D}">
      <dgm:prSet custT="1"/>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B8356FCB-699C-49A6-838A-F2821A6CCBDB}" type="sibTrans" cxnId="{609C3D1E-8990-44D9-BD12-54968B792B7D}">
      <dgm:prSet/>
      <dgm:spPr/>
      <dgm:t>
        <a:bodyPr/>
        <a:lstStyle/>
        <a:p>
          <a:endParaRPr lang="zh-CN" altLang="en-US" sz="2400">
            <a:latin typeface="宋体" panose="02010600030101010101" pitchFamily="2" charset="-122"/>
            <a:ea typeface="宋体" panose="02010600030101010101" pitchFamily="2" charset="-122"/>
          </a:endParaRPr>
        </a:p>
      </dgm:t>
    </dgm:pt>
    <dgm:pt modelId="{C6E1FF02-D252-4DC4-B063-42BEEDF1C53F}" type="pres">
      <dgm:prSet presAssocID="{BE317B14-F446-48EE-A23B-6FB0B2B44998}" presName="diagram" presStyleCnt="0">
        <dgm:presLayoutVars>
          <dgm:chPref val="1"/>
          <dgm:dir/>
          <dgm:animOne val="branch"/>
          <dgm:animLvl val="lvl"/>
          <dgm:resizeHandles val="exact"/>
        </dgm:presLayoutVars>
      </dgm:prSet>
      <dgm:spPr/>
    </dgm:pt>
    <dgm:pt modelId="{B5D9E8A8-AFC1-4BEC-81DE-856D7F1864B0}" type="pres">
      <dgm:prSet presAssocID="{C926F82B-6906-4598-BF38-BAFF8051E498}" presName="root1" presStyleCnt="0"/>
      <dgm:spPr/>
    </dgm:pt>
    <dgm:pt modelId="{AC6489AD-68AB-481E-8B9A-FB268B109C64}" type="pres">
      <dgm:prSet presAssocID="{C926F82B-6906-4598-BF38-BAFF8051E498}" presName="LevelOneTextNode" presStyleLbl="node0" presStyleIdx="0" presStyleCnt="1" custScaleX="157459">
        <dgm:presLayoutVars>
          <dgm:chPref val="3"/>
        </dgm:presLayoutVars>
      </dgm:prSet>
      <dgm:spPr/>
    </dgm:pt>
    <dgm:pt modelId="{3B35FCF9-5243-496D-9DFF-60C0A829834A}" type="pres">
      <dgm:prSet presAssocID="{C926F82B-6906-4598-BF38-BAFF8051E498}" presName="level2hierChild" presStyleCnt="0"/>
      <dgm:spPr/>
    </dgm:pt>
    <dgm:pt modelId="{454E749C-ADB8-4CCE-80CD-F1973B88F861}" type="pres">
      <dgm:prSet presAssocID="{510646ED-8FCB-44F0-84C4-1E00F18F9746}" presName="conn2-1" presStyleLbl="parChTrans1D2" presStyleIdx="0" presStyleCnt="3"/>
      <dgm:spPr/>
    </dgm:pt>
    <dgm:pt modelId="{BEEF76D8-29B4-47B0-9C1C-CE39E0323DB3}" type="pres">
      <dgm:prSet presAssocID="{510646ED-8FCB-44F0-84C4-1E00F18F9746}" presName="connTx" presStyleLbl="parChTrans1D2" presStyleIdx="0" presStyleCnt="3"/>
      <dgm:spPr/>
    </dgm:pt>
    <dgm:pt modelId="{FF22FC29-2304-4560-9FC3-ABFECBB55099}" type="pres">
      <dgm:prSet presAssocID="{43852F7B-7D8F-4284-B94E-74F659E974E1}" presName="root2" presStyleCnt="0"/>
      <dgm:spPr/>
    </dgm:pt>
    <dgm:pt modelId="{2B66EBC5-F037-4105-B90D-D4E1F956AC72}" type="pres">
      <dgm:prSet presAssocID="{43852F7B-7D8F-4284-B94E-74F659E974E1}" presName="LevelTwoTextNode" presStyleLbl="node2" presStyleIdx="0" presStyleCnt="3" custScaleX="129748">
        <dgm:presLayoutVars>
          <dgm:chPref val="3"/>
        </dgm:presLayoutVars>
      </dgm:prSet>
      <dgm:spPr/>
    </dgm:pt>
    <dgm:pt modelId="{51E89BA7-1DD1-417D-A191-E437F1C05011}" type="pres">
      <dgm:prSet presAssocID="{43852F7B-7D8F-4284-B94E-74F659E974E1}" presName="level3hierChild" presStyleCnt="0"/>
      <dgm:spPr/>
    </dgm:pt>
    <dgm:pt modelId="{3499773F-34E2-4153-98EF-1C9997E4937A}" type="pres">
      <dgm:prSet presAssocID="{4D6600FE-54E3-417E-8C1C-C854ACF9CB8D}" presName="conn2-1" presStyleLbl="parChTrans1D3" presStyleIdx="0" presStyleCnt="3"/>
      <dgm:spPr/>
    </dgm:pt>
    <dgm:pt modelId="{52B16BBB-51F1-489A-BB0B-4EF0D583923A}" type="pres">
      <dgm:prSet presAssocID="{4D6600FE-54E3-417E-8C1C-C854ACF9CB8D}" presName="connTx" presStyleLbl="parChTrans1D3" presStyleIdx="0" presStyleCnt="3"/>
      <dgm:spPr/>
    </dgm:pt>
    <dgm:pt modelId="{FAB82A77-6009-4741-9556-21A8A0CED702}" type="pres">
      <dgm:prSet presAssocID="{BD0BF9B1-21F2-42E0-B557-61D7CF021786}" presName="root2" presStyleCnt="0"/>
      <dgm:spPr/>
    </dgm:pt>
    <dgm:pt modelId="{BD41F219-BDAA-4E05-B8AF-38E15AB2903E}" type="pres">
      <dgm:prSet presAssocID="{BD0BF9B1-21F2-42E0-B557-61D7CF021786}" presName="LevelTwoTextNode" presStyleLbl="node3" presStyleIdx="0" presStyleCnt="3">
        <dgm:presLayoutVars>
          <dgm:chPref val="3"/>
        </dgm:presLayoutVars>
      </dgm:prSet>
      <dgm:spPr/>
    </dgm:pt>
    <dgm:pt modelId="{FA6EA8F8-F3CC-406C-9239-97926BAB8DC7}" type="pres">
      <dgm:prSet presAssocID="{BD0BF9B1-21F2-42E0-B557-61D7CF021786}" presName="level3hierChild" presStyleCnt="0"/>
      <dgm:spPr/>
    </dgm:pt>
    <dgm:pt modelId="{4F050067-B31F-48E1-A6F0-C38264C7BFD4}" type="pres">
      <dgm:prSet presAssocID="{2EF02898-E5BD-45A0-AD89-8EAD424D10A4}" presName="conn2-1" presStyleLbl="parChTrans1D3" presStyleIdx="1" presStyleCnt="3"/>
      <dgm:spPr/>
    </dgm:pt>
    <dgm:pt modelId="{FA33DCD5-D2D9-40CA-8409-138644BC21E2}" type="pres">
      <dgm:prSet presAssocID="{2EF02898-E5BD-45A0-AD89-8EAD424D10A4}" presName="connTx" presStyleLbl="parChTrans1D3" presStyleIdx="1" presStyleCnt="3"/>
      <dgm:spPr/>
    </dgm:pt>
    <dgm:pt modelId="{189CA9FC-89BF-4DF8-899B-CA7AC3087C10}" type="pres">
      <dgm:prSet presAssocID="{1C67FACC-BDCD-4067-A746-E31844F988FA}" presName="root2" presStyleCnt="0"/>
      <dgm:spPr/>
    </dgm:pt>
    <dgm:pt modelId="{D4B2BEF1-45E8-47ED-9C4D-1BE896D898D7}" type="pres">
      <dgm:prSet presAssocID="{1C67FACC-BDCD-4067-A746-E31844F988FA}" presName="LevelTwoTextNode" presStyleLbl="node3" presStyleIdx="1" presStyleCnt="3">
        <dgm:presLayoutVars>
          <dgm:chPref val="3"/>
        </dgm:presLayoutVars>
      </dgm:prSet>
      <dgm:spPr/>
    </dgm:pt>
    <dgm:pt modelId="{8079BE2E-59A4-4956-BE80-431FE76D0711}" type="pres">
      <dgm:prSet presAssocID="{1C67FACC-BDCD-4067-A746-E31844F988FA}" presName="level3hierChild" presStyleCnt="0"/>
      <dgm:spPr/>
    </dgm:pt>
    <dgm:pt modelId="{DCECFE89-4892-48FB-871F-D708CB47A310}" type="pres">
      <dgm:prSet presAssocID="{F9FDCAC0-6028-4694-A7DC-2B7FB582BEDF}" presName="conn2-1" presStyleLbl="parChTrans1D3" presStyleIdx="2" presStyleCnt="3"/>
      <dgm:spPr/>
    </dgm:pt>
    <dgm:pt modelId="{098DC56B-19F1-4282-BF65-4E4096DAA421}" type="pres">
      <dgm:prSet presAssocID="{F9FDCAC0-6028-4694-A7DC-2B7FB582BEDF}" presName="connTx" presStyleLbl="parChTrans1D3" presStyleIdx="2" presStyleCnt="3"/>
      <dgm:spPr/>
    </dgm:pt>
    <dgm:pt modelId="{2E56CAF6-67C3-4C25-B4F3-31505C3E1B29}" type="pres">
      <dgm:prSet presAssocID="{F2EBCA83-C7A5-4A31-9AE7-D856BFFD57B1}" presName="root2" presStyleCnt="0"/>
      <dgm:spPr/>
    </dgm:pt>
    <dgm:pt modelId="{CFDD55D1-E845-4B99-897A-C15C3CA8B5BE}" type="pres">
      <dgm:prSet presAssocID="{F2EBCA83-C7A5-4A31-9AE7-D856BFFD57B1}" presName="LevelTwoTextNode" presStyleLbl="node3" presStyleIdx="2" presStyleCnt="3">
        <dgm:presLayoutVars>
          <dgm:chPref val="3"/>
        </dgm:presLayoutVars>
      </dgm:prSet>
      <dgm:spPr/>
    </dgm:pt>
    <dgm:pt modelId="{DE4A5CC0-BB02-4D38-93CA-5EC9543F0381}" type="pres">
      <dgm:prSet presAssocID="{F2EBCA83-C7A5-4A31-9AE7-D856BFFD57B1}" presName="level3hierChild" presStyleCnt="0"/>
      <dgm:spPr/>
    </dgm:pt>
    <dgm:pt modelId="{AE68BC53-683E-4A3E-B880-5E20A3651796}" type="pres">
      <dgm:prSet presAssocID="{21163BC0-D3A4-435A-A8B5-C76EE3E29584}" presName="conn2-1" presStyleLbl="parChTrans1D2" presStyleIdx="1" presStyleCnt="3"/>
      <dgm:spPr/>
    </dgm:pt>
    <dgm:pt modelId="{8D769209-DFFA-48A5-8EFC-668A1E66FFDA}" type="pres">
      <dgm:prSet presAssocID="{21163BC0-D3A4-435A-A8B5-C76EE3E29584}" presName="connTx" presStyleLbl="parChTrans1D2" presStyleIdx="1" presStyleCnt="3"/>
      <dgm:spPr/>
    </dgm:pt>
    <dgm:pt modelId="{B05B7915-C96F-4AA5-BA92-EB15CA10D6B2}" type="pres">
      <dgm:prSet presAssocID="{307DFC34-1D45-4B26-90D8-0D958C86A40E}" presName="root2" presStyleCnt="0"/>
      <dgm:spPr/>
    </dgm:pt>
    <dgm:pt modelId="{D61DA8B9-C6C1-4DEF-ADF6-E8BA20F31BAC}" type="pres">
      <dgm:prSet presAssocID="{307DFC34-1D45-4B26-90D8-0D958C86A40E}" presName="LevelTwoTextNode" presStyleLbl="node2" presStyleIdx="1" presStyleCnt="3" custScaleX="129748">
        <dgm:presLayoutVars>
          <dgm:chPref val="3"/>
        </dgm:presLayoutVars>
      </dgm:prSet>
      <dgm:spPr/>
    </dgm:pt>
    <dgm:pt modelId="{28D04B6F-E595-4A1D-A049-5834AD0D7F06}" type="pres">
      <dgm:prSet presAssocID="{307DFC34-1D45-4B26-90D8-0D958C86A40E}" presName="level3hierChild" presStyleCnt="0"/>
      <dgm:spPr/>
    </dgm:pt>
    <dgm:pt modelId="{79F4A5BE-ADF7-449B-8910-73070288D727}" type="pres">
      <dgm:prSet presAssocID="{93A4D1CC-E1E0-4477-A199-95931B6CB421}" presName="conn2-1" presStyleLbl="parChTrans1D2" presStyleIdx="2" presStyleCnt="3"/>
      <dgm:spPr/>
    </dgm:pt>
    <dgm:pt modelId="{291D3B77-DDE4-4EF6-9172-E1CAFB842A5B}" type="pres">
      <dgm:prSet presAssocID="{93A4D1CC-E1E0-4477-A199-95931B6CB421}" presName="connTx" presStyleLbl="parChTrans1D2" presStyleIdx="2" presStyleCnt="3"/>
      <dgm:spPr/>
    </dgm:pt>
    <dgm:pt modelId="{840BF0C9-6276-4707-9278-A983A943F29A}" type="pres">
      <dgm:prSet presAssocID="{CE10B2B9-730A-4C5C-B752-A181C0F6A5B4}" presName="root2" presStyleCnt="0"/>
      <dgm:spPr/>
    </dgm:pt>
    <dgm:pt modelId="{32F5BCEE-8C02-4233-831F-FFBA97EE2566}" type="pres">
      <dgm:prSet presAssocID="{CE10B2B9-730A-4C5C-B752-A181C0F6A5B4}" presName="LevelTwoTextNode" presStyleLbl="node2" presStyleIdx="2" presStyleCnt="3" custScaleX="129748">
        <dgm:presLayoutVars>
          <dgm:chPref val="3"/>
        </dgm:presLayoutVars>
      </dgm:prSet>
      <dgm:spPr/>
    </dgm:pt>
    <dgm:pt modelId="{D4CF6C56-01B5-46AC-BA09-0D35ED2200DB}" type="pres">
      <dgm:prSet presAssocID="{CE10B2B9-730A-4C5C-B752-A181C0F6A5B4}" presName="level3hierChild" presStyleCnt="0"/>
      <dgm:spPr/>
    </dgm:pt>
  </dgm:ptLst>
  <dgm:cxnLst>
    <dgm:cxn modelId="{F45F3201-0ADB-4C21-AABB-CD3108203039}" type="presOf" srcId="{2EF02898-E5BD-45A0-AD89-8EAD424D10A4}" destId="{FA33DCD5-D2D9-40CA-8409-138644BC21E2}" srcOrd="1" destOrd="0" presId="urn:microsoft.com/office/officeart/2005/8/layout/hierarchy2"/>
    <dgm:cxn modelId="{0E0A8E07-6A35-4C42-9CDA-6DAA8014B1F5}" type="presOf" srcId="{F9FDCAC0-6028-4694-A7DC-2B7FB582BEDF}" destId="{DCECFE89-4892-48FB-871F-D708CB47A310}" srcOrd="0" destOrd="0" presId="urn:microsoft.com/office/officeart/2005/8/layout/hierarchy2"/>
    <dgm:cxn modelId="{4712340A-CF9B-4971-AB6F-50BA6A438085}" type="presOf" srcId="{510646ED-8FCB-44F0-84C4-1E00F18F9746}" destId="{BEEF76D8-29B4-47B0-9C1C-CE39E0323DB3}" srcOrd="1" destOrd="0" presId="urn:microsoft.com/office/officeart/2005/8/layout/hierarchy2"/>
    <dgm:cxn modelId="{784C0B19-7C23-4EEA-BC17-F3023E7304AF}" srcId="{43852F7B-7D8F-4284-B94E-74F659E974E1}" destId="{1C67FACC-BDCD-4067-A746-E31844F988FA}" srcOrd="1" destOrd="0" parTransId="{2EF02898-E5BD-45A0-AD89-8EAD424D10A4}" sibTransId="{0BAFA7D4-0204-4585-92B1-AA95FC9B4416}"/>
    <dgm:cxn modelId="{7870F019-5E6A-4DE5-B639-C11432DA0CFA}" type="presOf" srcId="{4D6600FE-54E3-417E-8C1C-C854ACF9CB8D}" destId="{3499773F-34E2-4153-98EF-1C9997E4937A}" srcOrd="0" destOrd="0" presId="urn:microsoft.com/office/officeart/2005/8/layout/hierarchy2"/>
    <dgm:cxn modelId="{609C3D1E-8990-44D9-BD12-54968B792B7D}" srcId="{43852F7B-7D8F-4284-B94E-74F659E974E1}" destId="{F2EBCA83-C7A5-4A31-9AE7-D856BFFD57B1}" srcOrd="2" destOrd="0" parTransId="{F9FDCAC0-6028-4694-A7DC-2B7FB582BEDF}" sibTransId="{B8356FCB-699C-49A6-838A-F2821A6CCBDB}"/>
    <dgm:cxn modelId="{865E5D29-E353-487F-8278-780116CE4D24}" srcId="{C926F82B-6906-4598-BF38-BAFF8051E498}" destId="{CE10B2B9-730A-4C5C-B752-A181C0F6A5B4}" srcOrd="2" destOrd="0" parTransId="{93A4D1CC-E1E0-4477-A199-95931B6CB421}" sibTransId="{1C1B5EA5-BC1D-41A5-9CBC-2B88E6D0F7DB}"/>
    <dgm:cxn modelId="{1D8A8435-3296-4432-A74D-9FC47638AE06}" srcId="{BE317B14-F446-48EE-A23B-6FB0B2B44998}" destId="{C926F82B-6906-4598-BF38-BAFF8051E498}" srcOrd="0" destOrd="0" parTransId="{22B5CD5E-BFB5-480C-B5C8-3C756DE20BB7}" sibTransId="{620CED44-56B2-45C8-B9DE-E1814D742303}"/>
    <dgm:cxn modelId="{85459936-A304-4B3B-96C1-7D11E5F61104}" type="presOf" srcId="{510646ED-8FCB-44F0-84C4-1E00F18F9746}" destId="{454E749C-ADB8-4CCE-80CD-F1973B88F861}" srcOrd="0" destOrd="0" presId="urn:microsoft.com/office/officeart/2005/8/layout/hierarchy2"/>
    <dgm:cxn modelId="{A35CEF66-67E0-44EB-9DC4-399BC90B1461}" srcId="{C926F82B-6906-4598-BF38-BAFF8051E498}" destId="{43852F7B-7D8F-4284-B94E-74F659E974E1}" srcOrd="0" destOrd="0" parTransId="{510646ED-8FCB-44F0-84C4-1E00F18F9746}" sibTransId="{70BA33AC-8FB1-478B-848F-F4486C054B0D}"/>
    <dgm:cxn modelId="{7205F06E-EF38-4CFC-BF9C-2292736F96B6}" type="presOf" srcId="{307DFC34-1D45-4B26-90D8-0D958C86A40E}" destId="{D61DA8B9-C6C1-4DEF-ADF6-E8BA20F31BAC}" srcOrd="0" destOrd="0" presId="urn:microsoft.com/office/officeart/2005/8/layout/hierarchy2"/>
    <dgm:cxn modelId="{E45E9F50-DCA6-4847-A74C-E021DF711E9E}" type="presOf" srcId="{4D6600FE-54E3-417E-8C1C-C854ACF9CB8D}" destId="{52B16BBB-51F1-489A-BB0B-4EF0D583923A}" srcOrd="1" destOrd="0" presId="urn:microsoft.com/office/officeart/2005/8/layout/hierarchy2"/>
    <dgm:cxn modelId="{2DB44382-9B65-48FB-BE71-01C16C5452AF}" srcId="{43852F7B-7D8F-4284-B94E-74F659E974E1}" destId="{BD0BF9B1-21F2-42E0-B557-61D7CF021786}" srcOrd="0" destOrd="0" parTransId="{4D6600FE-54E3-417E-8C1C-C854ACF9CB8D}" sibTransId="{FF7EE481-A391-4673-8061-F047115A0650}"/>
    <dgm:cxn modelId="{170FD186-A5EC-49A6-A380-7DEB703A68B4}" type="presOf" srcId="{43852F7B-7D8F-4284-B94E-74F659E974E1}" destId="{2B66EBC5-F037-4105-B90D-D4E1F956AC72}" srcOrd="0" destOrd="0" presId="urn:microsoft.com/office/officeart/2005/8/layout/hierarchy2"/>
    <dgm:cxn modelId="{84466A89-FC17-45FE-B59B-A9BE1E0D3736}" type="presOf" srcId="{BE317B14-F446-48EE-A23B-6FB0B2B44998}" destId="{C6E1FF02-D252-4DC4-B063-42BEEDF1C53F}" srcOrd="0" destOrd="0" presId="urn:microsoft.com/office/officeart/2005/8/layout/hierarchy2"/>
    <dgm:cxn modelId="{E949158C-A56B-4D8B-8187-5E865F45C314}" type="presOf" srcId="{BD0BF9B1-21F2-42E0-B557-61D7CF021786}" destId="{BD41F219-BDAA-4E05-B8AF-38E15AB2903E}" srcOrd="0" destOrd="0" presId="urn:microsoft.com/office/officeart/2005/8/layout/hierarchy2"/>
    <dgm:cxn modelId="{91C2C192-B462-4303-9744-2B7FB057CA52}" type="presOf" srcId="{2EF02898-E5BD-45A0-AD89-8EAD424D10A4}" destId="{4F050067-B31F-48E1-A6F0-C38264C7BFD4}" srcOrd="0" destOrd="0" presId="urn:microsoft.com/office/officeart/2005/8/layout/hierarchy2"/>
    <dgm:cxn modelId="{7A87A194-3559-4CB2-B782-12A86718EFE3}" type="presOf" srcId="{CE10B2B9-730A-4C5C-B752-A181C0F6A5B4}" destId="{32F5BCEE-8C02-4233-831F-FFBA97EE2566}" srcOrd="0" destOrd="0" presId="urn:microsoft.com/office/officeart/2005/8/layout/hierarchy2"/>
    <dgm:cxn modelId="{20096B96-F695-4EAA-BC7A-5DC37D283C72}" type="presOf" srcId="{21163BC0-D3A4-435A-A8B5-C76EE3E29584}" destId="{AE68BC53-683E-4A3E-B880-5E20A3651796}" srcOrd="0" destOrd="0" presId="urn:microsoft.com/office/officeart/2005/8/layout/hierarchy2"/>
    <dgm:cxn modelId="{526EFA98-DB47-444B-A143-1852F2610691}" type="presOf" srcId="{93A4D1CC-E1E0-4477-A199-95931B6CB421}" destId="{291D3B77-DDE4-4EF6-9172-E1CAFB842A5B}" srcOrd="1" destOrd="0" presId="urn:microsoft.com/office/officeart/2005/8/layout/hierarchy2"/>
    <dgm:cxn modelId="{3D1A7E99-14FB-4075-B40E-E9A2EB57DAD4}" type="presOf" srcId="{93A4D1CC-E1E0-4477-A199-95931B6CB421}" destId="{79F4A5BE-ADF7-449B-8910-73070288D727}" srcOrd="0" destOrd="0" presId="urn:microsoft.com/office/officeart/2005/8/layout/hierarchy2"/>
    <dgm:cxn modelId="{5994CAAF-A8B4-4992-AF72-1D209CB65D9F}" type="presOf" srcId="{1C67FACC-BDCD-4067-A746-E31844F988FA}" destId="{D4B2BEF1-45E8-47ED-9C4D-1BE896D898D7}" srcOrd="0" destOrd="0" presId="urn:microsoft.com/office/officeart/2005/8/layout/hierarchy2"/>
    <dgm:cxn modelId="{92C48BB2-0674-4EEF-95EE-2093A664866B}" type="presOf" srcId="{21163BC0-D3A4-435A-A8B5-C76EE3E29584}" destId="{8D769209-DFFA-48A5-8EFC-668A1E66FFDA}" srcOrd="1" destOrd="0" presId="urn:microsoft.com/office/officeart/2005/8/layout/hierarchy2"/>
    <dgm:cxn modelId="{D0D3ACC3-D664-4343-B6B8-0EE5BE9F28CC}" type="presOf" srcId="{F2EBCA83-C7A5-4A31-9AE7-D856BFFD57B1}" destId="{CFDD55D1-E845-4B99-897A-C15C3CA8B5BE}" srcOrd="0" destOrd="0" presId="urn:microsoft.com/office/officeart/2005/8/layout/hierarchy2"/>
    <dgm:cxn modelId="{39D361CA-B966-49B2-B099-BEEDF65C547C}" srcId="{C926F82B-6906-4598-BF38-BAFF8051E498}" destId="{307DFC34-1D45-4B26-90D8-0D958C86A40E}" srcOrd="1" destOrd="0" parTransId="{21163BC0-D3A4-435A-A8B5-C76EE3E29584}" sibTransId="{2319C91E-9E85-4F2E-B074-A41F64BB555C}"/>
    <dgm:cxn modelId="{87F5E4F5-F89E-4543-9907-1AA8BDBBC746}" type="presOf" srcId="{F9FDCAC0-6028-4694-A7DC-2B7FB582BEDF}" destId="{098DC56B-19F1-4282-BF65-4E4096DAA421}" srcOrd="1" destOrd="0" presId="urn:microsoft.com/office/officeart/2005/8/layout/hierarchy2"/>
    <dgm:cxn modelId="{98B5F8F6-7B9A-4838-B981-B6DEF39781E5}" type="presOf" srcId="{C926F82B-6906-4598-BF38-BAFF8051E498}" destId="{AC6489AD-68AB-481E-8B9A-FB268B109C64}" srcOrd="0" destOrd="0" presId="urn:microsoft.com/office/officeart/2005/8/layout/hierarchy2"/>
    <dgm:cxn modelId="{3824EFAD-7C3E-49A8-9E69-EC2B2E611088}" type="presParOf" srcId="{C6E1FF02-D252-4DC4-B063-42BEEDF1C53F}" destId="{B5D9E8A8-AFC1-4BEC-81DE-856D7F1864B0}" srcOrd="0" destOrd="0" presId="urn:microsoft.com/office/officeart/2005/8/layout/hierarchy2"/>
    <dgm:cxn modelId="{7BEF3775-9048-4668-9CF9-E40CB17D8261}" type="presParOf" srcId="{B5D9E8A8-AFC1-4BEC-81DE-856D7F1864B0}" destId="{AC6489AD-68AB-481E-8B9A-FB268B109C64}" srcOrd="0" destOrd="0" presId="urn:microsoft.com/office/officeart/2005/8/layout/hierarchy2"/>
    <dgm:cxn modelId="{490083E2-B2AD-4935-B619-873701829742}" type="presParOf" srcId="{B5D9E8A8-AFC1-4BEC-81DE-856D7F1864B0}" destId="{3B35FCF9-5243-496D-9DFF-60C0A829834A}" srcOrd="1" destOrd="0" presId="urn:microsoft.com/office/officeart/2005/8/layout/hierarchy2"/>
    <dgm:cxn modelId="{379509A0-D859-4B85-93F3-8CF401A335AE}" type="presParOf" srcId="{3B35FCF9-5243-496D-9DFF-60C0A829834A}" destId="{454E749C-ADB8-4CCE-80CD-F1973B88F861}" srcOrd="0" destOrd="0" presId="urn:microsoft.com/office/officeart/2005/8/layout/hierarchy2"/>
    <dgm:cxn modelId="{62E37B73-FF35-4610-A609-89DDFC728B9A}" type="presParOf" srcId="{454E749C-ADB8-4CCE-80CD-F1973B88F861}" destId="{BEEF76D8-29B4-47B0-9C1C-CE39E0323DB3}" srcOrd="0" destOrd="0" presId="urn:microsoft.com/office/officeart/2005/8/layout/hierarchy2"/>
    <dgm:cxn modelId="{F3D7C9E4-3009-42FF-8C52-E228048B51B6}" type="presParOf" srcId="{3B35FCF9-5243-496D-9DFF-60C0A829834A}" destId="{FF22FC29-2304-4560-9FC3-ABFECBB55099}" srcOrd="1" destOrd="0" presId="urn:microsoft.com/office/officeart/2005/8/layout/hierarchy2"/>
    <dgm:cxn modelId="{4B784E9E-66F7-4D31-A981-AF8156BCC7E2}" type="presParOf" srcId="{FF22FC29-2304-4560-9FC3-ABFECBB55099}" destId="{2B66EBC5-F037-4105-B90D-D4E1F956AC72}" srcOrd="0" destOrd="0" presId="urn:microsoft.com/office/officeart/2005/8/layout/hierarchy2"/>
    <dgm:cxn modelId="{C4785CAE-D46D-42BE-A0E3-BB14152C5558}" type="presParOf" srcId="{FF22FC29-2304-4560-9FC3-ABFECBB55099}" destId="{51E89BA7-1DD1-417D-A191-E437F1C05011}" srcOrd="1" destOrd="0" presId="urn:microsoft.com/office/officeart/2005/8/layout/hierarchy2"/>
    <dgm:cxn modelId="{ADB4EE3B-24A3-4C25-A22A-762A3C62DCFC}" type="presParOf" srcId="{51E89BA7-1DD1-417D-A191-E437F1C05011}" destId="{3499773F-34E2-4153-98EF-1C9997E4937A}" srcOrd="0" destOrd="0" presId="urn:microsoft.com/office/officeart/2005/8/layout/hierarchy2"/>
    <dgm:cxn modelId="{71B18492-F13F-4FB2-A507-9076B859DC1C}" type="presParOf" srcId="{3499773F-34E2-4153-98EF-1C9997E4937A}" destId="{52B16BBB-51F1-489A-BB0B-4EF0D583923A}" srcOrd="0" destOrd="0" presId="urn:microsoft.com/office/officeart/2005/8/layout/hierarchy2"/>
    <dgm:cxn modelId="{E7D74861-E175-4EFD-9F63-EDE508830AA3}" type="presParOf" srcId="{51E89BA7-1DD1-417D-A191-E437F1C05011}" destId="{FAB82A77-6009-4741-9556-21A8A0CED702}" srcOrd="1" destOrd="0" presId="urn:microsoft.com/office/officeart/2005/8/layout/hierarchy2"/>
    <dgm:cxn modelId="{1A9729F3-C6E7-4AB0-8737-1CDF223ED996}" type="presParOf" srcId="{FAB82A77-6009-4741-9556-21A8A0CED702}" destId="{BD41F219-BDAA-4E05-B8AF-38E15AB2903E}" srcOrd="0" destOrd="0" presId="urn:microsoft.com/office/officeart/2005/8/layout/hierarchy2"/>
    <dgm:cxn modelId="{EB6FE27B-26AE-40A0-9638-D6F031494E19}" type="presParOf" srcId="{FAB82A77-6009-4741-9556-21A8A0CED702}" destId="{FA6EA8F8-F3CC-406C-9239-97926BAB8DC7}" srcOrd="1" destOrd="0" presId="urn:microsoft.com/office/officeart/2005/8/layout/hierarchy2"/>
    <dgm:cxn modelId="{B86EFEEB-6B28-41D2-90C4-F7DE69052829}" type="presParOf" srcId="{51E89BA7-1DD1-417D-A191-E437F1C05011}" destId="{4F050067-B31F-48E1-A6F0-C38264C7BFD4}" srcOrd="2" destOrd="0" presId="urn:microsoft.com/office/officeart/2005/8/layout/hierarchy2"/>
    <dgm:cxn modelId="{2A42C297-64AD-4CEF-982C-FC09466ACA97}" type="presParOf" srcId="{4F050067-B31F-48E1-A6F0-C38264C7BFD4}" destId="{FA33DCD5-D2D9-40CA-8409-138644BC21E2}" srcOrd="0" destOrd="0" presId="urn:microsoft.com/office/officeart/2005/8/layout/hierarchy2"/>
    <dgm:cxn modelId="{94C56EB7-9EF8-4141-854E-C0C47BA0914B}" type="presParOf" srcId="{51E89BA7-1DD1-417D-A191-E437F1C05011}" destId="{189CA9FC-89BF-4DF8-899B-CA7AC3087C10}" srcOrd="3" destOrd="0" presId="urn:microsoft.com/office/officeart/2005/8/layout/hierarchy2"/>
    <dgm:cxn modelId="{AD5201AD-5ECA-4CDE-9B41-A0E1A0EA030C}" type="presParOf" srcId="{189CA9FC-89BF-4DF8-899B-CA7AC3087C10}" destId="{D4B2BEF1-45E8-47ED-9C4D-1BE896D898D7}" srcOrd="0" destOrd="0" presId="urn:microsoft.com/office/officeart/2005/8/layout/hierarchy2"/>
    <dgm:cxn modelId="{E5F0C139-9806-489A-9D66-2EE8327658D3}" type="presParOf" srcId="{189CA9FC-89BF-4DF8-899B-CA7AC3087C10}" destId="{8079BE2E-59A4-4956-BE80-431FE76D0711}" srcOrd="1" destOrd="0" presId="urn:microsoft.com/office/officeart/2005/8/layout/hierarchy2"/>
    <dgm:cxn modelId="{C67C39BE-8447-4EE2-8C62-9349C9E0D41C}" type="presParOf" srcId="{51E89BA7-1DD1-417D-A191-E437F1C05011}" destId="{DCECFE89-4892-48FB-871F-D708CB47A310}" srcOrd="4" destOrd="0" presId="urn:microsoft.com/office/officeart/2005/8/layout/hierarchy2"/>
    <dgm:cxn modelId="{8E7CCAE1-965D-4A5C-B2C8-F2E9D5C35FA3}" type="presParOf" srcId="{DCECFE89-4892-48FB-871F-D708CB47A310}" destId="{098DC56B-19F1-4282-BF65-4E4096DAA421}" srcOrd="0" destOrd="0" presId="urn:microsoft.com/office/officeart/2005/8/layout/hierarchy2"/>
    <dgm:cxn modelId="{36E90AA2-26F6-4F52-AC86-E4E96954CA59}" type="presParOf" srcId="{51E89BA7-1DD1-417D-A191-E437F1C05011}" destId="{2E56CAF6-67C3-4C25-B4F3-31505C3E1B29}" srcOrd="5" destOrd="0" presId="urn:microsoft.com/office/officeart/2005/8/layout/hierarchy2"/>
    <dgm:cxn modelId="{71241380-F87B-48B8-8497-8A61871EC7A7}" type="presParOf" srcId="{2E56CAF6-67C3-4C25-B4F3-31505C3E1B29}" destId="{CFDD55D1-E845-4B99-897A-C15C3CA8B5BE}" srcOrd="0" destOrd="0" presId="urn:microsoft.com/office/officeart/2005/8/layout/hierarchy2"/>
    <dgm:cxn modelId="{46E011A9-3B40-4B71-8E32-FCFD7AF2B1EB}" type="presParOf" srcId="{2E56CAF6-67C3-4C25-B4F3-31505C3E1B29}" destId="{DE4A5CC0-BB02-4D38-93CA-5EC9543F0381}" srcOrd="1" destOrd="0" presId="urn:microsoft.com/office/officeart/2005/8/layout/hierarchy2"/>
    <dgm:cxn modelId="{41B81D36-BFBC-4594-823C-CAC2AF4BFEF1}" type="presParOf" srcId="{3B35FCF9-5243-496D-9DFF-60C0A829834A}" destId="{AE68BC53-683E-4A3E-B880-5E20A3651796}" srcOrd="2" destOrd="0" presId="urn:microsoft.com/office/officeart/2005/8/layout/hierarchy2"/>
    <dgm:cxn modelId="{C4C3644E-5220-4B2B-BC08-72F800F51772}" type="presParOf" srcId="{AE68BC53-683E-4A3E-B880-5E20A3651796}" destId="{8D769209-DFFA-48A5-8EFC-668A1E66FFDA}" srcOrd="0" destOrd="0" presId="urn:microsoft.com/office/officeart/2005/8/layout/hierarchy2"/>
    <dgm:cxn modelId="{7B1C4A4A-9F67-42FD-9B94-D4F18C6DEFB8}" type="presParOf" srcId="{3B35FCF9-5243-496D-9DFF-60C0A829834A}" destId="{B05B7915-C96F-4AA5-BA92-EB15CA10D6B2}" srcOrd="3" destOrd="0" presId="urn:microsoft.com/office/officeart/2005/8/layout/hierarchy2"/>
    <dgm:cxn modelId="{2B2529CB-5E68-40D9-88A7-AA2BAA3F744C}" type="presParOf" srcId="{B05B7915-C96F-4AA5-BA92-EB15CA10D6B2}" destId="{D61DA8B9-C6C1-4DEF-ADF6-E8BA20F31BAC}" srcOrd="0" destOrd="0" presId="urn:microsoft.com/office/officeart/2005/8/layout/hierarchy2"/>
    <dgm:cxn modelId="{42688A3C-49B3-4689-90BC-79EEF90859FC}" type="presParOf" srcId="{B05B7915-C96F-4AA5-BA92-EB15CA10D6B2}" destId="{28D04B6F-E595-4A1D-A049-5834AD0D7F06}" srcOrd="1" destOrd="0" presId="urn:microsoft.com/office/officeart/2005/8/layout/hierarchy2"/>
    <dgm:cxn modelId="{4C0AA0FD-2D8F-46D0-9537-DF7FD1911DC7}" type="presParOf" srcId="{3B35FCF9-5243-496D-9DFF-60C0A829834A}" destId="{79F4A5BE-ADF7-449B-8910-73070288D727}" srcOrd="4" destOrd="0" presId="urn:microsoft.com/office/officeart/2005/8/layout/hierarchy2"/>
    <dgm:cxn modelId="{218BF98F-0BC5-4CFA-90D4-FBDE76FAD47B}" type="presParOf" srcId="{79F4A5BE-ADF7-449B-8910-73070288D727}" destId="{291D3B77-DDE4-4EF6-9172-E1CAFB842A5B}" srcOrd="0" destOrd="0" presId="urn:microsoft.com/office/officeart/2005/8/layout/hierarchy2"/>
    <dgm:cxn modelId="{22931DFC-7418-480C-B5D5-0F52C2A31511}" type="presParOf" srcId="{3B35FCF9-5243-496D-9DFF-60C0A829834A}" destId="{840BF0C9-6276-4707-9278-A983A943F29A}" srcOrd="5" destOrd="0" presId="urn:microsoft.com/office/officeart/2005/8/layout/hierarchy2"/>
    <dgm:cxn modelId="{FD16B10E-3842-42C7-AF8E-AF8C18B786FF}" type="presParOf" srcId="{840BF0C9-6276-4707-9278-A983A943F29A}" destId="{32F5BCEE-8C02-4233-831F-FFBA97EE2566}" srcOrd="0" destOrd="0" presId="urn:microsoft.com/office/officeart/2005/8/layout/hierarchy2"/>
    <dgm:cxn modelId="{C4F57877-C48F-449A-B65A-335DFF734A7C}" type="presParOf" srcId="{840BF0C9-6276-4707-9278-A983A943F29A}" destId="{D4CF6C56-01B5-46AC-BA09-0D35ED2200DB}"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8D40A08-F17B-40CA-B8C6-A2E4682C5733}"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zh-CN" altLang="en-US"/>
        </a:p>
      </dgm:t>
    </dgm:pt>
    <dgm:pt modelId="{7FA4C488-67AA-420D-A1C0-80F1E5549926}">
      <dgm:prSet custT="1"/>
      <dgm:spPr>
        <a:solidFill>
          <a:srgbClr val="94DAE2"/>
        </a:solidFill>
        <a:ln>
          <a:noFill/>
        </a:ln>
      </dgm:spPr>
      <dgm:t>
        <a:bodyPr/>
        <a:lstStyle/>
        <a:p>
          <a:pPr rtl="0"/>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基于令牌的认证方式</a:t>
          </a:r>
        </a:p>
      </dgm:t>
    </dgm:pt>
    <dgm:pt modelId="{F8AB0374-0FC9-470C-9A73-ACF278D4CC9B}" type="parTrans" cxnId="{7AC8D438-0E20-44E5-BF97-B3833733C0BE}">
      <dgm:prSet/>
      <dgm:spPr/>
      <dgm:t>
        <a:bodyPr/>
        <a:lstStyle/>
        <a:p>
          <a:endParaRPr lang="zh-CN" altLang="en-US" sz="2400"/>
        </a:p>
      </dgm:t>
    </dgm:pt>
    <dgm:pt modelId="{7004FDFE-57BA-4FFD-ABCF-13401D9061D2}" type="sibTrans" cxnId="{7AC8D438-0E20-44E5-BF97-B3833733C0BE}">
      <dgm:prSet/>
      <dgm:spPr/>
      <dgm:t>
        <a:bodyPr/>
        <a:lstStyle/>
        <a:p>
          <a:endParaRPr lang="zh-CN" altLang="en-US" sz="2400"/>
        </a:p>
      </dgm:t>
    </dgm:pt>
    <dgm:pt modelId="{E0DE661E-00D5-4768-B040-741FC21CF675}">
      <dgm:prSet custT="1"/>
      <dgm:spPr>
        <a:solidFill>
          <a:srgbClr val="BEE9EE"/>
        </a:solidFill>
      </dgm:spPr>
      <dgm:t>
        <a:bodyPr/>
        <a:lstStyle/>
        <a:p>
          <a:pPr rtl="0"/>
          <a:r>
            <a:rPr lang="zh-CN" sz="2400" dirty="0">
              <a:latin typeface="宋体" panose="02010600030101010101" pitchFamily="2" charset="-122"/>
              <a:ea typeface="宋体" panose="02010600030101010101" pitchFamily="2" charset="-122"/>
              <a:cs typeface="+mn-ea"/>
              <a:sym typeface="Huawei Sans" panose="020C0503030203020204" pitchFamily="34" charset="0"/>
            </a:rPr>
            <a:t>最常用</a:t>
          </a:r>
          <a:r>
            <a:rPr lang="en-US"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sz="2400" dirty="0">
              <a:latin typeface="宋体" panose="02010600030101010101" pitchFamily="2" charset="-122"/>
              <a:ea typeface="宋体" panose="02010600030101010101" pitchFamily="2" charset="-122"/>
              <a:cs typeface="+mn-ea"/>
              <a:sym typeface="Huawei Sans" panose="020C0503030203020204" pitchFamily="34" charset="0"/>
            </a:rPr>
            <a:t>认证方式，使用方式简单</a:t>
          </a:r>
        </a:p>
      </dgm:t>
    </dgm:pt>
    <dgm:pt modelId="{707C7CA7-E44A-4C2D-82AB-F33CC868AE5F}" type="parTrans" cxnId="{126F6133-EBFE-4E8D-A62F-7AFAA936374A}">
      <dgm:prSet/>
      <dgm:spPr/>
      <dgm:t>
        <a:bodyPr/>
        <a:lstStyle/>
        <a:p>
          <a:endParaRPr lang="zh-CN" altLang="en-US" sz="2400"/>
        </a:p>
      </dgm:t>
    </dgm:pt>
    <dgm:pt modelId="{EB5F641B-9506-4155-A708-A2B0B3264E6F}" type="sibTrans" cxnId="{126F6133-EBFE-4E8D-A62F-7AFAA936374A}">
      <dgm:prSet/>
      <dgm:spPr/>
      <dgm:t>
        <a:bodyPr/>
        <a:lstStyle/>
        <a:p>
          <a:endParaRPr lang="zh-CN" altLang="en-US" sz="2400"/>
        </a:p>
      </dgm:t>
    </dgm:pt>
    <dgm:pt modelId="{5C50F489-C00B-490F-94F2-BB6E9D12F9B5}">
      <dgm:prSet custT="1"/>
      <dgm:spPr>
        <a:solidFill>
          <a:srgbClr val="BEE9EE"/>
        </a:solidFill>
      </dgm:spPr>
      <dgm:t>
        <a:bodyPr/>
        <a:lstStyle/>
        <a:p>
          <a:pPr rtl="0"/>
          <a:r>
            <a:rPr lang="zh-CN" sz="2400" dirty="0">
              <a:latin typeface="宋体" panose="02010600030101010101" pitchFamily="2" charset="-122"/>
              <a:ea typeface="宋体" panose="02010600030101010101" pitchFamily="2" charset="-122"/>
              <a:cs typeface="+mn-ea"/>
              <a:sym typeface="Huawei Sans" panose="020C0503030203020204" pitchFamily="34" charset="0"/>
            </a:rPr>
            <a:t>认证请求发送时添加一个“</a:t>
          </a:r>
          <a:r>
            <a:rPr lang="en-US" sz="2400" dirty="0">
              <a:latin typeface="宋体" panose="02010600030101010101" pitchFamily="2" charset="-122"/>
              <a:ea typeface="宋体" panose="02010600030101010101" pitchFamily="2" charset="-122"/>
              <a:cs typeface="+mn-ea"/>
              <a:sym typeface="Huawei Sans" panose="020C0503030203020204" pitchFamily="34" charset="0"/>
            </a:rPr>
            <a:t>X-</a:t>
          </a:r>
          <a:r>
            <a:rPr lang="en-US" sz="2400" dirty="0" err="1">
              <a:latin typeface="宋体" panose="02010600030101010101" pitchFamily="2" charset="-122"/>
              <a:ea typeface="宋体" panose="02010600030101010101" pitchFamily="2" charset="-122"/>
              <a:cs typeface="+mn-ea"/>
              <a:sym typeface="Huawei Sans" panose="020C0503030203020204" pitchFamily="34" charset="0"/>
            </a:rPr>
            <a:t>Auth</a:t>
          </a:r>
          <a:r>
            <a:rPr lang="en-US"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sz="2400" dirty="0">
              <a:latin typeface="宋体" panose="02010600030101010101" pitchFamily="2" charset="-122"/>
              <a:ea typeface="宋体" panose="02010600030101010101" pitchFamily="2" charset="-122"/>
              <a:cs typeface="+mn-ea"/>
              <a:sym typeface="Huawei Sans" panose="020C0503030203020204" pitchFamily="34" charset="0"/>
            </a:rPr>
            <a:t>”的</a:t>
          </a:r>
          <a:r>
            <a:rPr lang="en-US" sz="2400" dirty="0">
              <a:latin typeface="宋体" panose="02010600030101010101" pitchFamily="2" charset="-122"/>
              <a:ea typeface="宋体" panose="02010600030101010101" pitchFamily="2" charset="-122"/>
              <a:cs typeface="+mn-ea"/>
              <a:sym typeface="Huawei Sans" panose="020C0503030203020204" pitchFamily="34" charset="0"/>
            </a:rPr>
            <a:t>HTTP</a:t>
          </a:r>
          <a:r>
            <a:rPr lang="zh-CN" sz="2400" dirty="0">
              <a:latin typeface="宋体" panose="02010600030101010101" pitchFamily="2" charset="-122"/>
              <a:ea typeface="宋体" panose="02010600030101010101" pitchFamily="2" charset="-122"/>
              <a:cs typeface="+mn-ea"/>
              <a:sym typeface="Huawei Sans" panose="020C0503030203020204" pitchFamily="34" charset="0"/>
            </a:rPr>
            <a:t>头，</a:t>
          </a:r>
          <a:r>
            <a:rPr lang="en-US"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sz="2400" dirty="0">
              <a:latin typeface="宋体" panose="02010600030101010101" pitchFamily="2" charset="-122"/>
              <a:ea typeface="宋体" panose="02010600030101010101" pitchFamily="2" charset="-122"/>
              <a:cs typeface="+mn-ea"/>
              <a:sym typeface="Huawei Sans" panose="020C0503030203020204" pitchFamily="34" charset="0"/>
            </a:rPr>
            <a:t>检查该</a:t>
          </a:r>
          <a:r>
            <a:rPr lang="en-US" sz="2400" dirty="0">
              <a:latin typeface="宋体" panose="02010600030101010101" pitchFamily="2" charset="-122"/>
              <a:ea typeface="宋体" panose="02010600030101010101" pitchFamily="2" charset="-122"/>
              <a:cs typeface="+mn-ea"/>
              <a:sym typeface="Huawei Sans" panose="020C0503030203020204" pitchFamily="34" charset="0"/>
            </a:rPr>
            <a:t>HTTP</a:t>
          </a:r>
          <a:r>
            <a:rPr lang="zh-CN" sz="2400" dirty="0">
              <a:latin typeface="宋体" panose="02010600030101010101" pitchFamily="2" charset="-122"/>
              <a:ea typeface="宋体" panose="02010600030101010101" pitchFamily="2" charset="-122"/>
              <a:cs typeface="+mn-ea"/>
              <a:sym typeface="Huawei Sans" panose="020C0503030203020204" pitchFamily="34" charset="0"/>
            </a:rPr>
            <a:t>头中的</a:t>
          </a:r>
          <a:r>
            <a:rPr lang="en-US"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sz="2400" dirty="0">
              <a:latin typeface="宋体" panose="02010600030101010101" pitchFamily="2" charset="-122"/>
              <a:ea typeface="宋体" panose="02010600030101010101" pitchFamily="2" charset="-122"/>
              <a:cs typeface="+mn-ea"/>
              <a:sym typeface="Huawei Sans" panose="020C0503030203020204" pitchFamily="34" charset="0"/>
            </a:rPr>
            <a:t>值，与数据库的令牌值进行比对验证</a:t>
          </a:r>
        </a:p>
      </dgm:t>
    </dgm:pt>
    <dgm:pt modelId="{01FBDE57-F1F4-4092-AF88-4BC584A2305E}" type="parTrans" cxnId="{15AA4818-4D19-4EFB-B76A-3F348488846E}">
      <dgm:prSet/>
      <dgm:spPr/>
      <dgm:t>
        <a:bodyPr/>
        <a:lstStyle/>
        <a:p>
          <a:endParaRPr lang="zh-CN" altLang="en-US" sz="2400"/>
        </a:p>
      </dgm:t>
    </dgm:pt>
    <dgm:pt modelId="{04D1E710-C074-495E-A514-A430CC058FB5}" type="sibTrans" cxnId="{15AA4818-4D19-4EFB-B76A-3F348488846E}">
      <dgm:prSet/>
      <dgm:spPr/>
      <dgm:t>
        <a:bodyPr/>
        <a:lstStyle/>
        <a:p>
          <a:endParaRPr lang="zh-CN" altLang="en-US" sz="2400"/>
        </a:p>
      </dgm:t>
    </dgm:pt>
    <dgm:pt modelId="{12F3569E-005A-423B-9A76-36FCE9434B3D}">
      <dgm:prSet custT="1"/>
      <dgm:spPr>
        <a:solidFill>
          <a:srgbClr val="E28198"/>
        </a:solidFill>
        <a:ln>
          <a:noFill/>
        </a:ln>
      </dgm:spPr>
      <dgm:t>
        <a:bodyPr/>
        <a:lstStyle/>
        <a:p>
          <a:pPr rtl="0"/>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基于外部的认证方式</a:t>
          </a:r>
        </a:p>
      </dgm:t>
    </dgm:pt>
    <dgm:pt modelId="{98EAA986-389F-4A9E-8F7C-10F8660C8F8E}" type="parTrans" cxnId="{09B4B264-A731-4092-80EA-360EBA2B7630}">
      <dgm:prSet/>
      <dgm:spPr/>
      <dgm:t>
        <a:bodyPr/>
        <a:lstStyle/>
        <a:p>
          <a:endParaRPr lang="zh-CN" altLang="en-US" sz="2400"/>
        </a:p>
      </dgm:t>
    </dgm:pt>
    <dgm:pt modelId="{C1954720-E0E0-4D9C-9857-C77BF71F169F}" type="sibTrans" cxnId="{09B4B264-A731-4092-80EA-360EBA2B7630}">
      <dgm:prSet/>
      <dgm:spPr/>
      <dgm:t>
        <a:bodyPr/>
        <a:lstStyle/>
        <a:p>
          <a:endParaRPr lang="zh-CN" altLang="en-US" sz="2400"/>
        </a:p>
      </dgm:t>
    </dgm:pt>
    <dgm:pt modelId="{7063129B-7F1C-4816-B8AB-2F4D176DE8F5}">
      <dgm:prSet custT="1"/>
      <dgm:spPr>
        <a:solidFill>
          <a:srgbClr val="EEB3C1"/>
        </a:solidFill>
      </dgm:spPr>
      <dgm:t>
        <a:bodyPr/>
        <a:lstStyle/>
        <a:p>
          <a:pPr rtl="0"/>
          <a:r>
            <a:rPr lang="zh-CN" sz="2400" dirty="0">
              <a:latin typeface="宋体" panose="02010600030101010101" pitchFamily="2" charset="-122"/>
              <a:ea typeface="宋体" panose="02010600030101010101" pitchFamily="2" charset="-122"/>
              <a:cs typeface="+mn-ea"/>
              <a:sym typeface="Huawei Sans" panose="020C0503030203020204" pitchFamily="34" charset="0"/>
            </a:rPr>
            <a:t>集成使用第三方认证系统，在认证请求中添加“</a:t>
          </a:r>
          <a:r>
            <a:rPr lang="en-US" sz="2400" dirty="0">
              <a:latin typeface="宋体" panose="02010600030101010101" pitchFamily="2" charset="-122"/>
              <a:ea typeface="宋体" panose="02010600030101010101" pitchFamily="2" charset="-122"/>
              <a:cs typeface="+mn-ea"/>
              <a:sym typeface="Huawei Sans" panose="020C0503030203020204" pitchFamily="34" charset="0"/>
            </a:rPr>
            <a:t>REMOTE_USER</a:t>
          </a:r>
          <a:r>
            <a:rPr lang="zh-CN" sz="2400" dirty="0">
              <a:latin typeface="宋体" panose="02010600030101010101" pitchFamily="2" charset="-122"/>
              <a:ea typeface="宋体" panose="02010600030101010101" pitchFamily="2" charset="-122"/>
              <a:cs typeface="+mn-ea"/>
              <a:sym typeface="Huawei Sans" panose="020C0503030203020204" pitchFamily="34" charset="0"/>
            </a:rPr>
            <a:t>”信息</a:t>
          </a:r>
        </a:p>
      </dgm:t>
    </dgm:pt>
    <dgm:pt modelId="{7E39E97E-EA10-4D7F-91FA-68B6A0309CF2}" type="parTrans" cxnId="{B232807B-2C61-47A2-9F20-7C4408AD6717}">
      <dgm:prSet/>
      <dgm:spPr/>
      <dgm:t>
        <a:bodyPr/>
        <a:lstStyle/>
        <a:p>
          <a:endParaRPr lang="zh-CN" altLang="en-US" sz="2400"/>
        </a:p>
      </dgm:t>
    </dgm:pt>
    <dgm:pt modelId="{2770BBD8-1EC4-44DE-A8DE-2A7CE0BFC89F}" type="sibTrans" cxnId="{B232807B-2C61-47A2-9F20-7C4408AD6717}">
      <dgm:prSet/>
      <dgm:spPr/>
      <dgm:t>
        <a:bodyPr/>
        <a:lstStyle/>
        <a:p>
          <a:endParaRPr lang="zh-CN" altLang="en-US" sz="2400"/>
        </a:p>
      </dgm:t>
    </dgm:pt>
    <dgm:pt modelId="{E490FAFB-4BB9-4120-AFCA-583E81D14863}">
      <dgm:prSet custT="1"/>
      <dgm:spPr>
        <a:solidFill>
          <a:srgbClr val="AFD89C"/>
        </a:solidFill>
        <a:ln>
          <a:noFill/>
        </a:ln>
      </dgm:spPr>
      <dgm:t>
        <a:bodyPr/>
        <a:lstStyle/>
        <a:p>
          <a:pPr rtl="0"/>
          <a:r>
            <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基于本地的认证方式</a:t>
          </a:r>
        </a:p>
      </dgm:t>
    </dgm:pt>
    <dgm:pt modelId="{6FEF6F3F-3AEC-45BD-9AC8-9201F9C7BBDE}" type="parTrans" cxnId="{8AD0BE42-A77C-41FF-80EB-FAD1C223A156}">
      <dgm:prSet/>
      <dgm:spPr/>
      <dgm:t>
        <a:bodyPr/>
        <a:lstStyle/>
        <a:p>
          <a:endParaRPr lang="zh-CN" altLang="en-US" sz="2400"/>
        </a:p>
      </dgm:t>
    </dgm:pt>
    <dgm:pt modelId="{FAA79251-C892-4D48-AB3B-F4CE04D65081}" type="sibTrans" cxnId="{8AD0BE42-A77C-41FF-80EB-FAD1C223A156}">
      <dgm:prSet/>
      <dgm:spPr/>
      <dgm:t>
        <a:bodyPr/>
        <a:lstStyle/>
        <a:p>
          <a:endParaRPr lang="zh-CN" altLang="en-US" sz="2400"/>
        </a:p>
      </dgm:t>
    </dgm:pt>
    <dgm:pt modelId="{C3458674-38DA-4619-A3ED-0322BE91DC02}">
      <dgm:prSet custT="1"/>
      <dgm:spPr>
        <a:solidFill>
          <a:srgbClr val="D0E8C4"/>
        </a:solidFill>
      </dgm:spPr>
      <dgm:t>
        <a:bodyPr/>
        <a:lstStyle/>
        <a:p>
          <a:pPr rtl="0"/>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默认认证方式，即用户名和密码认证</a:t>
          </a:r>
        </a:p>
      </dgm:t>
    </dgm:pt>
    <dgm:pt modelId="{219DD1A6-B7D0-4B9C-A155-A5AC114D5DBB}" type="parTrans" cxnId="{C708ECF2-9A7E-4871-A127-8FFF97CA2BC2}">
      <dgm:prSet/>
      <dgm:spPr/>
      <dgm:t>
        <a:bodyPr/>
        <a:lstStyle/>
        <a:p>
          <a:endParaRPr lang="zh-CN" altLang="en-US" sz="2400"/>
        </a:p>
      </dgm:t>
    </dgm:pt>
    <dgm:pt modelId="{DB21DBFD-64D7-4D07-BD94-33C0AF609AD9}" type="sibTrans" cxnId="{C708ECF2-9A7E-4871-A127-8FFF97CA2BC2}">
      <dgm:prSet/>
      <dgm:spPr/>
      <dgm:t>
        <a:bodyPr/>
        <a:lstStyle/>
        <a:p>
          <a:endParaRPr lang="zh-CN" altLang="en-US" sz="2400"/>
        </a:p>
      </dgm:t>
    </dgm:pt>
    <dgm:pt modelId="{B474439A-F1D2-4CFF-ADDF-A500BEAFC515}" type="pres">
      <dgm:prSet presAssocID="{38D40A08-F17B-40CA-B8C6-A2E4682C5733}" presName="Name0" presStyleCnt="0">
        <dgm:presLayoutVars>
          <dgm:dir/>
          <dgm:animLvl val="lvl"/>
          <dgm:resizeHandles val="exact"/>
        </dgm:presLayoutVars>
      </dgm:prSet>
      <dgm:spPr/>
    </dgm:pt>
    <dgm:pt modelId="{18F5DB74-A472-4082-8811-47BCEC3424D9}" type="pres">
      <dgm:prSet presAssocID="{7FA4C488-67AA-420D-A1C0-80F1E5549926}" presName="composite" presStyleCnt="0"/>
      <dgm:spPr/>
    </dgm:pt>
    <dgm:pt modelId="{28AB8AC2-D1CB-40F3-8FC3-193F257A0149}" type="pres">
      <dgm:prSet presAssocID="{7FA4C488-67AA-420D-A1C0-80F1E5549926}" presName="parTx" presStyleLbl="alignNode1" presStyleIdx="0" presStyleCnt="3">
        <dgm:presLayoutVars>
          <dgm:chMax val="0"/>
          <dgm:chPref val="0"/>
          <dgm:bulletEnabled val="1"/>
        </dgm:presLayoutVars>
      </dgm:prSet>
      <dgm:spPr/>
    </dgm:pt>
    <dgm:pt modelId="{CCEE3B74-FCCC-4A9A-B7CA-BB17AC5865EA}" type="pres">
      <dgm:prSet presAssocID="{7FA4C488-67AA-420D-A1C0-80F1E5549926}" presName="desTx" presStyleLbl="alignAccFollowNode1" presStyleIdx="0" presStyleCnt="3">
        <dgm:presLayoutVars>
          <dgm:bulletEnabled val="1"/>
        </dgm:presLayoutVars>
      </dgm:prSet>
      <dgm:spPr/>
    </dgm:pt>
    <dgm:pt modelId="{C8629BBC-B187-4FD8-8F19-1E114F84A966}" type="pres">
      <dgm:prSet presAssocID="{7004FDFE-57BA-4FFD-ABCF-13401D9061D2}" presName="space" presStyleCnt="0"/>
      <dgm:spPr/>
    </dgm:pt>
    <dgm:pt modelId="{02E63B2F-3F1B-4A34-B729-41932D51C8B1}" type="pres">
      <dgm:prSet presAssocID="{12F3569E-005A-423B-9A76-36FCE9434B3D}" presName="composite" presStyleCnt="0"/>
      <dgm:spPr/>
    </dgm:pt>
    <dgm:pt modelId="{F8EF8F3B-9765-48E2-9725-312C2E7A8872}" type="pres">
      <dgm:prSet presAssocID="{12F3569E-005A-423B-9A76-36FCE9434B3D}" presName="parTx" presStyleLbl="alignNode1" presStyleIdx="1" presStyleCnt="3">
        <dgm:presLayoutVars>
          <dgm:chMax val="0"/>
          <dgm:chPref val="0"/>
          <dgm:bulletEnabled val="1"/>
        </dgm:presLayoutVars>
      </dgm:prSet>
      <dgm:spPr/>
    </dgm:pt>
    <dgm:pt modelId="{0A493477-E9D3-4431-A35F-9FE899C2AF5E}" type="pres">
      <dgm:prSet presAssocID="{12F3569E-005A-423B-9A76-36FCE9434B3D}" presName="desTx" presStyleLbl="alignAccFollowNode1" presStyleIdx="1" presStyleCnt="3">
        <dgm:presLayoutVars>
          <dgm:bulletEnabled val="1"/>
        </dgm:presLayoutVars>
      </dgm:prSet>
      <dgm:spPr/>
    </dgm:pt>
    <dgm:pt modelId="{12FE9D4A-2CE3-44AA-A7FF-21D6C1D917E8}" type="pres">
      <dgm:prSet presAssocID="{C1954720-E0E0-4D9C-9857-C77BF71F169F}" presName="space" presStyleCnt="0"/>
      <dgm:spPr/>
    </dgm:pt>
    <dgm:pt modelId="{65CFF631-3A36-4D5F-ACE7-5E10014E1DB2}" type="pres">
      <dgm:prSet presAssocID="{E490FAFB-4BB9-4120-AFCA-583E81D14863}" presName="composite" presStyleCnt="0"/>
      <dgm:spPr/>
    </dgm:pt>
    <dgm:pt modelId="{E6913400-7BE2-47C4-A99B-C118D6E8C922}" type="pres">
      <dgm:prSet presAssocID="{E490FAFB-4BB9-4120-AFCA-583E81D14863}" presName="parTx" presStyleLbl="alignNode1" presStyleIdx="2" presStyleCnt="3">
        <dgm:presLayoutVars>
          <dgm:chMax val="0"/>
          <dgm:chPref val="0"/>
          <dgm:bulletEnabled val="1"/>
        </dgm:presLayoutVars>
      </dgm:prSet>
      <dgm:spPr/>
    </dgm:pt>
    <dgm:pt modelId="{494D4279-46E1-4969-9F40-BCF7625E93DA}" type="pres">
      <dgm:prSet presAssocID="{E490FAFB-4BB9-4120-AFCA-583E81D14863}" presName="desTx" presStyleLbl="alignAccFollowNode1" presStyleIdx="2" presStyleCnt="3">
        <dgm:presLayoutVars>
          <dgm:bulletEnabled val="1"/>
        </dgm:presLayoutVars>
      </dgm:prSet>
      <dgm:spPr/>
    </dgm:pt>
  </dgm:ptLst>
  <dgm:cxnLst>
    <dgm:cxn modelId="{FB971F16-615D-4F5E-9E51-7AE7D51F3D1D}" type="presOf" srcId="{12F3569E-005A-423B-9A76-36FCE9434B3D}" destId="{F8EF8F3B-9765-48E2-9725-312C2E7A8872}" srcOrd="0" destOrd="0" presId="urn:microsoft.com/office/officeart/2005/8/layout/hList1"/>
    <dgm:cxn modelId="{15AA4818-4D19-4EFB-B76A-3F348488846E}" srcId="{7FA4C488-67AA-420D-A1C0-80F1E5549926}" destId="{5C50F489-C00B-490F-94F2-BB6E9D12F9B5}" srcOrd="1" destOrd="0" parTransId="{01FBDE57-F1F4-4092-AF88-4BC584A2305E}" sibTransId="{04D1E710-C074-495E-A514-A430CC058FB5}"/>
    <dgm:cxn modelId="{126F6133-EBFE-4E8D-A62F-7AFAA936374A}" srcId="{7FA4C488-67AA-420D-A1C0-80F1E5549926}" destId="{E0DE661E-00D5-4768-B040-741FC21CF675}" srcOrd="0" destOrd="0" parTransId="{707C7CA7-E44A-4C2D-82AB-F33CC868AE5F}" sibTransId="{EB5F641B-9506-4155-A708-A2B0B3264E6F}"/>
    <dgm:cxn modelId="{7AC8D438-0E20-44E5-BF97-B3833733C0BE}" srcId="{38D40A08-F17B-40CA-B8C6-A2E4682C5733}" destId="{7FA4C488-67AA-420D-A1C0-80F1E5549926}" srcOrd="0" destOrd="0" parTransId="{F8AB0374-0FC9-470C-9A73-ACF278D4CC9B}" sibTransId="{7004FDFE-57BA-4FFD-ABCF-13401D9061D2}"/>
    <dgm:cxn modelId="{8AD0BE42-A77C-41FF-80EB-FAD1C223A156}" srcId="{38D40A08-F17B-40CA-B8C6-A2E4682C5733}" destId="{E490FAFB-4BB9-4120-AFCA-583E81D14863}" srcOrd="2" destOrd="0" parTransId="{6FEF6F3F-3AEC-45BD-9AC8-9201F9C7BBDE}" sibTransId="{FAA79251-C892-4D48-AB3B-F4CE04D65081}"/>
    <dgm:cxn modelId="{09B4B264-A731-4092-80EA-360EBA2B7630}" srcId="{38D40A08-F17B-40CA-B8C6-A2E4682C5733}" destId="{12F3569E-005A-423B-9A76-36FCE9434B3D}" srcOrd="1" destOrd="0" parTransId="{98EAA986-389F-4A9E-8F7C-10F8660C8F8E}" sibTransId="{C1954720-E0E0-4D9C-9857-C77BF71F169F}"/>
    <dgm:cxn modelId="{B9725949-A441-4312-8CFE-A414513F0494}" type="presOf" srcId="{5C50F489-C00B-490F-94F2-BB6E9D12F9B5}" destId="{CCEE3B74-FCCC-4A9A-B7CA-BB17AC5865EA}" srcOrd="0" destOrd="1" presId="urn:microsoft.com/office/officeart/2005/8/layout/hList1"/>
    <dgm:cxn modelId="{53968569-830A-4CC3-9AA1-1533B8D1E70A}" type="presOf" srcId="{7063129B-7F1C-4816-B8AB-2F4D176DE8F5}" destId="{0A493477-E9D3-4431-A35F-9FE899C2AF5E}" srcOrd="0" destOrd="0" presId="urn:microsoft.com/office/officeart/2005/8/layout/hList1"/>
    <dgm:cxn modelId="{B232807B-2C61-47A2-9F20-7C4408AD6717}" srcId="{12F3569E-005A-423B-9A76-36FCE9434B3D}" destId="{7063129B-7F1C-4816-B8AB-2F4D176DE8F5}" srcOrd="0" destOrd="0" parTransId="{7E39E97E-EA10-4D7F-91FA-68B6A0309CF2}" sibTransId="{2770BBD8-1EC4-44DE-A8DE-2A7CE0BFC89F}"/>
    <dgm:cxn modelId="{B3DEF8E1-0CFA-43A3-861C-1C64478D7F31}" type="presOf" srcId="{E490FAFB-4BB9-4120-AFCA-583E81D14863}" destId="{E6913400-7BE2-47C4-A99B-C118D6E8C922}" srcOrd="0" destOrd="0" presId="urn:microsoft.com/office/officeart/2005/8/layout/hList1"/>
    <dgm:cxn modelId="{C708ECF2-9A7E-4871-A127-8FFF97CA2BC2}" srcId="{E490FAFB-4BB9-4120-AFCA-583E81D14863}" destId="{C3458674-38DA-4619-A3ED-0322BE91DC02}" srcOrd="0" destOrd="0" parTransId="{219DD1A6-B7D0-4B9C-A155-A5AC114D5DBB}" sibTransId="{DB21DBFD-64D7-4D07-BD94-33C0AF609AD9}"/>
    <dgm:cxn modelId="{607FD1F5-41A0-4873-823B-373FAC754EB5}" type="presOf" srcId="{38D40A08-F17B-40CA-B8C6-A2E4682C5733}" destId="{B474439A-F1D2-4CFF-ADDF-A500BEAFC515}" srcOrd="0" destOrd="0" presId="urn:microsoft.com/office/officeart/2005/8/layout/hList1"/>
    <dgm:cxn modelId="{DB3F96F6-A447-40D0-ADE0-2842C67C78D7}" type="presOf" srcId="{E0DE661E-00D5-4768-B040-741FC21CF675}" destId="{CCEE3B74-FCCC-4A9A-B7CA-BB17AC5865EA}" srcOrd="0" destOrd="0" presId="urn:microsoft.com/office/officeart/2005/8/layout/hList1"/>
    <dgm:cxn modelId="{C9E733FB-43E9-4EDE-B61D-E5BCE905DF48}" type="presOf" srcId="{7FA4C488-67AA-420D-A1C0-80F1E5549926}" destId="{28AB8AC2-D1CB-40F3-8FC3-193F257A0149}" srcOrd="0" destOrd="0" presId="urn:microsoft.com/office/officeart/2005/8/layout/hList1"/>
    <dgm:cxn modelId="{A9A86BFF-C9CC-4277-A9F6-87A182334A7A}" type="presOf" srcId="{C3458674-38DA-4619-A3ED-0322BE91DC02}" destId="{494D4279-46E1-4969-9F40-BCF7625E93DA}" srcOrd="0" destOrd="0" presId="urn:microsoft.com/office/officeart/2005/8/layout/hList1"/>
    <dgm:cxn modelId="{85EE5D57-1E19-4023-93CD-C4D44E40664A}" type="presParOf" srcId="{B474439A-F1D2-4CFF-ADDF-A500BEAFC515}" destId="{18F5DB74-A472-4082-8811-47BCEC3424D9}" srcOrd="0" destOrd="0" presId="urn:microsoft.com/office/officeart/2005/8/layout/hList1"/>
    <dgm:cxn modelId="{E40A7C2E-92ED-4EEC-A416-912C0B25706D}" type="presParOf" srcId="{18F5DB74-A472-4082-8811-47BCEC3424D9}" destId="{28AB8AC2-D1CB-40F3-8FC3-193F257A0149}" srcOrd="0" destOrd="0" presId="urn:microsoft.com/office/officeart/2005/8/layout/hList1"/>
    <dgm:cxn modelId="{D82BC124-4CD9-4CC0-B383-46DBE930D24D}" type="presParOf" srcId="{18F5DB74-A472-4082-8811-47BCEC3424D9}" destId="{CCEE3B74-FCCC-4A9A-B7CA-BB17AC5865EA}" srcOrd="1" destOrd="0" presId="urn:microsoft.com/office/officeart/2005/8/layout/hList1"/>
    <dgm:cxn modelId="{B2776BCC-9F93-4E88-85EA-683C673F8F6D}" type="presParOf" srcId="{B474439A-F1D2-4CFF-ADDF-A500BEAFC515}" destId="{C8629BBC-B187-4FD8-8F19-1E114F84A966}" srcOrd="1" destOrd="0" presId="urn:microsoft.com/office/officeart/2005/8/layout/hList1"/>
    <dgm:cxn modelId="{67DB1E4E-CD4C-497A-9049-374A51A9711F}" type="presParOf" srcId="{B474439A-F1D2-4CFF-ADDF-A500BEAFC515}" destId="{02E63B2F-3F1B-4A34-B729-41932D51C8B1}" srcOrd="2" destOrd="0" presId="urn:microsoft.com/office/officeart/2005/8/layout/hList1"/>
    <dgm:cxn modelId="{B8FA722A-0D2E-49AB-A443-E38AA9228684}" type="presParOf" srcId="{02E63B2F-3F1B-4A34-B729-41932D51C8B1}" destId="{F8EF8F3B-9765-48E2-9725-312C2E7A8872}" srcOrd="0" destOrd="0" presId="urn:microsoft.com/office/officeart/2005/8/layout/hList1"/>
    <dgm:cxn modelId="{33607FD1-299B-48DB-81BB-FEC682C44BCB}" type="presParOf" srcId="{02E63B2F-3F1B-4A34-B729-41932D51C8B1}" destId="{0A493477-E9D3-4431-A35F-9FE899C2AF5E}" srcOrd="1" destOrd="0" presId="urn:microsoft.com/office/officeart/2005/8/layout/hList1"/>
    <dgm:cxn modelId="{AA2AAF45-FBC7-4C84-9AC4-77872E897EF7}" type="presParOf" srcId="{B474439A-F1D2-4CFF-ADDF-A500BEAFC515}" destId="{12FE9D4A-2CE3-44AA-A7FF-21D6C1D917E8}" srcOrd="3" destOrd="0" presId="urn:microsoft.com/office/officeart/2005/8/layout/hList1"/>
    <dgm:cxn modelId="{446211A8-2353-45B8-A59B-0FA52855BC7D}" type="presParOf" srcId="{B474439A-F1D2-4CFF-ADDF-A500BEAFC515}" destId="{65CFF631-3A36-4D5F-ACE7-5E10014E1DB2}" srcOrd="4" destOrd="0" presId="urn:microsoft.com/office/officeart/2005/8/layout/hList1"/>
    <dgm:cxn modelId="{155EFE36-C4FC-41D7-B461-1C28E3F4F877}" type="presParOf" srcId="{65CFF631-3A36-4D5F-ACE7-5E10014E1DB2}" destId="{E6913400-7BE2-47C4-A99B-C118D6E8C922}" srcOrd="0" destOrd="0" presId="urn:microsoft.com/office/officeart/2005/8/layout/hList1"/>
    <dgm:cxn modelId="{B8C2C6B2-4208-41E3-8A2E-77126FAD5728}" type="presParOf" srcId="{65CFF631-3A36-4D5F-ACE7-5E10014E1DB2}" destId="{494D4279-46E1-4969-9F40-BCF7625E93D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7A4239-50F8-4AE6-BAE2-1498B31B6D5E}" type="doc">
      <dgm:prSet loTypeId="urn:microsoft.com/office/officeart/2005/8/layout/vList5" loCatId="list" qsTypeId="urn:microsoft.com/office/officeart/2005/8/quickstyle/simple1" qsCatId="simple" csTypeId="urn:microsoft.com/office/officeart/2005/8/colors/colorful5" csCatId="colorful" phldr="1"/>
      <dgm:spPr/>
    </dgm:pt>
    <dgm:pt modelId="{C90C3571-02A2-4479-8C53-9534768B8799}">
      <dgm:prSet phldrT="[文本]" custT="1"/>
      <dgm:spPr>
        <a:solidFill>
          <a:srgbClr val="30B5C5"/>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API</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3402F28F-4759-4D9E-819B-BE59F80FABE8}" type="parTrans" cxnId="{9CAEA905-5AE0-412C-B2CB-C4F12666C34B}">
      <dgm:prSet/>
      <dgm:spPr/>
      <dgm:t>
        <a:bodyPr/>
        <a:lstStyle/>
        <a:p>
          <a:endParaRPr lang="zh-CN" altLang="en-US" sz="2400" dirty="0">
            <a:latin typeface="宋体" panose="02010600030101010101" pitchFamily="2" charset="-122"/>
            <a:ea typeface="宋体" panose="02010600030101010101" pitchFamily="2" charset="-122"/>
          </a:endParaRPr>
        </a:p>
      </dgm:t>
    </dgm:pt>
    <dgm:pt modelId="{E2B1F5C7-4073-48DB-B79A-B19A4B89F8FA}" type="sibTrans" cxnId="{9CAEA905-5AE0-412C-B2CB-C4F12666C34B}">
      <dgm:prSet/>
      <dgm:spPr/>
      <dgm:t>
        <a:bodyPr/>
        <a:lstStyle/>
        <a:p>
          <a:endParaRPr lang="zh-CN" altLang="en-US" sz="2400" dirty="0">
            <a:latin typeface="宋体" panose="02010600030101010101" pitchFamily="2" charset="-122"/>
            <a:ea typeface="宋体" panose="02010600030101010101" pitchFamily="2" charset="-122"/>
          </a:endParaRPr>
        </a:p>
      </dgm:t>
    </dgm:pt>
    <dgm:pt modelId="{992D703D-A504-44B9-946E-29C8DC741063}">
      <dgm:prSet phldrT="[文本]" custT="1"/>
      <dgm:spPr>
        <a:solidFill>
          <a:srgbClr val="94DAE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Services</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087FD3DA-8F86-4941-9BA6-293029FD69AB}" type="parTrans" cxnId="{A12E87B7-EAEA-4DC2-8B73-4C6935600F83}">
      <dgm:prSet/>
      <dgm:spPr/>
      <dgm:t>
        <a:bodyPr/>
        <a:lstStyle/>
        <a:p>
          <a:endParaRPr lang="zh-CN" altLang="en-US" sz="2400" dirty="0">
            <a:latin typeface="宋体" panose="02010600030101010101" pitchFamily="2" charset="-122"/>
            <a:ea typeface="宋体" panose="02010600030101010101" pitchFamily="2" charset="-122"/>
          </a:endParaRPr>
        </a:p>
      </dgm:t>
    </dgm:pt>
    <dgm:pt modelId="{9A632E0A-3F35-4BE6-8952-7C3FB9EABD98}" type="sibTrans" cxnId="{A12E87B7-EAEA-4DC2-8B73-4C6935600F83}">
      <dgm:prSet/>
      <dgm:spPr/>
      <dgm:t>
        <a:bodyPr/>
        <a:lstStyle/>
        <a:p>
          <a:endParaRPr lang="zh-CN" altLang="en-US" sz="2400" dirty="0">
            <a:latin typeface="宋体" panose="02010600030101010101" pitchFamily="2" charset="-122"/>
            <a:ea typeface="宋体" panose="02010600030101010101" pitchFamily="2" charset="-122"/>
          </a:endParaRPr>
        </a:p>
      </dgm:t>
    </dgm:pt>
    <dgm:pt modelId="{756B3A14-7DF6-44AE-AB54-9DF6CD6C2946}">
      <dgm:prSet phldrT="[文本]" custT="1"/>
      <dgm:spPr>
        <a:solidFill>
          <a:srgbClr val="BEE9EE"/>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Backends</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73F68A51-8D5A-46F3-8D03-328E66A6541F}" type="parTrans" cxnId="{CAB8C5CD-C752-4745-AE2D-11DA40D97D68}">
      <dgm:prSet/>
      <dgm:spPr/>
      <dgm:t>
        <a:bodyPr/>
        <a:lstStyle/>
        <a:p>
          <a:endParaRPr lang="zh-CN" altLang="en-US" sz="2400" dirty="0">
            <a:latin typeface="宋体" panose="02010600030101010101" pitchFamily="2" charset="-122"/>
            <a:ea typeface="宋体" panose="02010600030101010101" pitchFamily="2" charset="-122"/>
          </a:endParaRPr>
        </a:p>
      </dgm:t>
    </dgm:pt>
    <dgm:pt modelId="{7890D78A-9ACA-4039-9AC1-54A66B418EF9}" type="sibTrans" cxnId="{CAB8C5CD-C752-4745-AE2D-11DA40D97D68}">
      <dgm:prSet/>
      <dgm:spPr/>
      <dgm:t>
        <a:bodyPr/>
        <a:lstStyle/>
        <a:p>
          <a:endParaRPr lang="zh-CN" altLang="en-US" sz="2400" dirty="0">
            <a:latin typeface="宋体" panose="02010600030101010101" pitchFamily="2" charset="-122"/>
            <a:ea typeface="宋体" panose="02010600030101010101" pitchFamily="2" charset="-122"/>
          </a:endParaRPr>
        </a:p>
      </dgm:t>
    </dgm:pt>
    <dgm:pt modelId="{284F57D6-6948-404E-88F6-9A1CA761DA1C}">
      <dgm:prSet phldrT="[文本]" custT="1"/>
      <dgm:spPr>
        <a:solidFill>
          <a:srgbClr val="D0E8C4"/>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Plugins</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4A90CACE-4196-44C9-AE04-008AAD74C131}" type="parTrans" cxnId="{4FFD4545-6149-4226-A05C-7C5461AF905A}">
      <dgm:prSet/>
      <dgm:spPr/>
      <dgm:t>
        <a:bodyPr/>
        <a:lstStyle/>
        <a:p>
          <a:endParaRPr lang="zh-CN" altLang="en-US" sz="2400" dirty="0">
            <a:latin typeface="宋体" panose="02010600030101010101" pitchFamily="2" charset="-122"/>
            <a:ea typeface="宋体" panose="02010600030101010101" pitchFamily="2" charset="-122"/>
          </a:endParaRPr>
        </a:p>
      </dgm:t>
    </dgm:pt>
    <dgm:pt modelId="{DBF25E58-C770-42FB-8242-8314405C8D09}" type="sibTrans" cxnId="{4FFD4545-6149-4226-A05C-7C5461AF905A}">
      <dgm:prSet/>
      <dgm:spPr/>
      <dgm:t>
        <a:bodyPr/>
        <a:lstStyle/>
        <a:p>
          <a:endParaRPr lang="zh-CN" altLang="en-US" sz="2400" dirty="0">
            <a:latin typeface="宋体" panose="02010600030101010101" pitchFamily="2" charset="-122"/>
            <a:ea typeface="宋体" panose="02010600030101010101" pitchFamily="2" charset="-122"/>
          </a:endParaRPr>
        </a:p>
      </dgm:t>
    </dgm:pt>
    <dgm:pt modelId="{6FC8D61A-F9CB-4184-8E14-D22F0D915904}">
      <dgm:prSet phldrT="[文本]" custT="1"/>
      <dgm:spPr/>
      <dgm: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接收外部请求</a:t>
          </a:r>
        </a:p>
      </dgm:t>
    </dgm:pt>
    <dgm:pt modelId="{FBA11D80-3266-41D0-9805-B5CA099D68AF}" type="parTrans" cxnId="{4C33ED98-6C43-44C4-966B-CD1F4DD98552}">
      <dgm:prSet/>
      <dgm:spPr/>
      <dgm:t>
        <a:bodyPr/>
        <a:lstStyle/>
        <a:p>
          <a:endParaRPr lang="zh-CN" altLang="en-US" sz="2400" dirty="0">
            <a:latin typeface="宋体" panose="02010600030101010101" pitchFamily="2" charset="-122"/>
            <a:ea typeface="宋体" panose="02010600030101010101" pitchFamily="2" charset="-122"/>
          </a:endParaRPr>
        </a:p>
      </dgm:t>
    </dgm:pt>
    <dgm:pt modelId="{04593CF7-95F2-46B2-9431-466A73CD5C6E}" type="sibTrans" cxnId="{4C33ED98-6C43-44C4-966B-CD1F4DD98552}">
      <dgm:prSet/>
      <dgm:spPr/>
      <dgm:t>
        <a:bodyPr/>
        <a:lstStyle/>
        <a:p>
          <a:endParaRPr lang="zh-CN" altLang="en-US" sz="2400" dirty="0">
            <a:latin typeface="宋体" panose="02010600030101010101" pitchFamily="2" charset="-122"/>
            <a:ea typeface="宋体" panose="02010600030101010101" pitchFamily="2" charset="-122"/>
          </a:endParaRPr>
        </a:p>
      </dgm:t>
    </dgm:pt>
    <dgm:pt modelId="{8E078BF5-3670-49E8-AA15-2B6AA2CB419E}">
      <dgm:prSet phldrT="[文本]" custT="1"/>
      <dgm:spPr/>
      <dgm: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不同的</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提供不同的认证或鉴权服务</a:t>
          </a:r>
        </a:p>
      </dgm:t>
    </dgm:pt>
    <dgm:pt modelId="{B0929990-FD3A-4B06-A10E-0561EBD012EA}" type="parTrans" cxnId="{BB157F45-5570-49AA-91CD-9B334B991152}">
      <dgm:prSet/>
      <dgm:spPr/>
      <dgm:t>
        <a:bodyPr/>
        <a:lstStyle/>
        <a:p>
          <a:endParaRPr lang="zh-CN" altLang="en-US" sz="2400" dirty="0">
            <a:latin typeface="宋体" panose="02010600030101010101" pitchFamily="2" charset="-122"/>
            <a:ea typeface="宋体" panose="02010600030101010101" pitchFamily="2" charset="-122"/>
          </a:endParaRPr>
        </a:p>
      </dgm:t>
    </dgm:pt>
    <dgm:pt modelId="{45AA512B-3A48-45F3-B6CC-01A40181479E}" type="sibTrans" cxnId="{BB157F45-5570-49AA-91CD-9B334B991152}">
      <dgm:prSet/>
      <dgm:spPr/>
      <dgm:t>
        <a:bodyPr/>
        <a:lstStyle/>
        <a:p>
          <a:endParaRPr lang="zh-CN" altLang="en-US" sz="2400" dirty="0">
            <a:latin typeface="宋体" panose="02010600030101010101" pitchFamily="2" charset="-122"/>
            <a:ea typeface="宋体" panose="02010600030101010101" pitchFamily="2" charset="-122"/>
          </a:endParaRPr>
        </a:p>
      </dgm:t>
    </dgm:pt>
    <dgm:pt modelId="{EAF21CB6-C093-400E-80BF-30D9F375CDC6}">
      <dgm:prSet phldrT="[文本]" custT="1"/>
      <dgm:spPr/>
      <dgm: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实现</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服务，不同的</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由不同的</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Backend</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提供</a:t>
          </a:r>
        </a:p>
      </dgm:t>
    </dgm:pt>
    <dgm:pt modelId="{2CEAD83F-B65A-4729-A7B7-1DA783BA3304}" type="parTrans" cxnId="{CBB5987C-B411-4AC2-94E3-705E9CEA0F49}">
      <dgm:prSet/>
      <dgm:spPr/>
      <dgm:t>
        <a:bodyPr/>
        <a:lstStyle/>
        <a:p>
          <a:endParaRPr lang="zh-CN" altLang="en-US" sz="2400" dirty="0">
            <a:latin typeface="宋体" panose="02010600030101010101" pitchFamily="2" charset="-122"/>
            <a:ea typeface="宋体" panose="02010600030101010101" pitchFamily="2" charset="-122"/>
          </a:endParaRPr>
        </a:p>
      </dgm:t>
    </dgm:pt>
    <dgm:pt modelId="{6BC1E1CF-EDE4-4616-BFBC-077298C7AD20}" type="sibTrans" cxnId="{CBB5987C-B411-4AC2-94E3-705E9CEA0F49}">
      <dgm:prSet/>
      <dgm:spPr/>
      <dgm:t>
        <a:bodyPr/>
        <a:lstStyle/>
        <a:p>
          <a:endParaRPr lang="zh-CN" altLang="en-US" sz="2400" dirty="0">
            <a:latin typeface="宋体" panose="02010600030101010101" pitchFamily="2" charset="-122"/>
            <a:ea typeface="宋体" panose="02010600030101010101" pitchFamily="2" charset="-122"/>
          </a:endParaRPr>
        </a:p>
      </dgm:t>
    </dgm:pt>
    <dgm:pt modelId="{747AA5F1-72E3-4E16-B745-8C13C38F587C}">
      <dgm:prSet phldrT="[文本]" custT="1"/>
      <dgm:spPr/>
      <dgm: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提供密码、</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等认证方式</a:t>
          </a:r>
        </a:p>
      </dgm:t>
    </dgm:pt>
    <dgm:pt modelId="{9413EF3E-DEAD-47FB-9A81-C9B7C02EACFA}" type="parTrans" cxnId="{8DC97ED5-A07B-4185-8D0E-1CF04F13947C}">
      <dgm:prSet/>
      <dgm:spPr/>
      <dgm:t>
        <a:bodyPr/>
        <a:lstStyle/>
        <a:p>
          <a:endParaRPr lang="zh-CN" altLang="en-US" sz="2400" dirty="0">
            <a:latin typeface="宋体" panose="02010600030101010101" pitchFamily="2" charset="-122"/>
            <a:ea typeface="宋体" panose="02010600030101010101" pitchFamily="2" charset="-122"/>
          </a:endParaRPr>
        </a:p>
      </dgm:t>
    </dgm:pt>
    <dgm:pt modelId="{6AD1775A-6D8B-482D-B6E8-2ABF8F527F2E}" type="sibTrans" cxnId="{8DC97ED5-A07B-4185-8D0E-1CF04F13947C}">
      <dgm:prSet/>
      <dgm:spPr/>
      <dgm:t>
        <a:bodyPr/>
        <a:lstStyle/>
        <a:p>
          <a:endParaRPr lang="zh-CN" altLang="en-US" sz="2400" dirty="0">
            <a:latin typeface="宋体" panose="02010600030101010101" pitchFamily="2" charset="-122"/>
            <a:ea typeface="宋体" panose="02010600030101010101" pitchFamily="2" charset="-122"/>
          </a:endParaRPr>
        </a:p>
      </dgm:t>
    </dgm:pt>
    <dgm:pt modelId="{833C7A82-A856-49B4-ABAC-BFFD2A60FCA6}">
      <dgm:prSet phldrT="[文本]" custT="1"/>
      <dgm:spPr>
        <a:solidFill>
          <a:srgbClr val="56C4D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Middleware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3155F1DE-5B42-45E4-B2E4-1F783D035060}" type="parTrans" cxnId="{D71CAC17-CCE3-446C-B28E-9E7A8138B279}">
      <dgm:prSet/>
      <dgm:spPr/>
      <dgm:t>
        <a:bodyPr/>
        <a:lstStyle/>
        <a:p>
          <a:endParaRPr lang="zh-CN" altLang="en-US" sz="2400">
            <a:latin typeface="宋体" panose="02010600030101010101" pitchFamily="2" charset="-122"/>
            <a:ea typeface="宋体" panose="02010600030101010101" pitchFamily="2" charset="-122"/>
          </a:endParaRPr>
        </a:p>
      </dgm:t>
    </dgm:pt>
    <dgm:pt modelId="{D7976058-99F3-4044-A43F-D2826880CE30}" type="sibTrans" cxnId="{D71CAC17-CCE3-446C-B28E-9E7A8138B279}">
      <dgm:prSet/>
      <dgm:spPr/>
      <dgm:t>
        <a:bodyPr/>
        <a:lstStyle/>
        <a:p>
          <a:endParaRPr lang="zh-CN" altLang="en-US" sz="2400">
            <a:latin typeface="宋体" panose="02010600030101010101" pitchFamily="2" charset="-122"/>
            <a:ea typeface="宋体" panose="02010600030101010101" pitchFamily="2" charset="-122"/>
          </a:endParaRPr>
        </a:p>
      </dgm:t>
    </dgm:pt>
    <dgm:pt modelId="{A24FEA12-44DE-4253-A2D8-FECECB03C36B}">
      <dgm:prSet phldrT="[文本]" custT="1"/>
      <dgm:spPr/>
      <dgm: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缓存</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等，减轻</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Keystone Services</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压力</a:t>
          </a:r>
        </a:p>
      </dgm:t>
    </dgm:pt>
    <dgm:pt modelId="{A3C7CC1A-31A5-42EC-A8A2-D7945F90F1F4}" type="parTrans" cxnId="{AE9ED8B9-FA55-4E36-861F-CDF7DB3C4C47}">
      <dgm:prSet/>
      <dgm:spPr/>
      <dgm:t>
        <a:bodyPr/>
        <a:lstStyle/>
        <a:p>
          <a:endParaRPr lang="zh-CN" altLang="en-US" sz="2400">
            <a:latin typeface="宋体" panose="02010600030101010101" pitchFamily="2" charset="-122"/>
            <a:ea typeface="宋体" panose="02010600030101010101" pitchFamily="2" charset="-122"/>
          </a:endParaRPr>
        </a:p>
      </dgm:t>
    </dgm:pt>
    <dgm:pt modelId="{D506BB72-7831-4726-AAD9-CDBDCFF67573}" type="sibTrans" cxnId="{AE9ED8B9-FA55-4E36-861F-CDF7DB3C4C47}">
      <dgm:prSet/>
      <dgm:spPr/>
      <dgm:t>
        <a:bodyPr/>
        <a:lstStyle/>
        <a:p>
          <a:endParaRPr lang="zh-CN" altLang="en-US" sz="2400">
            <a:latin typeface="宋体" panose="02010600030101010101" pitchFamily="2" charset="-122"/>
            <a:ea typeface="宋体" panose="02010600030101010101" pitchFamily="2" charset="-122"/>
          </a:endParaRPr>
        </a:p>
      </dgm:t>
    </dgm:pt>
    <dgm:pt modelId="{FAD3D208-641D-4C18-89E9-90178677D6C6}" type="pres">
      <dgm:prSet presAssocID="{A57A4239-50F8-4AE6-BAE2-1498B31B6D5E}" presName="Name0" presStyleCnt="0">
        <dgm:presLayoutVars>
          <dgm:dir/>
          <dgm:animLvl val="lvl"/>
          <dgm:resizeHandles val="exact"/>
        </dgm:presLayoutVars>
      </dgm:prSet>
      <dgm:spPr/>
    </dgm:pt>
    <dgm:pt modelId="{C194D7AC-FC52-4231-9FBE-5329C2849DD7}" type="pres">
      <dgm:prSet presAssocID="{C90C3571-02A2-4479-8C53-9534768B8799}" presName="linNode" presStyleCnt="0"/>
      <dgm:spPr/>
    </dgm:pt>
    <dgm:pt modelId="{AF9C77DC-5B25-47D2-A89A-60E3149A08DE}" type="pres">
      <dgm:prSet presAssocID="{C90C3571-02A2-4479-8C53-9534768B8799}" presName="parentText" presStyleLbl="node1" presStyleIdx="0" presStyleCnt="5">
        <dgm:presLayoutVars>
          <dgm:chMax val="1"/>
          <dgm:bulletEnabled val="1"/>
        </dgm:presLayoutVars>
      </dgm:prSet>
      <dgm:spPr/>
    </dgm:pt>
    <dgm:pt modelId="{2133975B-D02F-4B57-8119-C4126A753B7E}" type="pres">
      <dgm:prSet presAssocID="{C90C3571-02A2-4479-8C53-9534768B8799}" presName="descendantText" presStyleLbl="alignAccFollowNode1" presStyleIdx="0" presStyleCnt="5">
        <dgm:presLayoutVars>
          <dgm:bulletEnabled val="1"/>
        </dgm:presLayoutVars>
      </dgm:prSet>
      <dgm:spPr/>
    </dgm:pt>
    <dgm:pt modelId="{521EF2F8-0728-4BEF-B808-45F7B442D1FE}" type="pres">
      <dgm:prSet presAssocID="{E2B1F5C7-4073-48DB-B79A-B19A4B89F8FA}" presName="sp" presStyleCnt="0"/>
      <dgm:spPr/>
    </dgm:pt>
    <dgm:pt modelId="{C9079D47-0ADA-49C1-8B56-9EAB2A93D2D2}" type="pres">
      <dgm:prSet presAssocID="{833C7A82-A856-49B4-ABAC-BFFD2A60FCA6}" presName="linNode" presStyleCnt="0"/>
      <dgm:spPr/>
    </dgm:pt>
    <dgm:pt modelId="{6755F62D-1755-4029-8767-8C387B5DA421}" type="pres">
      <dgm:prSet presAssocID="{833C7A82-A856-49B4-ABAC-BFFD2A60FCA6}" presName="parentText" presStyleLbl="node1" presStyleIdx="1" presStyleCnt="5">
        <dgm:presLayoutVars>
          <dgm:chMax val="1"/>
          <dgm:bulletEnabled val="1"/>
        </dgm:presLayoutVars>
      </dgm:prSet>
      <dgm:spPr/>
    </dgm:pt>
    <dgm:pt modelId="{B7B15FF1-16FB-42E9-906C-13C487AB3784}" type="pres">
      <dgm:prSet presAssocID="{833C7A82-A856-49B4-ABAC-BFFD2A60FCA6}" presName="descendantText" presStyleLbl="alignAccFollowNode1" presStyleIdx="1" presStyleCnt="5">
        <dgm:presLayoutVars>
          <dgm:bulletEnabled val="1"/>
        </dgm:presLayoutVars>
      </dgm:prSet>
      <dgm:spPr/>
    </dgm:pt>
    <dgm:pt modelId="{0B5580DF-BFC5-4315-8DFC-1CC4C1124D6F}" type="pres">
      <dgm:prSet presAssocID="{D7976058-99F3-4044-A43F-D2826880CE30}" presName="sp" presStyleCnt="0"/>
      <dgm:spPr/>
    </dgm:pt>
    <dgm:pt modelId="{2E19540B-6308-45E7-8397-6185829476F3}" type="pres">
      <dgm:prSet presAssocID="{992D703D-A504-44B9-946E-29C8DC741063}" presName="linNode" presStyleCnt="0"/>
      <dgm:spPr/>
    </dgm:pt>
    <dgm:pt modelId="{89B0DF6E-C08B-4166-BACE-6A3B8CF859A4}" type="pres">
      <dgm:prSet presAssocID="{992D703D-A504-44B9-946E-29C8DC741063}" presName="parentText" presStyleLbl="node1" presStyleIdx="2" presStyleCnt="5">
        <dgm:presLayoutVars>
          <dgm:chMax val="1"/>
          <dgm:bulletEnabled val="1"/>
        </dgm:presLayoutVars>
      </dgm:prSet>
      <dgm:spPr/>
    </dgm:pt>
    <dgm:pt modelId="{1300C2ED-5BD8-417A-93B0-9E76DC192968}" type="pres">
      <dgm:prSet presAssocID="{992D703D-A504-44B9-946E-29C8DC741063}" presName="descendantText" presStyleLbl="alignAccFollowNode1" presStyleIdx="2" presStyleCnt="5">
        <dgm:presLayoutVars>
          <dgm:bulletEnabled val="1"/>
        </dgm:presLayoutVars>
      </dgm:prSet>
      <dgm:spPr/>
    </dgm:pt>
    <dgm:pt modelId="{C22E2DEA-E512-4A6E-AFCF-B327DC50948B}" type="pres">
      <dgm:prSet presAssocID="{9A632E0A-3F35-4BE6-8952-7C3FB9EABD98}" presName="sp" presStyleCnt="0"/>
      <dgm:spPr/>
    </dgm:pt>
    <dgm:pt modelId="{6639C061-9B8E-4AAF-AC4C-5327FBCA0BE5}" type="pres">
      <dgm:prSet presAssocID="{756B3A14-7DF6-44AE-AB54-9DF6CD6C2946}" presName="linNode" presStyleCnt="0"/>
      <dgm:spPr/>
    </dgm:pt>
    <dgm:pt modelId="{7C2A017E-3CC4-41CF-9ED3-7C0055001DF5}" type="pres">
      <dgm:prSet presAssocID="{756B3A14-7DF6-44AE-AB54-9DF6CD6C2946}" presName="parentText" presStyleLbl="node1" presStyleIdx="3" presStyleCnt="5">
        <dgm:presLayoutVars>
          <dgm:chMax val="1"/>
          <dgm:bulletEnabled val="1"/>
        </dgm:presLayoutVars>
      </dgm:prSet>
      <dgm:spPr/>
    </dgm:pt>
    <dgm:pt modelId="{F580C5AC-EC6E-4DBA-9D3E-424B27A9E3EB}" type="pres">
      <dgm:prSet presAssocID="{756B3A14-7DF6-44AE-AB54-9DF6CD6C2946}" presName="descendantText" presStyleLbl="alignAccFollowNode1" presStyleIdx="3" presStyleCnt="5">
        <dgm:presLayoutVars>
          <dgm:bulletEnabled val="1"/>
        </dgm:presLayoutVars>
      </dgm:prSet>
      <dgm:spPr/>
    </dgm:pt>
    <dgm:pt modelId="{DCAD6C6C-2DAD-41FF-88D5-6A4B929D9A90}" type="pres">
      <dgm:prSet presAssocID="{7890D78A-9ACA-4039-9AC1-54A66B418EF9}" presName="sp" presStyleCnt="0"/>
      <dgm:spPr/>
    </dgm:pt>
    <dgm:pt modelId="{8FE48334-6B1A-4824-9119-2A53A3C894B8}" type="pres">
      <dgm:prSet presAssocID="{284F57D6-6948-404E-88F6-9A1CA761DA1C}" presName="linNode" presStyleCnt="0"/>
      <dgm:spPr/>
    </dgm:pt>
    <dgm:pt modelId="{C817E009-670D-4E2D-8CD9-DE6771733395}" type="pres">
      <dgm:prSet presAssocID="{284F57D6-6948-404E-88F6-9A1CA761DA1C}" presName="parentText" presStyleLbl="node1" presStyleIdx="4" presStyleCnt="5">
        <dgm:presLayoutVars>
          <dgm:chMax val="1"/>
          <dgm:bulletEnabled val="1"/>
        </dgm:presLayoutVars>
      </dgm:prSet>
      <dgm:spPr/>
    </dgm:pt>
    <dgm:pt modelId="{84F59A75-683E-473B-9FB7-7188DFA9FA03}" type="pres">
      <dgm:prSet presAssocID="{284F57D6-6948-404E-88F6-9A1CA761DA1C}" presName="descendantText" presStyleLbl="alignAccFollowNode1" presStyleIdx="4" presStyleCnt="5">
        <dgm:presLayoutVars>
          <dgm:bulletEnabled val="1"/>
        </dgm:presLayoutVars>
      </dgm:prSet>
      <dgm:spPr/>
    </dgm:pt>
  </dgm:ptLst>
  <dgm:cxnLst>
    <dgm:cxn modelId="{245D1203-EB02-425C-97B5-585A5275F1FC}" type="presOf" srcId="{C90C3571-02A2-4479-8C53-9534768B8799}" destId="{AF9C77DC-5B25-47D2-A89A-60E3149A08DE}" srcOrd="0" destOrd="0" presId="urn:microsoft.com/office/officeart/2005/8/layout/vList5"/>
    <dgm:cxn modelId="{026B8204-B276-4CAB-928F-331CE36C83BB}" type="presOf" srcId="{8E078BF5-3670-49E8-AA15-2B6AA2CB419E}" destId="{1300C2ED-5BD8-417A-93B0-9E76DC192968}" srcOrd="0" destOrd="0" presId="urn:microsoft.com/office/officeart/2005/8/layout/vList5"/>
    <dgm:cxn modelId="{9CAEA905-5AE0-412C-B2CB-C4F12666C34B}" srcId="{A57A4239-50F8-4AE6-BAE2-1498B31B6D5E}" destId="{C90C3571-02A2-4479-8C53-9534768B8799}" srcOrd="0" destOrd="0" parTransId="{3402F28F-4759-4D9E-819B-BE59F80FABE8}" sibTransId="{E2B1F5C7-4073-48DB-B79A-B19A4B89F8FA}"/>
    <dgm:cxn modelId="{D71CAC17-CCE3-446C-B28E-9E7A8138B279}" srcId="{A57A4239-50F8-4AE6-BAE2-1498B31B6D5E}" destId="{833C7A82-A856-49B4-ABAC-BFFD2A60FCA6}" srcOrd="1" destOrd="0" parTransId="{3155F1DE-5B42-45E4-B2E4-1F783D035060}" sibTransId="{D7976058-99F3-4044-A43F-D2826880CE30}"/>
    <dgm:cxn modelId="{C02C4B20-BF5F-4108-A9E9-04D9147124CC}" type="presOf" srcId="{EAF21CB6-C093-400E-80BF-30D9F375CDC6}" destId="{F580C5AC-EC6E-4DBA-9D3E-424B27A9E3EB}" srcOrd="0" destOrd="0" presId="urn:microsoft.com/office/officeart/2005/8/layout/vList5"/>
    <dgm:cxn modelId="{9279A362-ACBC-47E8-93C1-54E023F28172}" type="presOf" srcId="{833C7A82-A856-49B4-ABAC-BFFD2A60FCA6}" destId="{6755F62D-1755-4029-8767-8C387B5DA421}" srcOrd="0" destOrd="0" presId="urn:microsoft.com/office/officeart/2005/8/layout/vList5"/>
    <dgm:cxn modelId="{4B8A0F43-8D10-42D2-BFEF-E70952DD85EA}" type="presOf" srcId="{992D703D-A504-44B9-946E-29C8DC741063}" destId="{89B0DF6E-C08B-4166-BACE-6A3B8CF859A4}" srcOrd="0" destOrd="0" presId="urn:microsoft.com/office/officeart/2005/8/layout/vList5"/>
    <dgm:cxn modelId="{4FFD4545-6149-4226-A05C-7C5461AF905A}" srcId="{A57A4239-50F8-4AE6-BAE2-1498B31B6D5E}" destId="{284F57D6-6948-404E-88F6-9A1CA761DA1C}" srcOrd="4" destOrd="0" parTransId="{4A90CACE-4196-44C9-AE04-008AAD74C131}" sibTransId="{DBF25E58-C770-42FB-8242-8314405C8D09}"/>
    <dgm:cxn modelId="{BB157F45-5570-49AA-91CD-9B334B991152}" srcId="{992D703D-A504-44B9-946E-29C8DC741063}" destId="{8E078BF5-3670-49E8-AA15-2B6AA2CB419E}" srcOrd="0" destOrd="0" parTransId="{B0929990-FD3A-4B06-A10E-0561EBD012EA}" sibTransId="{45AA512B-3A48-45F3-B6CC-01A40181479E}"/>
    <dgm:cxn modelId="{8A1F184B-CF23-4D58-A982-C051D1C9496E}" type="presOf" srcId="{756B3A14-7DF6-44AE-AB54-9DF6CD6C2946}" destId="{7C2A017E-3CC4-41CF-9ED3-7C0055001DF5}" srcOrd="0" destOrd="0" presId="urn:microsoft.com/office/officeart/2005/8/layout/vList5"/>
    <dgm:cxn modelId="{B3328371-90C0-48E8-9DCE-26F8543437FB}" type="presOf" srcId="{A24FEA12-44DE-4253-A2D8-FECECB03C36B}" destId="{B7B15FF1-16FB-42E9-906C-13C487AB3784}" srcOrd="0" destOrd="0" presId="urn:microsoft.com/office/officeart/2005/8/layout/vList5"/>
    <dgm:cxn modelId="{CBB5987C-B411-4AC2-94E3-705E9CEA0F49}" srcId="{756B3A14-7DF6-44AE-AB54-9DF6CD6C2946}" destId="{EAF21CB6-C093-400E-80BF-30D9F375CDC6}" srcOrd="0" destOrd="0" parTransId="{2CEAD83F-B65A-4729-A7B7-1DA783BA3304}" sibTransId="{6BC1E1CF-EDE4-4616-BFBC-077298C7AD20}"/>
    <dgm:cxn modelId="{69D9E284-B275-432E-A01B-292D3233D276}" type="presOf" srcId="{A57A4239-50F8-4AE6-BAE2-1498B31B6D5E}" destId="{FAD3D208-641D-4C18-89E9-90178677D6C6}" srcOrd="0" destOrd="0" presId="urn:microsoft.com/office/officeart/2005/8/layout/vList5"/>
    <dgm:cxn modelId="{4C33ED98-6C43-44C4-966B-CD1F4DD98552}" srcId="{C90C3571-02A2-4479-8C53-9534768B8799}" destId="{6FC8D61A-F9CB-4184-8E14-D22F0D915904}" srcOrd="0" destOrd="0" parTransId="{FBA11D80-3266-41D0-9805-B5CA099D68AF}" sibTransId="{04593CF7-95F2-46B2-9431-466A73CD5C6E}"/>
    <dgm:cxn modelId="{8C5C1C9D-D1FB-4845-BA31-4C9B9914DBD6}" type="presOf" srcId="{6FC8D61A-F9CB-4184-8E14-D22F0D915904}" destId="{2133975B-D02F-4B57-8119-C4126A753B7E}" srcOrd="0" destOrd="0" presId="urn:microsoft.com/office/officeart/2005/8/layout/vList5"/>
    <dgm:cxn modelId="{A12E87B7-EAEA-4DC2-8B73-4C6935600F83}" srcId="{A57A4239-50F8-4AE6-BAE2-1498B31B6D5E}" destId="{992D703D-A504-44B9-946E-29C8DC741063}" srcOrd="2" destOrd="0" parTransId="{087FD3DA-8F86-4941-9BA6-293029FD69AB}" sibTransId="{9A632E0A-3F35-4BE6-8952-7C3FB9EABD98}"/>
    <dgm:cxn modelId="{AE9ED8B9-FA55-4E36-861F-CDF7DB3C4C47}" srcId="{833C7A82-A856-49B4-ABAC-BFFD2A60FCA6}" destId="{A24FEA12-44DE-4253-A2D8-FECECB03C36B}" srcOrd="0" destOrd="0" parTransId="{A3C7CC1A-31A5-42EC-A8A2-D7945F90F1F4}" sibTransId="{D506BB72-7831-4726-AAD9-CDBDCFF67573}"/>
    <dgm:cxn modelId="{9D4A76C6-47A1-4F9C-BE2A-086CE872D3DD}" type="presOf" srcId="{747AA5F1-72E3-4E16-B745-8C13C38F587C}" destId="{84F59A75-683E-473B-9FB7-7188DFA9FA03}" srcOrd="0" destOrd="0" presId="urn:microsoft.com/office/officeart/2005/8/layout/vList5"/>
    <dgm:cxn modelId="{B20297CD-7D0B-48A0-B456-E33DE3BAD6F9}" type="presOf" srcId="{284F57D6-6948-404E-88F6-9A1CA761DA1C}" destId="{C817E009-670D-4E2D-8CD9-DE6771733395}" srcOrd="0" destOrd="0" presId="urn:microsoft.com/office/officeart/2005/8/layout/vList5"/>
    <dgm:cxn modelId="{CAB8C5CD-C752-4745-AE2D-11DA40D97D68}" srcId="{A57A4239-50F8-4AE6-BAE2-1498B31B6D5E}" destId="{756B3A14-7DF6-44AE-AB54-9DF6CD6C2946}" srcOrd="3" destOrd="0" parTransId="{73F68A51-8D5A-46F3-8D03-328E66A6541F}" sibTransId="{7890D78A-9ACA-4039-9AC1-54A66B418EF9}"/>
    <dgm:cxn modelId="{8DC97ED5-A07B-4185-8D0E-1CF04F13947C}" srcId="{284F57D6-6948-404E-88F6-9A1CA761DA1C}" destId="{747AA5F1-72E3-4E16-B745-8C13C38F587C}" srcOrd="0" destOrd="0" parTransId="{9413EF3E-DEAD-47FB-9A81-C9B7C02EACFA}" sibTransId="{6AD1775A-6D8B-482D-B6E8-2ABF8F527F2E}"/>
    <dgm:cxn modelId="{36766D7C-BDE3-4879-8769-9E79F05F2670}" type="presParOf" srcId="{FAD3D208-641D-4C18-89E9-90178677D6C6}" destId="{C194D7AC-FC52-4231-9FBE-5329C2849DD7}" srcOrd="0" destOrd="0" presId="urn:microsoft.com/office/officeart/2005/8/layout/vList5"/>
    <dgm:cxn modelId="{6CD48524-7342-4063-AEA4-DE83E8F7D339}" type="presParOf" srcId="{C194D7AC-FC52-4231-9FBE-5329C2849DD7}" destId="{AF9C77DC-5B25-47D2-A89A-60E3149A08DE}" srcOrd="0" destOrd="0" presId="urn:microsoft.com/office/officeart/2005/8/layout/vList5"/>
    <dgm:cxn modelId="{902BED99-88F7-42BC-B39A-6759F47F81C4}" type="presParOf" srcId="{C194D7AC-FC52-4231-9FBE-5329C2849DD7}" destId="{2133975B-D02F-4B57-8119-C4126A753B7E}" srcOrd="1" destOrd="0" presId="urn:microsoft.com/office/officeart/2005/8/layout/vList5"/>
    <dgm:cxn modelId="{D581F075-782E-4E3A-AB59-B8ADECA96CDB}" type="presParOf" srcId="{FAD3D208-641D-4C18-89E9-90178677D6C6}" destId="{521EF2F8-0728-4BEF-B808-45F7B442D1FE}" srcOrd="1" destOrd="0" presId="urn:microsoft.com/office/officeart/2005/8/layout/vList5"/>
    <dgm:cxn modelId="{C22F5410-6536-4F0F-8091-778567BC9496}" type="presParOf" srcId="{FAD3D208-641D-4C18-89E9-90178677D6C6}" destId="{C9079D47-0ADA-49C1-8B56-9EAB2A93D2D2}" srcOrd="2" destOrd="0" presId="urn:microsoft.com/office/officeart/2005/8/layout/vList5"/>
    <dgm:cxn modelId="{C448E82D-5128-43E4-9457-A1C76A23DA02}" type="presParOf" srcId="{C9079D47-0ADA-49C1-8B56-9EAB2A93D2D2}" destId="{6755F62D-1755-4029-8767-8C387B5DA421}" srcOrd="0" destOrd="0" presId="urn:microsoft.com/office/officeart/2005/8/layout/vList5"/>
    <dgm:cxn modelId="{4466B11A-1457-4501-8B5C-8DF822E3B7DC}" type="presParOf" srcId="{C9079D47-0ADA-49C1-8B56-9EAB2A93D2D2}" destId="{B7B15FF1-16FB-42E9-906C-13C487AB3784}" srcOrd="1" destOrd="0" presId="urn:microsoft.com/office/officeart/2005/8/layout/vList5"/>
    <dgm:cxn modelId="{87FF9161-DC76-4AC4-957D-E8AC6B381169}" type="presParOf" srcId="{FAD3D208-641D-4C18-89E9-90178677D6C6}" destId="{0B5580DF-BFC5-4315-8DFC-1CC4C1124D6F}" srcOrd="3" destOrd="0" presId="urn:microsoft.com/office/officeart/2005/8/layout/vList5"/>
    <dgm:cxn modelId="{668A1BBF-C7F2-452F-8E6C-1B1B458EBC0A}" type="presParOf" srcId="{FAD3D208-641D-4C18-89E9-90178677D6C6}" destId="{2E19540B-6308-45E7-8397-6185829476F3}" srcOrd="4" destOrd="0" presId="urn:microsoft.com/office/officeart/2005/8/layout/vList5"/>
    <dgm:cxn modelId="{BCDB92B8-3928-48AD-A69F-B762804A70C7}" type="presParOf" srcId="{2E19540B-6308-45E7-8397-6185829476F3}" destId="{89B0DF6E-C08B-4166-BACE-6A3B8CF859A4}" srcOrd="0" destOrd="0" presId="urn:microsoft.com/office/officeart/2005/8/layout/vList5"/>
    <dgm:cxn modelId="{D8C39CDC-BF13-48BE-9AFB-DF1EC827EAD7}" type="presParOf" srcId="{2E19540B-6308-45E7-8397-6185829476F3}" destId="{1300C2ED-5BD8-417A-93B0-9E76DC192968}" srcOrd="1" destOrd="0" presId="urn:microsoft.com/office/officeart/2005/8/layout/vList5"/>
    <dgm:cxn modelId="{BD7FBF24-7AC1-47A1-A3C5-BF5207BCA75C}" type="presParOf" srcId="{FAD3D208-641D-4C18-89E9-90178677D6C6}" destId="{C22E2DEA-E512-4A6E-AFCF-B327DC50948B}" srcOrd="5" destOrd="0" presId="urn:microsoft.com/office/officeart/2005/8/layout/vList5"/>
    <dgm:cxn modelId="{7B02FA4E-9062-4790-B2A4-E76B0BD3A349}" type="presParOf" srcId="{FAD3D208-641D-4C18-89E9-90178677D6C6}" destId="{6639C061-9B8E-4AAF-AC4C-5327FBCA0BE5}" srcOrd="6" destOrd="0" presId="urn:microsoft.com/office/officeart/2005/8/layout/vList5"/>
    <dgm:cxn modelId="{528B02DA-3518-4937-A345-B872B19BC08A}" type="presParOf" srcId="{6639C061-9B8E-4AAF-AC4C-5327FBCA0BE5}" destId="{7C2A017E-3CC4-41CF-9ED3-7C0055001DF5}" srcOrd="0" destOrd="0" presId="urn:microsoft.com/office/officeart/2005/8/layout/vList5"/>
    <dgm:cxn modelId="{E7232F32-0D8E-469C-BA22-DA32CB42C5A3}" type="presParOf" srcId="{6639C061-9B8E-4AAF-AC4C-5327FBCA0BE5}" destId="{F580C5AC-EC6E-4DBA-9D3E-424B27A9E3EB}" srcOrd="1" destOrd="0" presId="urn:microsoft.com/office/officeart/2005/8/layout/vList5"/>
    <dgm:cxn modelId="{220AF3EB-EB9D-41F5-8F9F-93F1D17A22C7}" type="presParOf" srcId="{FAD3D208-641D-4C18-89E9-90178677D6C6}" destId="{DCAD6C6C-2DAD-41FF-88D5-6A4B929D9A90}" srcOrd="7" destOrd="0" presId="urn:microsoft.com/office/officeart/2005/8/layout/vList5"/>
    <dgm:cxn modelId="{BBF3B45A-14B9-4DF8-8A3E-9FD091FF7C39}" type="presParOf" srcId="{FAD3D208-641D-4C18-89E9-90178677D6C6}" destId="{8FE48334-6B1A-4824-9119-2A53A3C894B8}" srcOrd="8" destOrd="0" presId="urn:microsoft.com/office/officeart/2005/8/layout/vList5"/>
    <dgm:cxn modelId="{4BB54BB7-4116-4716-AD4D-D7FF56C11018}" type="presParOf" srcId="{8FE48334-6B1A-4824-9119-2A53A3C894B8}" destId="{C817E009-670D-4E2D-8CD9-DE6771733395}" srcOrd="0" destOrd="0" presId="urn:microsoft.com/office/officeart/2005/8/layout/vList5"/>
    <dgm:cxn modelId="{1F6A12A6-3B22-43EA-9804-72129E64092E}" type="presParOf" srcId="{8FE48334-6B1A-4824-9119-2A53A3C894B8}" destId="{84F59A75-683E-473B-9FB7-7188DFA9FA0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D9572A-C5D7-4958-8DE8-1350E6D9EA91}"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DFDF2190-00A8-4BC6-A90B-023C7F4E5153}">
      <dgm:prSet custT="1"/>
      <dgm:spPr>
        <a:solidFill>
          <a:srgbClr val="56C4D2"/>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Service</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247C731D-230D-4FA9-82EA-1F98CDEECA4D}" type="parTrans" cxnId="{A0EEE9AC-3BC6-4AD6-95C6-04EA542911E9}">
      <dgm:prSet/>
      <dgm:spPr/>
      <dgm:t>
        <a:bodyPr/>
        <a:lstStyle/>
        <a:p>
          <a:endParaRPr lang="zh-CN" altLang="en-US" sz="2400">
            <a:latin typeface="宋体" panose="02010600030101010101" pitchFamily="2" charset="-122"/>
            <a:ea typeface="宋体" panose="02010600030101010101" pitchFamily="2" charset="-122"/>
          </a:endParaRPr>
        </a:p>
      </dgm:t>
    </dgm:pt>
    <dgm:pt modelId="{3AD42C4A-AE5F-40C7-8F03-47161EB89A3D}" type="sibTrans" cxnId="{A0EEE9AC-3BC6-4AD6-95C6-04EA542911E9}">
      <dgm:prSet/>
      <dgm:spPr/>
      <dgm:t>
        <a:bodyPr/>
        <a:lstStyle/>
        <a:p>
          <a:endParaRPr lang="zh-CN" altLang="en-US" sz="2400">
            <a:latin typeface="宋体" panose="02010600030101010101" pitchFamily="2" charset="-122"/>
            <a:ea typeface="宋体" panose="02010600030101010101" pitchFamily="2" charset="-122"/>
          </a:endParaRPr>
        </a:p>
      </dgm:t>
    </dgm:pt>
    <dgm:pt modelId="{E9D95D13-583F-4F4A-B84A-30B4005751BB}">
      <dgm:prSet custT="1"/>
      <dgm:spPr>
        <a:solidFill>
          <a:srgbClr val="BEE9EE"/>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244DD2F7-3C62-4DE2-830A-B5599DAC2E27}" type="parTrans" cxnId="{E0970270-480A-4EC2-8C71-0F42E6981B4F}">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64D470B9-41A4-4CC2-8287-C2E5BA89755D}" type="sibTrans" cxnId="{E0970270-480A-4EC2-8C71-0F42E6981B4F}">
      <dgm:prSet/>
      <dgm:spPr/>
      <dgm:t>
        <a:bodyPr/>
        <a:lstStyle/>
        <a:p>
          <a:endParaRPr lang="zh-CN" altLang="en-US" sz="2400">
            <a:latin typeface="宋体" panose="02010600030101010101" pitchFamily="2" charset="-122"/>
            <a:ea typeface="宋体" panose="02010600030101010101" pitchFamily="2" charset="-122"/>
          </a:endParaRPr>
        </a:p>
      </dgm:t>
    </dgm:pt>
    <dgm:pt modelId="{74E84D45-53E1-42C0-99E4-4913F7E44233}">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F9DD2E0C-2EE9-4DA3-B791-9C67D0921F31}" type="parTrans" cxnId="{BE54325B-DBED-4E29-BC12-9393CAAE449E}">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FDCD870E-AD90-4077-BF23-BBE23DD52421}" type="sibTrans" cxnId="{BE54325B-DBED-4E29-BC12-9393CAAE449E}">
      <dgm:prSet/>
      <dgm:spPr/>
      <dgm:t>
        <a:bodyPr/>
        <a:lstStyle/>
        <a:p>
          <a:endParaRPr lang="zh-CN" altLang="en-US" sz="2400">
            <a:latin typeface="宋体" panose="02010600030101010101" pitchFamily="2" charset="-122"/>
            <a:ea typeface="宋体" panose="02010600030101010101" pitchFamily="2" charset="-122"/>
          </a:endParaRPr>
        </a:p>
      </dgm:t>
    </dgm:pt>
    <dgm:pt modelId="{AE7F0F99-F2E7-46DC-ACA0-2B2695397790}">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Group</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D58134C5-69A9-49F9-A1FF-847C4A83480B}" type="parTrans" cxnId="{C7463F8B-2E72-43F2-80D3-F8D50133D381}">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8568D901-49FB-45EC-A2DC-24CE02F3CE30}" type="sibTrans" cxnId="{C7463F8B-2E72-43F2-80D3-F8D50133D381}">
      <dgm:prSet/>
      <dgm:spPr/>
      <dgm:t>
        <a:bodyPr/>
        <a:lstStyle/>
        <a:p>
          <a:endParaRPr lang="zh-CN" altLang="en-US" sz="2400">
            <a:latin typeface="宋体" panose="02010600030101010101" pitchFamily="2" charset="-122"/>
            <a:ea typeface="宋体" panose="02010600030101010101" pitchFamily="2" charset="-122"/>
          </a:endParaRPr>
        </a:p>
      </dgm:t>
    </dgm:pt>
    <dgm:pt modelId="{945EEEA3-27E8-4585-9A1B-567B5549DDC4}">
      <dgm:prSet custT="1"/>
      <dgm:spPr>
        <a:solidFill>
          <a:srgbClr val="BEE9EE"/>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B6CA6A04-8EA2-47E8-AD33-5B1D0A834CB6}" type="parTrans" cxnId="{6BE0E8D8-412B-4038-B7E2-3F9E2D588EBC}">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B57F1672-C95A-471C-A3BB-B7B5F6744055}" type="sibTrans" cxnId="{6BE0E8D8-412B-4038-B7E2-3F9E2D588EBC}">
      <dgm:prSet/>
      <dgm:spPr/>
      <dgm:t>
        <a:bodyPr/>
        <a:lstStyle/>
        <a:p>
          <a:endParaRPr lang="zh-CN" altLang="en-US" sz="2400">
            <a:latin typeface="宋体" panose="02010600030101010101" pitchFamily="2" charset="-122"/>
            <a:ea typeface="宋体" panose="02010600030101010101" pitchFamily="2" charset="-122"/>
          </a:endParaRPr>
        </a:p>
      </dgm:t>
    </dgm:pt>
    <dgm:pt modelId="{594F0144-E637-41DB-9DAE-19AD857B37F5}">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Project</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326FACA8-ED38-44A5-BD7C-1A8AB9CAC2E7}" type="parTrans" cxnId="{EDC049EE-6FAB-4D97-84F9-E135FDDBF473}">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CBDB7A64-1968-4F9E-A9E0-B0D25696D179}" type="sibTrans" cxnId="{EDC049EE-6FAB-4D97-84F9-E135FDDBF473}">
      <dgm:prSet/>
      <dgm:spPr/>
      <dgm:t>
        <a:bodyPr/>
        <a:lstStyle/>
        <a:p>
          <a:endParaRPr lang="zh-CN" altLang="en-US" sz="2400">
            <a:latin typeface="宋体" panose="02010600030101010101" pitchFamily="2" charset="-122"/>
            <a:ea typeface="宋体" panose="02010600030101010101" pitchFamily="2" charset="-122"/>
          </a:endParaRPr>
        </a:p>
      </dgm:t>
    </dgm:pt>
    <dgm:pt modelId="{D34391B7-FE22-4017-BC76-0C59C8D4B9CD}">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Domain</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61B719DF-E15C-4405-B1DE-B8617DBA4564}" type="parTrans" cxnId="{E9029E3E-5779-456A-A6E0-E2714521D51D}">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9C02FBAC-754A-49B3-B9D3-F8564AD6700F}" type="sibTrans" cxnId="{E9029E3E-5779-456A-A6E0-E2714521D51D}">
      <dgm:prSet/>
      <dgm:spPr/>
      <dgm:t>
        <a:bodyPr/>
        <a:lstStyle/>
        <a:p>
          <a:endParaRPr lang="zh-CN" altLang="en-US" sz="2400">
            <a:latin typeface="宋体" panose="02010600030101010101" pitchFamily="2" charset="-122"/>
            <a:ea typeface="宋体" panose="02010600030101010101" pitchFamily="2" charset="-122"/>
          </a:endParaRPr>
        </a:p>
      </dgm:t>
    </dgm:pt>
    <dgm:pt modelId="{0FE87A3C-FFE8-4E6F-81F0-CC5B9ABB75CA}">
      <dgm:prSet custT="1"/>
      <dgm:spPr>
        <a:solidFill>
          <a:srgbClr val="BEE9EE"/>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9DFC467A-CB16-4C4F-AA46-5A91DF60143A}" type="parTrans" cxnId="{4ACB6264-9C62-4DC1-98B3-06E934262235}">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C9E845C3-4C62-43AC-8E9B-A9ED6E40D38B}" type="sibTrans" cxnId="{4ACB6264-9C62-4DC1-98B3-06E934262235}">
      <dgm:prSet/>
      <dgm:spPr/>
      <dgm:t>
        <a:bodyPr/>
        <a:lstStyle/>
        <a:p>
          <a:endParaRPr lang="zh-CN" altLang="en-US" sz="2400">
            <a:latin typeface="宋体" panose="02010600030101010101" pitchFamily="2" charset="-122"/>
            <a:ea typeface="宋体" panose="02010600030101010101" pitchFamily="2" charset="-122"/>
          </a:endParaRPr>
        </a:p>
      </dgm:t>
    </dgm:pt>
    <dgm:pt modelId="{3126777A-48CF-4A53-BAFE-CA97E83C0529}">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20F66BE9-BE18-4304-A768-6BDF6F82883B}" type="parTrans" cxnId="{2DD9BCCC-C2D0-4CF8-8E2F-7C4CF8C10219}">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2DE1E5A1-58E4-4841-B789-43375A125C59}" type="sibTrans" cxnId="{2DD9BCCC-C2D0-4CF8-8E2F-7C4CF8C10219}">
      <dgm:prSet/>
      <dgm:spPr/>
      <dgm:t>
        <a:bodyPr/>
        <a:lstStyle/>
        <a:p>
          <a:endParaRPr lang="zh-CN" altLang="en-US" sz="2400">
            <a:latin typeface="宋体" panose="02010600030101010101" pitchFamily="2" charset="-122"/>
            <a:ea typeface="宋体" panose="02010600030101010101" pitchFamily="2" charset="-122"/>
          </a:endParaRPr>
        </a:p>
      </dgm:t>
    </dgm:pt>
    <dgm:pt modelId="{F236DE7A-658B-4F80-B689-A1DFC9EA2DC1}">
      <dgm:prSet custT="1"/>
      <dgm:spPr>
        <a:solidFill>
          <a:srgbClr val="EEB3C1"/>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 Assignment</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2402E4DE-4BCB-4CE7-8876-EF88BC0EB78B}" type="parTrans" cxnId="{86E9C68B-5B54-4DF6-920E-16B990096DF4}">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BAC6716D-95F9-407C-953F-4D80B873D3BD}" type="sibTrans" cxnId="{86E9C68B-5B54-4DF6-920E-16B990096DF4}">
      <dgm:prSet/>
      <dgm:spPr/>
      <dgm:t>
        <a:bodyPr/>
        <a:lstStyle/>
        <a:p>
          <a:endParaRPr lang="zh-CN" altLang="en-US" sz="2400">
            <a:latin typeface="宋体" panose="02010600030101010101" pitchFamily="2" charset="-122"/>
            <a:ea typeface="宋体" panose="02010600030101010101" pitchFamily="2" charset="-122"/>
          </a:endParaRPr>
        </a:p>
      </dgm:t>
    </dgm:pt>
    <dgm:pt modelId="{774AA55D-4783-4FEF-8611-27E2C6534D53}">
      <dgm:prSet custT="1"/>
      <dgm:spPr>
        <a:solidFill>
          <a:srgbClr val="BEE9EE"/>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BB429BBB-961A-48E4-80A1-0BB72D95C99B}" type="parTrans" cxnId="{13B4DFC2-27FE-4DC6-8D5B-51D69F6D1DBB}">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E33C9164-68F8-4146-A777-9B528C10366F}" type="sibTrans" cxnId="{13B4DFC2-27FE-4DC6-8D5B-51D69F6D1DBB}">
      <dgm:prSet/>
      <dgm:spPr/>
      <dgm:t>
        <a:bodyPr/>
        <a:lstStyle/>
        <a:p>
          <a:endParaRPr lang="zh-CN" altLang="en-US" sz="2400">
            <a:latin typeface="宋体" panose="02010600030101010101" pitchFamily="2" charset="-122"/>
            <a:ea typeface="宋体" panose="02010600030101010101" pitchFamily="2" charset="-122"/>
          </a:endParaRPr>
        </a:p>
      </dgm:t>
    </dgm:pt>
    <dgm:pt modelId="{2B4C36F6-5D2F-4CBB-B53D-773978599851}">
      <dgm:prSet custT="1"/>
      <dgm:spPr>
        <a:solidFill>
          <a:srgbClr val="BEE9EE"/>
        </a:solidFill>
      </dgm:spPr>
      <dgm:t>
        <a:bodyPr/>
        <a:lstStyle/>
        <a:p>
          <a:pPr rtl="0"/>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Catalog</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E65CA0B1-EE89-4059-AFA9-5315C1278668}" type="parTrans" cxnId="{BFE2FE1B-0173-4BE3-9A72-30BC4307DFF3}">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D6EED54F-BA02-43D1-9B44-804CDC8948F8}" type="sibTrans" cxnId="{BFE2FE1B-0173-4BE3-9A72-30BC4307DFF3}">
      <dgm:prSet/>
      <dgm:spPr/>
      <dgm:t>
        <a:bodyPr/>
        <a:lstStyle/>
        <a:p>
          <a:endParaRPr lang="zh-CN" altLang="en-US" sz="2400">
            <a:latin typeface="宋体" panose="02010600030101010101" pitchFamily="2" charset="-122"/>
            <a:ea typeface="宋体" panose="02010600030101010101" pitchFamily="2" charset="-122"/>
          </a:endParaRPr>
        </a:p>
      </dgm:t>
    </dgm:pt>
    <dgm:pt modelId="{8329E729-B9E9-4787-8714-E3A1DC582A2C}">
      <dgm:prSet custT="1"/>
      <dgm:spPr>
        <a:solidFill>
          <a:srgbClr val="56C4D2"/>
        </a:solidFill>
      </dgm:spPr>
      <dgm:t>
        <a:bodyPr/>
        <a:lstStyle/>
        <a:p>
          <a:pPr rtl="0"/>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Policy</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1A0EB8FC-6674-4F88-9CB6-98D03E52433E}" type="parTrans" cxnId="{F65ADE5D-D94E-41F9-B571-0826C9EA3294}">
      <dgm:prSet/>
      <dgm:spPr/>
      <dgm:t>
        <a:bodyPr/>
        <a:lstStyle/>
        <a:p>
          <a:endParaRPr lang="zh-CN" altLang="en-US" sz="2400">
            <a:latin typeface="宋体" panose="02010600030101010101" pitchFamily="2" charset="-122"/>
            <a:ea typeface="宋体" panose="02010600030101010101" pitchFamily="2" charset="-122"/>
          </a:endParaRPr>
        </a:p>
      </dgm:t>
    </dgm:pt>
    <dgm:pt modelId="{3F485A13-117C-42C8-B157-4D57F64C9D9F}" type="sibTrans" cxnId="{F65ADE5D-D94E-41F9-B571-0826C9EA3294}">
      <dgm:prSet/>
      <dgm:spPr/>
      <dgm:t>
        <a:bodyPr/>
        <a:lstStyle/>
        <a:p>
          <a:endParaRPr lang="zh-CN" altLang="en-US" sz="2400">
            <a:latin typeface="宋体" panose="02010600030101010101" pitchFamily="2" charset="-122"/>
            <a:ea typeface="宋体" panose="02010600030101010101" pitchFamily="2" charset="-122"/>
          </a:endParaRPr>
        </a:p>
      </dgm:t>
    </dgm:pt>
    <dgm:pt modelId="{6A28F037-EC83-4926-8473-320B8EA504D3}">
      <dgm:prSet custT="1"/>
      <dgm:spPr>
        <a:solidFill>
          <a:srgbClr val="EEB3C1"/>
        </a:solidFill>
      </dgm:spPr>
      <dgm:t>
        <a:bodyPr/>
        <a:lstStyle/>
        <a:p>
          <a:pPr rtl="0"/>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Endpoint</a:t>
          </a:r>
          <a:endParaRPr 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E8F47CCA-DAB9-4714-A4A7-7DEB4192ED59}" type="parTrans" cxnId="{9F98EDF4-7F90-4A59-BCEC-55579BEB434C}">
      <dgm:prSet/>
      <dgm:spPr>
        <a:ln>
          <a:solidFill>
            <a:srgbClr val="94DAE2"/>
          </a:solidFill>
        </a:ln>
      </dgm:spPr>
      <dgm:t>
        <a:bodyPr/>
        <a:lstStyle/>
        <a:p>
          <a:endParaRPr lang="zh-CN" altLang="en-US" sz="2400">
            <a:latin typeface="宋体" panose="02010600030101010101" pitchFamily="2" charset="-122"/>
            <a:ea typeface="宋体" panose="02010600030101010101" pitchFamily="2" charset="-122"/>
          </a:endParaRPr>
        </a:p>
      </dgm:t>
    </dgm:pt>
    <dgm:pt modelId="{A57A1909-B5EA-4070-84DC-9A09E3D18021}" type="sibTrans" cxnId="{9F98EDF4-7F90-4A59-BCEC-55579BEB434C}">
      <dgm:prSet/>
      <dgm:spPr/>
      <dgm:t>
        <a:bodyPr/>
        <a:lstStyle/>
        <a:p>
          <a:endParaRPr lang="zh-CN" altLang="en-US" sz="2400">
            <a:latin typeface="宋体" panose="02010600030101010101" pitchFamily="2" charset="-122"/>
            <a:ea typeface="宋体" panose="02010600030101010101" pitchFamily="2" charset="-122"/>
          </a:endParaRPr>
        </a:p>
      </dgm:t>
    </dgm:pt>
    <dgm:pt modelId="{65E588E0-974B-43EC-BAC1-F6674DE085CC}" type="pres">
      <dgm:prSet presAssocID="{F7D9572A-C5D7-4958-8DE8-1350E6D9EA91}" presName="hierChild1" presStyleCnt="0">
        <dgm:presLayoutVars>
          <dgm:orgChart val="1"/>
          <dgm:chPref val="1"/>
          <dgm:dir/>
          <dgm:animOne val="branch"/>
          <dgm:animLvl val="lvl"/>
          <dgm:resizeHandles/>
        </dgm:presLayoutVars>
      </dgm:prSet>
      <dgm:spPr/>
    </dgm:pt>
    <dgm:pt modelId="{5E5A1924-80C0-458F-B133-661BF85B3553}" type="pres">
      <dgm:prSet presAssocID="{DFDF2190-00A8-4BC6-A90B-023C7F4E5153}" presName="hierRoot1" presStyleCnt="0">
        <dgm:presLayoutVars>
          <dgm:hierBranch val="init"/>
        </dgm:presLayoutVars>
      </dgm:prSet>
      <dgm:spPr/>
    </dgm:pt>
    <dgm:pt modelId="{3DD6CB2E-B4E6-437D-A2CE-5C754D629EC9}" type="pres">
      <dgm:prSet presAssocID="{DFDF2190-00A8-4BC6-A90B-023C7F4E5153}" presName="rootComposite1" presStyleCnt="0"/>
      <dgm:spPr/>
    </dgm:pt>
    <dgm:pt modelId="{C68A60D6-B3C1-4DE1-8F15-F93D72CE604F}" type="pres">
      <dgm:prSet presAssocID="{DFDF2190-00A8-4BC6-A90B-023C7F4E5153}" presName="rootText1" presStyleLbl="node0" presStyleIdx="0" presStyleCnt="2">
        <dgm:presLayoutVars>
          <dgm:chPref val="3"/>
        </dgm:presLayoutVars>
      </dgm:prSet>
      <dgm:spPr/>
    </dgm:pt>
    <dgm:pt modelId="{FE4E9FE8-C515-4955-BFA6-6D0FF5CE0465}" type="pres">
      <dgm:prSet presAssocID="{DFDF2190-00A8-4BC6-A90B-023C7F4E5153}" presName="rootConnector1" presStyleLbl="node1" presStyleIdx="0" presStyleCnt="0"/>
      <dgm:spPr/>
    </dgm:pt>
    <dgm:pt modelId="{4DB41CD7-32E6-4C99-A80D-24F248E08339}" type="pres">
      <dgm:prSet presAssocID="{DFDF2190-00A8-4BC6-A90B-023C7F4E5153}" presName="hierChild2" presStyleCnt="0"/>
      <dgm:spPr/>
    </dgm:pt>
    <dgm:pt modelId="{F8E671E6-1443-4BEE-8B7E-6B54CC001BFB}" type="pres">
      <dgm:prSet presAssocID="{244DD2F7-3C62-4DE2-830A-B5599DAC2E27}" presName="Name37" presStyleLbl="parChTrans1D2" presStyleIdx="0" presStyleCnt="5"/>
      <dgm:spPr/>
    </dgm:pt>
    <dgm:pt modelId="{62692846-02D9-482F-AA5E-B9324A1EF238}" type="pres">
      <dgm:prSet presAssocID="{E9D95D13-583F-4F4A-B84A-30B4005751BB}" presName="hierRoot2" presStyleCnt="0">
        <dgm:presLayoutVars>
          <dgm:hierBranch val="init"/>
        </dgm:presLayoutVars>
      </dgm:prSet>
      <dgm:spPr/>
    </dgm:pt>
    <dgm:pt modelId="{304984B9-A703-47DB-B2F5-DE52CBAE8029}" type="pres">
      <dgm:prSet presAssocID="{E9D95D13-583F-4F4A-B84A-30B4005751BB}" presName="rootComposite" presStyleCnt="0"/>
      <dgm:spPr/>
    </dgm:pt>
    <dgm:pt modelId="{88659E14-3049-4EB2-97C8-6D28A2FE2C71}" type="pres">
      <dgm:prSet presAssocID="{E9D95D13-583F-4F4A-B84A-30B4005751BB}" presName="rootText" presStyleLbl="node2" presStyleIdx="0" presStyleCnt="5">
        <dgm:presLayoutVars>
          <dgm:chPref val="3"/>
        </dgm:presLayoutVars>
      </dgm:prSet>
      <dgm:spPr/>
    </dgm:pt>
    <dgm:pt modelId="{7C71A4C8-BF41-44B1-B170-CFA47DF30C96}" type="pres">
      <dgm:prSet presAssocID="{E9D95D13-583F-4F4A-B84A-30B4005751BB}" presName="rootConnector" presStyleLbl="node2" presStyleIdx="0" presStyleCnt="5"/>
      <dgm:spPr/>
    </dgm:pt>
    <dgm:pt modelId="{995507EE-5648-4893-A5E5-2587E1096726}" type="pres">
      <dgm:prSet presAssocID="{E9D95D13-583F-4F4A-B84A-30B4005751BB}" presName="hierChild4" presStyleCnt="0"/>
      <dgm:spPr/>
    </dgm:pt>
    <dgm:pt modelId="{E98CA230-F643-45D7-9C9D-20C14EAFF0D6}" type="pres">
      <dgm:prSet presAssocID="{F9DD2E0C-2EE9-4DA3-B791-9C67D0921F31}" presName="Name37" presStyleLbl="parChTrans1D3" presStyleIdx="0" presStyleCnt="7"/>
      <dgm:spPr/>
    </dgm:pt>
    <dgm:pt modelId="{85218F2B-10C3-4710-82A8-5211A82AED99}" type="pres">
      <dgm:prSet presAssocID="{74E84D45-53E1-42C0-99E4-4913F7E44233}" presName="hierRoot2" presStyleCnt="0">
        <dgm:presLayoutVars>
          <dgm:hierBranch val="init"/>
        </dgm:presLayoutVars>
      </dgm:prSet>
      <dgm:spPr/>
    </dgm:pt>
    <dgm:pt modelId="{95BD232D-9A2C-45B4-B305-1346422A3C30}" type="pres">
      <dgm:prSet presAssocID="{74E84D45-53E1-42C0-99E4-4913F7E44233}" presName="rootComposite" presStyleCnt="0"/>
      <dgm:spPr/>
    </dgm:pt>
    <dgm:pt modelId="{64F270B3-6B86-4B87-A0B6-6896305622AE}" type="pres">
      <dgm:prSet presAssocID="{74E84D45-53E1-42C0-99E4-4913F7E44233}" presName="rootText" presStyleLbl="node3" presStyleIdx="0" presStyleCnt="7">
        <dgm:presLayoutVars>
          <dgm:chPref val="3"/>
        </dgm:presLayoutVars>
      </dgm:prSet>
      <dgm:spPr/>
    </dgm:pt>
    <dgm:pt modelId="{7363FAF5-E2CE-4187-B4CC-0DD1EE12E692}" type="pres">
      <dgm:prSet presAssocID="{74E84D45-53E1-42C0-99E4-4913F7E44233}" presName="rootConnector" presStyleLbl="node3" presStyleIdx="0" presStyleCnt="7"/>
      <dgm:spPr/>
    </dgm:pt>
    <dgm:pt modelId="{E9504A77-73CF-424F-B21A-75C9BE153784}" type="pres">
      <dgm:prSet presAssocID="{74E84D45-53E1-42C0-99E4-4913F7E44233}" presName="hierChild4" presStyleCnt="0"/>
      <dgm:spPr/>
    </dgm:pt>
    <dgm:pt modelId="{F978C3AE-A80D-432D-B158-0A1A8E37BBBD}" type="pres">
      <dgm:prSet presAssocID="{74E84D45-53E1-42C0-99E4-4913F7E44233}" presName="hierChild5" presStyleCnt="0"/>
      <dgm:spPr/>
    </dgm:pt>
    <dgm:pt modelId="{B01F7208-DEE2-48F4-86D2-7CD4AEB4F4B6}" type="pres">
      <dgm:prSet presAssocID="{D58134C5-69A9-49F9-A1FF-847C4A83480B}" presName="Name37" presStyleLbl="parChTrans1D3" presStyleIdx="1" presStyleCnt="7"/>
      <dgm:spPr/>
    </dgm:pt>
    <dgm:pt modelId="{98814B6C-539D-4E1B-9365-CD40B688154F}" type="pres">
      <dgm:prSet presAssocID="{AE7F0F99-F2E7-46DC-ACA0-2B2695397790}" presName="hierRoot2" presStyleCnt="0">
        <dgm:presLayoutVars>
          <dgm:hierBranch val="init"/>
        </dgm:presLayoutVars>
      </dgm:prSet>
      <dgm:spPr/>
    </dgm:pt>
    <dgm:pt modelId="{F3026BC7-663B-48A2-824A-08BB2190D7DA}" type="pres">
      <dgm:prSet presAssocID="{AE7F0F99-F2E7-46DC-ACA0-2B2695397790}" presName="rootComposite" presStyleCnt="0"/>
      <dgm:spPr/>
    </dgm:pt>
    <dgm:pt modelId="{575F3DCF-AF43-498E-A69A-8C6DFDB870BE}" type="pres">
      <dgm:prSet presAssocID="{AE7F0F99-F2E7-46DC-ACA0-2B2695397790}" presName="rootText" presStyleLbl="node3" presStyleIdx="1" presStyleCnt="7">
        <dgm:presLayoutVars>
          <dgm:chPref val="3"/>
        </dgm:presLayoutVars>
      </dgm:prSet>
      <dgm:spPr/>
    </dgm:pt>
    <dgm:pt modelId="{F8C72F5E-3F18-4189-A6AD-A404C17FE16B}" type="pres">
      <dgm:prSet presAssocID="{AE7F0F99-F2E7-46DC-ACA0-2B2695397790}" presName="rootConnector" presStyleLbl="node3" presStyleIdx="1" presStyleCnt="7"/>
      <dgm:spPr/>
    </dgm:pt>
    <dgm:pt modelId="{954BF77A-FDE1-4CD9-9302-77CC5A4BF30E}" type="pres">
      <dgm:prSet presAssocID="{AE7F0F99-F2E7-46DC-ACA0-2B2695397790}" presName="hierChild4" presStyleCnt="0"/>
      <dgm:spPr/>
    </dgm:pt>
    <dgm:pt modelId="{53BEB612-8879-4EC0-8CE1-E0405E63F8A6}" type="pres">
      <dgm:prSet presAssocID="{AE7F0F99-F2E7-46DC-ACA0-2B2695397790}" presName="hierChild5" presStyleCnt="0"/>
      <dgm:spPr/>
    </dgm:pt>
    <dgm:pt modelId="{FA97C7B3-DE2C-49F4-8369-666BDB746E2D}" type="pres">
      <dgm:prSet presAssocID="{E9D95D13-583F-4F4A-B84A-30B4005751BB}" presName="hierChild5" presStyleCnt="0"/>
      <dgm:spPr/>
    </dgm:pt>
    <dgm:pt modelId="{0F4F22BE-B65D-4300-8238-D42F73E0A693}" type="pres">
      <dgm:prSet presAssocID="{B6CA6A04-8EA2-47E8-AD33-5B1D0A834CB6}" presName="Name37" presStyleLbl="parChTrans1D2" presStyleIdx="1" presStyleCnt="5"/>
      <dgm:spPr/>
    </dgm:pt>
    <dgm:pt modelId="{34335272-BA45-45BD-B798-256FDC099CC1}" type="pres">
      <dgm:prSet presAssocID="{945EEEA3-27E8-4585-9A1B-567B5549DDC4}" presName="hierRoot2" presStyleCnt="0">
        <dgm:presLayoutVars>
          <dgm:hierBranch val="init"/>
        </dgm:presLayoutVars>
      </dgm:prSet>
      <dgm:spPr/>
    </dgm:pt>
    <dgm:pt modelId="{3DB98237-AA70-4EE9-96D7-90D7364B7464}" type="pres">
      <dgm:prSet presAssocID="{945EEEA3-27E8-4585-9A1B-567B5549DDC4}" presName="rootComposite" presStyleCnt="0"/>
      <dgm:spPr/>
    </dgm:pt>
    <dgm:pt modelId="{91FB2E1C-04BB-4712-914B-8CDF308B9E6B}" type="pres">
      <dgm:prSet presAssocID="{945EEEA3-27E8-4585-9A1B-567B5549DDC4}" presName="rootText" presStyleLbl="node2" presStyleIdx="1" presStyleCnt="5">
        <dgm:presLayoutVars>
          <dgm:chPref val="3"/>
        </dgm:presLayoutVars>
      </dgm:prSet>
      <dgm:spPr/>
    </dgm:pt>
    <dgm:pt modelId="{8DE2E148-EE46-4238-97BA-73277EDA7A2B}" type="pres">
      <dgm:prSet presAssocID="{945EEEA3-27E8-4585-9A1B-567B5549DDC4}" presName="rootConnector" presStyleLbl="node2" presStyleIdx="1" presStyleCnt="5"/>
      <dgm:spPr/>
    </dgm:pt>
    <dgm:pt modelId="{705C5438-C1D5-4632-B965-3EB4603C458A}" type="pres">
      <dgm:prSet presAssocID="{945EEEA3-27E8-4585-9A1B-567B5549DDC4}" presName="hierChild4" presStyleCnt="0"/>
      <dgm:spPr/>
    </dgm:pt>
    <dgm:pt modelId="{176C13EA-05C3-47C4-B176-6A04AF1B6C68}" type="pres">
      <dgm:prSet presAssocID="{326FACA8-ED38-44A5-BD7C-1A8AB9CAC2E7}" presName="Name37" presStyleLbl="parChTrans1D3" presStyleIdx="2" presStyleCnt="7"/>
      <dgm:spPr/>
    </dgm:pt>
    <dgm:pt modelId="{86A1449E-5943-4F1A-AF8E-6649D776193C}" type="pres">
      <dgm:prSet presAssocID="{594F0144-E637-41DB-9DAE-19AD857B37F5}" presName="hierRoot2" presStyleCnt="0">
        <dgm:presLayoutVars>
          <dgm:hierBranch val="init"/>
        </dgm:presLayoutVars>
      </dgm:prSet>
      <dgm:spPr/>
    </dgm:pt>
    <dgm:pt modelId="{29DB5AD6-8738-4DDD-98AE-D70778C6BA8F}" type="pres">
      <dgm:prSet presAssocID="{594F0144-E637-41DB-9DAE-19AD857B37F5}" presName="rootComposite" presStyleCnt="0"/>
      <dgm:spPr/>
    </dgm:pt>
    <dgm:pt modelId="{1B5FFF44-12A8-474E-B68B-CEE85AECC448}" type="pres">
      <dgm:prSet presAssocID="{594F0144-E637-41DB-9DAE-19AD857B37F5}" presName="rootText" presStyleLbl="node3" presStyleIdx="2" presStyleCnt="7">
        <dgm:presLayoutVars>
          <dgm:chPref val="3"/>
        </dgm:presLayoutVars>
      </dgm:prSet>
      <dgm:spPr/>
    </dgm:pt>
    <dgm:pt modelId="{7AEBA96C-AD8D-45A4-ACCC-7F61C4376947}" type="pres">
      <dgm:prSet presAssocID="{594F0144-E637-41DB-9DAE-19AD857B37F5}" presName="rootConnector" presStyleLbl="node3" presStyleIdx="2" presStyleCnt="7"/>
      <dgm:spPr/>
    </dgm:pt>
    <dgm:pt modelId="{82C18B02-869B-4F4B-BE27-9872F26BD1C0}" type="pres">
      <dgm:prSet presAssocID="{594F0144-E637-41DB-9DAE-19AD857B37F5}" presName="hierChild4" presStyleCnt="0"/>
      <dgm:spPr/>
    </dgm:pt>
    <dgm:pt modelId="{5B766B4F-6747-4EA9-A17A-C6E6E845CF2B}" type="pres">
      <dgm:prSet presAssocID="{594F0144-E637-41DB-9DAE-19AD857B37F5}" presName="hierChild5" presStyleCnt="0"/>
      <dgm:spPr/>
    </dgm:pt>
    <dgm:pt modelId="{04CABB9C-9EEF-4A7E-8FE3-088BCAB662A1}" type="pres">
      <dgm:prSet presAssocID="{61B719DF-E15C-4405-B1DE-B8617DBA4564}" presName="Name37" presStyleLbl="parChTrans1D3" presStyleIdx="3" presStyleCnt="7"/>
      <dgm:spPr/>
    </dgm:pt>
    <dgm:pt modelId="{398C0634-F8CC-41B4-899B-88CCE01EE562}" type="pres">
      <dgm:prSet presAssocID="{D34391B7-FE22-4017-BC76-0C59C8D4B9CD}" presName="hierRoot2" presStyleCnt="0">
        <dgm:presLayoutVars>
          <dgm:hierBranch val="init"/>
        </dgm:presLayoutVars>
      </dgm:prSet>
      <dgm:spPr/>
    </dgm:pt>
    <dgm:pt modelId="{CA32571E-CCC4-48A5-96A4-409953FF1CE0}" type="pres">
      <dgm:prSet presAssocID="{D34391B7-FE22-4017-BC76-0C59C8D4B9CD}" presName="rootComposite" presStyleCnt="0"/>
      <dgm:spPr/>
    </dgm:pt>
    <dgm:pt modelId="{E1ECEFE9-9C68-459B-B36C-9FC240F1F967}" type="pres">
      <dgm:prSet presAssocID="{D34391B7-FE22-4017-BC76-0C59C8D4B9CD}" presName="rootText" presStyleLbl="node3" presStyleIdx="3" presStyleCnt="7">
        <dgm:presLayoutVars>
          <dgm:chPref val="3"/>
        </dgm:presLayoutVars>
      </dgm:prSet>
      <dgm:spPr/>
    </dgm:pt>
    <dgm:pt modelId="{915AA152-99AB-4F2B-B83A-C28D473A3A05}" type="pres">
      <dgm:prSet presAssocID="{D34391B7-FE22-4017-BC76-0C59C8D4B9CD}" presName="rootConnector" presStyleLbl="node3" presStyleIdx="3" presStyleCnt="7"/>
      <dgm:spPr/>
    </dgm:pt>
    <dgm:pt modelId="{EFA9E9B2-E208-4D69-B51F-8A5244545EE6}" type="pres">
      <dgm:prSet presAssocID="{D34391B7-FE22-4017-BC76-0C59C8D4B9CD}" presName="hierChild4" presStyleCnt="0"/>
      <dgm:spPr/>
    </dgm:pt>
    <dgm:pt modelId="{BC84B70D-627F-40AB-AE94-4920ACDCB2F5}" type="pres">
      <dgm:prSet presAssocID="{D34391B7-FE22-4017-BC76-0C59C8D4B9CD}" presName="hierChild5" presStyleCnt="0"/>
      <dgm:spPr/>
    </dgm:pt>
    <dgm:pt modelId="{3E669DC2-AA51-4B38-ACFF-2DD3157DD003}" type="pres">
      <dgm:prSet presAssocID="{945EEEA3-27E8-4585-9A1B-567B5549DDC4}" presName="hierChild5" presStyleCnt="0"/>
      <dgm:spPr/>
    </dgm:pt>
    <dgm:pt modelId="{BA351C7C-0716-41BA-AD0D-FF58CEDB2A8B}" type="pres">
      <dgm:prSet presAssocID="{9DFC467A-CB16-4C4F-AA46-5A91DF60143A}" presName="Name37" presStyleLbl="parChTrans1D2" presStyleIdx="2" presStyleCnt="5"/>
      <dgm:spPr/>
    </dgm:pt>
    <dgm:pt modelId="{4BB70069-A839-423C-9BED-D35C5F91E50E}" type="pres">
      <dgm:prSet presAssocID="{0FE87A3C-FFE8-4E6F-81F0-CC5B9ABB75CA}" presName="hierRoot2" presStyleCnt="0">
        <dgm:presLayoutVars>
          <dgm:hierBranch val="init"/>
        </dgm:presLayoutVars>
      </dgm:prSet>
      <dgm:spPr/>
    </dgm:pt>
    <dgm:pt modelId="{6B61DD63-BDF9-48BC-B750-8BC108054A60}" type="pres">
      <dgm:prSet presAssocID="{0FE87A3C-FFE8-4E6F-81F0-CC5B9ABB75CA}" presName="rootComposite" presStyleCnt="0"/>
      <dgm:spPr/>
    </dgm:pt>
    <dgm:pt modelId="{40FCF729-8453-4152-9397-48D8C59EEE86}" type="pres">
      <dgm:prSet presAssocID="{0FE87A3C-FFE8-4E6F-81F0-CC5B9ABB75CA}" presName="rootText" presStyleLbl="node2" presStyleIdx="2" presStyleCnt="5">
        <dgm:presLayoutVars>
          <dgm:chPref val="3"/>
        </dgm:presLayoutVars>
      </dgm:prSet>
      <dgm:spPr/>
    </dgm:pt>
    <dgm:pt modelId="{14206BBA-7361-42D3-8C59-07319E3F114C}" type="pres">
      <dgm:prSet presAssocID="{0FE87A3C-FFE8-4E6F-81F0-CC5B9ABB75CA}" presName="rootConnector" presStyleLbl="node2" presStyleIdx="2" presStyleCnt="5"/>
      <dgm:spPr/>
    </dgm:pt>
    <dgm:pt modelId="{28214B77-1B29-47D4-86DE-3945BAF4574D}" type="pres">
      <dgm:prSet presAssocID="{0FE87A3C-FFE8-4E6F-81F0-CC5B9ABB75CA}" presName="hierChild4" presStyleCnt="0"/>
      <dgm:spPr/>
    </dgm:pt>
    <dgm:pt modelId="{BC6762D8-674E-4E90-B8F2-07D1E678AB60}" type="pres">
      <dgm:prSet presAssocID="{20F66BE9-BE18-4304-A768-6BDF6F82883B}" presName="Name37" presStyleLbl="parChTrans1D3" presStyleIdx="4" presStyleCnt="7"/>
      <dgm:spPr/>
    </dgm:pt>
    <dgm:pt modelId="{9DCE4F03-90D0-478B-AC88-F9C939770961}" type="pres">
      <dgm:prSet presAssocID="{3126777A-48CF-4A53-BAFE-CA97E83C0529}" presName="hierRoot2" presStyleCnt="0">
        <dgm:presLayoutVars>
          <dgm:hierBranch val="init"/>
        </dgm:presLayoutVars>
      </dgm:prSet>
      <dgm:spPr/>
    </dgm:pt>
    <dgm:pt modelId="{4031156A-1C7A-4CAB-A958-02FF8E83354D}" type="pres">
      <dgm:prSet presAssocID="{3126777A-48CF-4A53-BAFE-CA97E83C0529}" presName="rootComposite" presStyleCnt="0"/>
      <dgm:spPr/>
    </dgm:pt>
    <dgm:pt modelId="{D53161A3-059D-448A-B26A-8BDD287E0BFB}" type="pres">
      <dgm:prSet presAssocID="{3126777A-48CF-4A53-BAFE-CA97E83C0529}" presName="rootText" presStyleLbl="node3" presStyleIdx="4" presStyleCnt="7">
        <dgm:presLayoutVars>
          <dgm:chPref val="3"/>
        </dgm:presLayoutVars>
      </dgm:prSet>
      <dgm:spPr/>
    </dgm:pt>
    <dgm:pt modelId="{0DA92FF1-8D55-4340-B5DC-B310AE26EBA5}" type="pres">
      <dgm:prSet presAssocID="{3126777A-48CF-4A53-BAFE-CA97E83C0529}" presName="rootConnector" presStyleLbl="node3" presStyleIdx="4" presStyleCnt="7"/>
      <dgm:spPr/>
    </dgm:pt>
    <dgm:pt modelId="{3D076AFD-1299-458A-B366-73AEAFC921BB}" type="pres">
      <dgm:prSet presAssocID="{3126777A-48CF-4A53-BAFE-CA97E83C0529}" presName="hierChild4" presStyleCnt="0"/>
      <dgm:spPr/>
    </dgm:pt>
    <dgm:pt modelId="{C470B0FB-5EC5-4244-AB53-18FB50DB505F}" type="pres">
      <dgm:prSet presAssocID="{3126777A-48CF-4A53-BAFE-CA97E83C0529}" presName="hierChild5" presStyleCnt="0"/>
      <dgm:spPr/>
    </dgm:pt>
    <dgm:pt modelId="{260CA455-2AB5-4CA6-9541-1258CDAA16D3}" type="pres">
      <dgm:prSet presAssocID="{2402E4DE-4BCB-4CE7-8876-EF88BC0EB78B}" presName="Name37" presStyleLbl="parChTrans1D3" presStyleIdx="5" presStyleCnt="7"/>
      <dgm:spPr/>
    </dgm:pt>
    <dgm:pt modelId="{EF150879-4EFF-4604-A9CF-FAC6C21C4236}" type="pres">
      <dgm:prSet presAssocID="{F236DE7A-658B-4F80-B689-A1DFC9EA2DC1}" presName="hierRoot2" presStyleCnt="0">
        <dgm:presLayoutVars>
          <dgm:hierBranch val="init"/>
        </dgm:presLayoutVars>
      </dgm:prSet>
      <dgm:spPr/>
    </dgm:pt>
    <dgm:pt modelId="{7CC12194-D2EE-4B05-AA08-3E8E9117F02D}" type="pres">
      <dgm:prSet presAssocID="{F236DE7A-658B-4F80-B689-A1DFC9EA2DC1}" presName="rootComposite" presStyleCnt="0"/>
      <dgm:spPr/>
    </dgm:pt>
    <dgm:pt modelId="{59E1A32F-30D0-4721-9569-1608ACB8000C}" type="pres">
      <dgm:prSet presAssocID="{F236DE7A-658B-4F80-B689-A1DFC9EA2DC1}" presName="rootText" presStyleLbl="node3" presStyleIdx="5" presStyleCnt="7">
        <dgm:presLayoutVars>
          <dgm:chPref val="3"/>
        </dgm:presLayoutVars>
      </dgm:prSet>
      <dgm:spPr/>
    </dgm:pt>
    <dgm:pt modelId="{E8DE612F-B715-4891-A89F-D2FF8E4DED9A}" type="pres">
      <dgm:prSet presAssocID="{F236DE7A-658B-4F80-B689-A1DFC9EA2DC1}" presName="rootConnector" presStyleLbl="node3" presStyleIdx="5" presStyleCnt="7"/>
      <dgm:spPr/>
    </dgm:pt>
    <dgm:pt modelId="{B4B9FD62-0273-4EAC-BCF9-0B81E4B62DEC}" type="pres">
      <dgm:prSet presAssocID="{F236DE7A-658B-4F80-B689-A1DFC9EA2DC1}" presName="hierChild4" presStyleCnt="0"/>
      <dgm:spPr/>
    </dgm:pt>
    <dgm:pt modelId="{59ACDAD6-83FE-4FFC-A27F-363B62657A0A}" type="pres">
      <dgm:prSet presAssocID="{F236DE7A-658B-4F80-B689-A1DFC9EA2DC1}" presName="hierChild5" presStyleCnt="0"/>
      <dgm:spPr/>
    </dgm:pt>
    <dgm:pt modelId="{8D67B221-043B-4C07-A7A3-2A9EBDC63793}" type="pres">
      <dgm:prSet presAssocID="{0FE87A3C-FFE8-4E6F-81F0-CC5B9ABB75CA}" presName="hierChild5" presStyleCnt="0"/>
      <dgm:spPr/>
    </dgm:pt>
    <dgm:pt modelId="{62C1A89E-06F3-4286-8731-973A0A7BCC7B}" type="pres">
      <dgm:prSet presAssocID="{BB429BBB-961A-48E4-80A1-0BB72D95C99B}" presName="Name37" presStyleLbl="parChTrans1D2" presStyleIdx="3" presStyleCnt="5"/>
      <dgm:spPr/>
    </dgm:pt>
    <dgm:pt modelId="{35725601-DA39-4660-B1A1-D99023F3EE3F}" type="pres">
      <dgm:prSet presAssocID="{774AA55D-4783-4FEF-8611-27E2C6534D53}" presName="hierRoot2" presStyleCnt="0">
        <dgm:presLayoutVars>
          <dgm:hierBranch val="init"/>
        </dgm:presLayoutVars>
      </dgm:prSet>
      <dgm:spPr/>
    </dgm:pt>
    <dgm:pt modelId="{E3DF7483-FE2C-489D-9EFB-9EC8147F338E}" type="pres">
      <dgm:prSet presAssocID="{774AA55D-4783-4FEF-8611-27E2C6534D53}" presName="rootComposite" presStyleCnt="0"/>
      <dgm:spPr/>
    </dgm:pt>
    <dgm:pt modelId="{53C6776A-F97C-42EA-868D-FC3EE67A570A}" type="pres">
      <dgm:prSet presAssocID="{774AA55D-4783-4FEF-8611-27E2C6534D53}" presName="rootText" presStyleLbl="node2" presStyleIdx="3" presStyleCnt="5">
        <dgm:presLayoutVars>
          <dgm:chPref val="3"/>
        </dgm:presLayoutVars>
      </dgm:prSet>
      <dgm:spPr/>
    </dgm:pt>
    <dgm:pt modelId="{132BE722-2DC5-4A1C-94AD-400CD70D342A}" type="pres">
      <dgm:prSet presAssocID="{774AA55D-4783-4FEF-8611-27E2C6534D53}" presName="rootConnector" presStyleLbl="node2" presStyleIdx="3" presStyleCnt="5"/>
      <dgm:spPr/>
    </dgm:pt>
    <dgm:pt modelId="{05BDB10F-5A43-4FFA-A767-3F58EC3CD884}" type="pres">
      <dgm:prSet presAssocID="{774AA55D-4783-4FEF-8611-27E2C6534D53}" presName="hierChild4" presStyleCnt="0"/>
      <dgm:spPr/>
    </dgm:pt>
    <dgm:pt modelId="{9B009F26-DF0F-47B9-A46D-140684115A4E}" type="pres">
      <dgm:prSet presAssocID="{774AA55D-4783-4FEF-8611-27E2C6534D53}" presName="hierChild5" presStyleCnt="0"/>
      <dgm:spPr/>
    </dgm:pt>
    <dgm:pt modelId="{DF787033-1DF9-441C-8200-0FCB6BE11CDC}" type="pres">
      <dgm:prSet presAssocID="{E65CA0B1-EE89-4059-AFA9-5315C1278668}" presName="Name37" presStyleLbl="parChTrans1D2" presStyleIdx="4" presStyleCnt="5"/>
      <dgm:spPr/>
    </dgm:pt>
    <dgm:pt modelId="{12A77FDB-C628-46DA-B3D5-D2BFC50AFB83}" type="pres">
      <dgm:prSet presAssocID="{2B4C36F6-5D2F-4CBB-B53D-773978599851}" presName="hierRoot2" presStyleCnt="0">
        <dgm:presLayoutVars>
          <dgm:hierBranch val="init"/>
        </dgm:presLayoutVars>
      </dgm:prSet>
      <dgm:spPr/>
    </dgm:pt>
    <dgm:pt modelId="{E0C90F27-EE00-4408-B46D-4CF06AD5ED8B}" type="pres">
      <dgm:prSet presAssocID="{2B4C36F6-5D2F-4CBB-B53D-773978599851}" presName="rootComposite" presStyleCnt="0"/>
      <dgm:spPr/>
    </dgm:pt>
    <dgm:pt modelId="{C634D5E0-A193-45E7-8AB3-D32CB96499F3}" type="pres">
      <dgm:prSet presAssocID="{2B4C36F6-5D2F-4CBB-B53D-773978599851}" presName="rootText" presStyleLbl="node2" presStyleIdx="4" presStyleCnt="5">
        <dgm:presLayoutVars>
          <dgm:chPref val="3"/>
        </dgm:presLayoutVars>
      </dgm:prSet>
      <dgm:spPr/>
    </dgm:pt>
    <dgm:pt modelId="{562DCFA7-17BD-4D2F-B7B1-B6ED2B8DDBC1}" type="pres">
      <dgm:prSet presAssocID="{2B4C36F6-5D2F-4CBB-B53D-773978599851}" presName="rootConnector" presStyleLbl="node2" presStyleIdx="4" presStyleCnt="5"/>
      <dgm:spPr/>
    </dgm:pt>
    <dgm:pt modelId="{C2C347D8-09DB-495E-8A67-EAC960CEA63A}" type="pres">
      <dgm:prSet presAssocID="{2B4C36F6-5D2F-4CBB-B53D-773978599851}" presName="hierChild4" presStyleCnt="0"/>
      <dgm:spPr/>
    </dgm:pt>
    <dgm:pt modelId="{FBC667FE-0EB6-4466-9210-F71D27ED59BF}" type="pres">
      <dgm:prSet presAssocID="{E8F47CCA-DAB9-4714-A4A7-7DEB4192ED59}" presName="Name37" presStyleLbl="parChTrans1D3" presStyleIdx="6" presStyleCnt="7"/>
      <dgm:spPr/>
    </dgm:pt>
    <dgm:pt modelId="{599A6F6D-54A3-40F4-9DD8-B43FBCF7EC4C}" type="pres">
      <dgm:prSet presAssocID="{6A28F037-EC83-4926-8473-320B8EA504D3}" presName="hierRoot2" presStyleCnt="0">
        <dgm:presLayoutVars>
          <dgm:hierBranch val="init"/>
        </dgm:presLayoutVars>
      </dgm:prSet>
      <dgm:spPr/>
    </dgm:pt>
    <dgm:pt modelId="{A2D438AE-0953-4CB8-A184-A0096250E2D8}" type="pres">
      <dgm:prSet presAssocID="{6A28F037-EC83-4926-8473-320B8EA504D3}" presName="rootComposite" presStyleCnt="0"/>
      <dgm:spPr/>
    </dgm:pt>
    <dgm:pt modelId="{34F57D28-51D7-4328-AF3D-89C0CA932E46}" type="pres">
      <dgm:prSet presAssocID="{6A28F037-EC83-4926-8473-320B8EA504D3}" presName="rootText" presStyleLbl="node3" presStyleIdx="6" presStyleCnt="7">
        <dgm:presLayoutVars>
          <dgm:chPref val="3"/>
        </dgm:presLayoutVars>
      </dgm:prSet>
      <dgm:spPr/>
    </dgm:pt>
    <dgm:pt modelId="{47E53437-2DC6-4EA8-B437-42D4F6874C1D}" type="pres">
      <dgm:prSet presAssocID="{6A28F037-EC83-4926-8473-320B8EA504D3}" presName="rootConnector" presStyleLbl="node3" presStyleIdx="6" presStyleCnt="7"/>
      <dgm:spPr/>
    </dgm:pt>
    <dgm:pt modelId="{13649B87-F9D4-4D11-B5AF-3B7B3DB736C4}" type="pres">
      <dgm:prSet presAssocID="{6A28F037-EC83-4926-8473-320B8EA504D3}" presName="hierChild4" presStyleCnt="0"/>
      <dgm:spPr/>
    </dgm:pt>
    <dgm:pt modelId="{81BB655B-B248-4E17-A04B-CE2091E13292}" type="pres">
      <dgm:prSet presAssocID="{6A28F037-EC83-4926-8473-320B8EA504D3}" presName="hierChild5" presStyleCnt="0"/>
      <dgm:spPr/>
    </dgm:pt>
    <dgm:pt modelId="{C6B903F3-0594-495C-9D5F-9E766B5284D1}" type="pres">
      <dgm:prSet presAssocID="{2B4C36F6-5D2F-4CBB-B53D-773978599851}" presName="hierChild5" presStyleCnt="0"/>
      <dgm:spPr/>
    </dgm:pt>
    <dgm:pt modelId="{02732739-9434-4B53-825C-2127A3250D73}" type="pres">
      <dgm:prSet presAssocID="{DFDF2190-00A8-4BC6-A90B-023C7F4E5153}" presName="hierChild3" presStyleCnt="0"/>
      <dgm:spPr/>
    </dgm:pt>
    <dgm:pt modelId="{838999D9-1F6C-439F-BBA9-DF1B1D28C117}" type="pres">
      <dgm:prSet presAssocID="{8329E729-B9E9-4787-8714-E3A1DC582A2C}" presName="hierRoot1" presStyleCnt="0">
        <dgm:presLayoutVars>
          <dgm:hierBranch val="init"/>
        </dgm:presLayoutVars>
      </dgm:prSet>
      <dgm:spPr/>
    </dgm:pt>
    <dgm:pt modelId="{06011257-6C1E-43E3-A313-841D10B0B4BB}" type="pres">
      <dgm:prSet presAssocID="{8329E729-B9E9-4787-8714-E3A1DC582A2C}" presName="rootComposite1" presStyleCnt="0"/>
      <dgm:spPr/>
    </dgm:pt>
    <dgm:pt modelId="{6947D17B-EE9E-4C0C-B697-AED967EA2DD6}" type="pres">
      <dgm:prSet presAssocID="{8329E729-B9E9-4787-8714-E3A1DC582A2C}" presName="rootText1" presStyleLbl="node0" presStyleIdx="1" presStyleCnt="2">
        <dgm:presLayoutVars>
          <dgm:chPref val="3"/>
        </dgm:presLayoutVars>
      </dgm:prSet>
      <dgm:spPr/>
    </dgm:pt>
    <dgm:pt modelId="{4F179A12-0141-484D-83A7-F6865DEC9B0D}" type="pres">
      <dgm:prSet presAssocID="{8329E729-B9E9-4787-8714-E3A1DC582A2C}" presName="rootConnector1" presStyleLbl="node1" presStyleIdx="0" presStyleCnt="0"/>
      <dgm:spPr/>
    </dgm:pt>
    <dgm:pt modelId="{41CCE52A-13B7-47CE-8810-58648FFACB04}" type="pres">
      <dgm:prSet presAssocID="{8329E729-B9E9-4787-8714-E3A1DC582A2C}" presName="hierChild2" presStyleCnt="0"/>
      <dgm:spPr/>
    </dgm:pt>
    <dgm:pt modelId="{A1B967F9-D434-4A5B-9B0E-9E0095CDFE40}" type="pres">
      <dgm:prSet presAssocID="{8329E729-B9E9-4787-8714-E3A1DC582A2C}" presName="hierChild3" presStyleCnt="0"/>
      <dgm:spPr/>
    </dgm:pt>
  </dgm:ptLst>
  <dgm:cxnLst>
    <dgm:cxn modelId="{5767F102-0095-443B-9ED9-BEC00A5255A1}" type="presOf" srcId="{945EEEA3-27E8-4585-9A1B-567B5549DDC4}" destId="{8DE2E148-EE46-4238-97BA-73277EDA7A2B}" srcOrd="1" destOrd="0" presId="urn:microsoft.com/office/officeart/2005/8/layout/orgChart1"/>
    <dgm:cxn modelId="{9A757205-C25F-45D3-8A19-1A072E3020F1}" type="presOf" srcId="{74E84D45-53E1-42C0-99E4-4913F7E44233}" destId="{7363FAF5-E2CE-4187-B4CC-0DD1EE12E692}" srcOrd="1" destOrd="0" presId="urn:microsoft.com/office/officeart/2005/8/layout/orgChart1"/>
    <dgm:cxn modelId="{D7748B07-5C03-4339-81BD-0A32FF20558E}" type="presOf" srcId="{2402E4DE-4BCB-4CE7-8876-EF88BC0EB78B}" destId="{260CA455-2AB5-4CA6-9541-1258CDAA16D3}" srcOrd="0" destOrd="0" presId="urn:microsoft.com/office/officeart/2005/8/layout/orgChart1"/>
    <dgm:cxn modelId="{1BC7CC12-8388-464F-9F07-DC33D87F0E11}" type="presOf" srcId="{774AA55D-4783-4FEF-8611-27E2C6534D53}" destId="{132BE722-2DC5-4A1C-94AD-400CD70D342A}" srcOrd="1" destOrd="0" presId="urn:microsoft.com/office/officeart/2005/8/layout/orgChart1"/>
    <dgm:cxn modelId="{BFE2FE1B-0173-4BE3-9A72-30BC4307DFF3}" srcId="{DFDF2190-00A8-4BC6-A90B-023C7F4E5153}" destId="{2B4C36F6-5D2F-4CBB-B53D-773978599851}" srcOrd="4" destOrd="0" parTransId="{E65CA0B1-EE89-4059-AFA9-5315C1278668}" sibTransId="{D6EED54F-BA02-43D1-9B44-804CDC8948F8}"/>
    <dgm:cxn modelId="{F2C14E26-8F0A-4DFE-BB91-1A6D61A5E703}" type="presOf" srcId="{E9D95D13-583F-4F4A-B84A-30B4005751BB}" destId="{7C71A4C8-BF41-44B1-B170-CFA47DF30C96}" srcOrd="1" destOrd="0" presId="urn:microsoft.com/office/officeart/2005/8/layout/orgChart1"/>
    <dgm:cxn modelId="{97BA3034-AAFA-4255-973A-9CAF6AE31FA2}" type="presOf" srcId="{BB429BBB-961A-48E4-80A1-0BB72D95C99B}" destId="{62C1A89E-06F3-4286-8731-973A0A7BCC7B}" srcOrd="0" destOrd="0" presId="urn:microsoft.com/office/officeart/2005/8/layout/orgChart1"/>
    <dgm:cxn modelId="{44A68D39-63DA-49E3-9336-FC37A85D6DB8}" type="presOf" srcId="{F9DD2E0C-2EE9-4DA3-B791-9C67D0921F31}" destId="{E98CA230-F643-45D7-9C9D-20C14EAFF0D6}" srcOrd="0" destOrd="0" presId="urn:microsoft.com/office/officeart/2005/8/layout/orgChart1"/>
    <dgm:cxn modelId="{18271E3B-678F-4003-A569-6531B26DB834}" type="presOf" srcId="{F236DE7A-658B-4F80-B689-A1DFC9EA2DC1}" destId="{E8DE612F-B715-4891-A89F-D2FF8E4DED9A}" srcOrd="1" destOrd="0" presId="urn:microsoft.com/office/officeart/2005/8/layout/orgChart1"/>
    <dgm:cxn modelId="{E9029E3E-5779-456A-A6E0-E2714521D51D}" srcId="{945EEEA3-27E8-4585-9A1B-567B5549DDC4}" destId="{D34391B7-FE22-4017-BC76-0C59C8D4B9CD}" srcOrd="1" destOrd="0" parTransId="{61B719DF-E15C-4405-B1DE-B8617DBA4564}" sibTransId="{9C02FBAC-754A-49B3-B9D3-F8564AD6700F}"/>
    <dgm:cxn modelId="{BE54325B-DBED-4E29-BC12-9393CAAE449E}" srcId="{E9D95D13-583F-4F4A-B84A-30B4005751BB}" destId="{74E84D45-53E1-42C0-99E4-4913F7E44233}" srcOrd="0" destOrd="0" parTransId="{F9DD2E0C-2EE9-4DA3-B791-9C67D0921F31}" sibTransId="{FDCD870E-AD90-4077-BF23-BBE23DD52421}"/>
    <dgm:cxn modelId="{F65ADE5D-D94E-41F9-B571-0826C9EA3294}" srcId="{F7D9572A-C5D7-4958-8DE8-1350E6D9EA91}" destId="{8329E729-B9E9-4787-8714-E3A1DC582A2C}" srcOrd="1" destOrd="0" parTransId="{1A0EB8FC-6674-4F88-9CB6-98D03E52433E}" sibTransId="{3F485A13-117C-42C8-B157-4D57F64C9D9F}"/>
    <dgm:cxn modelId="{CB86E241-FCD2-4797-94E8-D384A7701F08}" type="presOf" srcId="{20F66BE9-BE18-4304-A768-6BDF6F82883B}" destId="{BC6762D8-674E-4E90-B8F2-07D1E678AB60}" srcOrd="0" destOrd="0" presId="urn:microsoft.com/office/officeart/2005/8/layout/orgChart1"/>
    <dgm:cxn modelId="{4ACB6264-9C62-4DC1-98B3-06E934262235}" srcId="{DFDF2190-00A8-4BC6-A90B-023C7F4E5153}" destId="{0FE87A3C-FFE8-4E6F-81F0-CC5B9ABB75CA}" srcOrd="2" destOrd="0" parTransId="{9DFC467A-CB16-4C4F-AA46-5A91DF60143A}" sibTransId="{C9E845C3-4C62-43AC-8E9B-A9ED6E40D38B}"/>
    <dgm:cxn modelId="{F8C5EB6A-9427-41FB-A9E6-6BB0EAA8CF1C}" type="presOf" srcId="{61B719DF-E15C-4405-B1DE-B8617DBA4564}" destId="{04CABB9C-9EEF-4A7E-8FE3-088BCAB662A1}" srcOrd="0" destOrd="0" presId="urn:microsoft.com/office/officeart/2005/8/layout/orgChart1"/>
    <dgm:cxn modelId="{D7255E6E-3C6A-4E8F-98DD-98A818FCD375}" type="presOf" srcId="{0FE87A3C-FFE8-4E6F-81F0-CC5B9ABB75CA}" destId="{14206BBA-7361-42D3-8C59-07319E3F114C}" srcOrd="1" destOrd="0" presId="urn:microsoft.com/office/officeart/2005/8/layout/orgChart1"/>
    <dgm:cxn modelId="{E0970270-480A-4EC2-8C71-0F42E6981B4F}" srcId="{DFDF2190-00A8-4BC6-A90B-023C7F4E5153}" destId="{E9D95D13-583F-4F4A-B84A-30B4005751BB}" srcOrd="0" destOrd="0" parTransId="{244DD2F7-3C62-4DE2-830A-B5599DAC2E27}" sibTransId="{64D470B9-41A4-4CC2-8287-C2E5BA89755D}"/>
    <dgm:cxn modelId="{496DC653-E048-4FF0-A6F5-648B953496B9}" type="presOf" srcId="{2B4C36F6-5D2F-4CBB-B53D-773978599851}" destId="{C634D5E0-A193-45E7-8AB3-D32CB96499F3}" srcOrd="0" destOrd="0" presId="urn:microsoft.com/office/officeart/2005/8/layout/orgChart1"/>
    <dgm:cxn modelId="{22C20278-43B3-4F39-85B0-D57F47C1F050}" type="presOf" srcId="{774AA55D-4783-4FEF-8611-27E2C6534D53}" destId="{53C6776A-F97C-42EA-868D-FC3EE67A570A}" srcOrd="0" destOrd="0" presId="urn:microsoft.com/office/officeart/2005/8/layout/orgChart1"/>
    <dgm:cxn modelId="{03C8C27C-114E-4299-9296-B94EFE504EE3}" type="presOf" srcId="{DFDF2190-00A8-4BC6-A90B-023C7F4E5153}" destId="{C68A60D6-B3C1-4DE1-8F15-F93D72CE604F}" srcOrd="0" destOrd="0" presId="urn:microsoft.com/office/officeart/2005/8/layout/orgChart1"/>
    <dgm:cxn modelId="{A5770283-787A-4F68-998E-A8ACF74F03BE}" type="presOf" srcId="{D58134C5-69A9-49F9-A1FF-847C4A83480B}" destId="{B01F7208-DEE2-48F4-86D2-7CD4AEB4F4B6}" srcOrd="0" destOrd="0" presId="urn:microsoft.com/office/officeart/2005/8/layout/orgChart1"/>
    <dgm:cxn modelId="{26646E83-CE96-45CA-85E1-4BBA1D403928}" type="presOf" srcId="{74E84D45-53E1-42C0-99E4-4913F7E44233}" destId="{64F270B3-6B86-4B87-A0B6-6896305622AE}" srcOrd="0" destOrd="0" presId="urn:microsoft.com/office/officeart/2005/8/layout/orgChart1"/>
    <dgm:cxn modelId="{F1693085-137C-4A7F-9439-3A0FC2A1989A}" type="presOf" srcId="{F7D9572A-C5D7-4958-8DE8-1350E6D9EA91}" destId="{65E588E0-974B-43EC-BAC1-F6674DE085CC}" srcOrd="0" destOrd="0" presId="urn:microsoft.com/office/officeart/2005/8/layout/orgChart1"/>
    <dgm:cxn modelId="{F1866C85-6D73-43F0-A758-DADA49E40ED1}" type="presOf" srcId="{D34391B7-FE22-4017-BC76-0C59C8D4B9CD}" destId="{E1ECEFE9-9C68-459B-B36C-9FC240F1F967}" srcOrd="0" destOrd="0" presId="urn:microsoft.com/office/officeart/2005/8/layout/orgChart1"/>
    <dgm:cxn modelId="{9D604E8A-9316-4C44-BA0E-6DA8C070FECE}" type="presOf" srcId="{B6CA6A04-8EA2-47E8-AD33-5B1D0A834CB6}" destId="{0F4F22BE-B65D-4300-8238-D42F73E0A693}" srcOrd="0" destOrd="0" presId="urn:microsoft.com/office/officeart/2005/8/layout/orgChart1"/>
    <dgm:cxn modelId="{C7463F8B-2E72-43F2-80D3-F8D50133D381}" srcId="{E9D95D13-583F-4F4A-B84A-30B4005751BB}" destId="{AE7F0F99-F2E7-46DC-ACA0-2B2695397790}" srcOrd="1" destOrd="0" parTransId="{D58134C5-69A9-49F9-A1FF-847C4A83480B}" sibTransId="{8568D901-49FB-45EC-A2DC-24CE02F3CE30}"/>
    <dgm:cxn modelId="{86E9C68B-5B54-4DF6-920E-16B990096DF4}" srcId="{0FE87A3C-FFE8-4E6F-81F0-CC5B9ABB75CA}" destId="{F236DE7A-658B-4F80-B689-A1DFC9EA2DC1}" srcOrd="1" destOrd="0" parTransId="{2402E4DE-4BCB-4CE7-8876-EF88BC0EB78B}" sibTransId="{BAC6716D-95F9-407C-953F-4D80B873D3BD}"/>
    <dgm:cxn modelId="{1C17A396-BE5D-4CEB-A9CC-DC70B1FA30D7}" type="presOf" srcId="{8329E729-B9E9-4787-8714-E3A1DC582A2C}" destId="{4F179A12-0141-484D-83A7-F6865DEC9B0D}" srcOrd="1" destOrd="0" presId="urn:microsoft.com/office/officeart/2005/8/layout/orgChart1"/>
    <dgm:cxn modelId="{A6B61A9B-FD1A-4A11-8830-FD5A21BFBD00}" type="presOf" srcId="{DFDF2190-00A8-4BC6-A90B-023C7F4E5153}" destId="{FE4E9FE8-C515-4955-BFA6-6D0FF5CE0465}" srcOrd="1" destOrd="0" presId="urn:microsoft.com/office/officeart/2005/8/layout/orgChart1"/>
    <dgm:cxn modelId="{880228A0-1668-4E45-84C0-9A0FB08E3FDE}" type="presOf" srcId="{6A28F037-EC83-4926-8473-320B8EA504D3}" destId="{47E53437-2DC6-4EA8-B437-42D4F6874C1D}" srcOrd="1" destOrd="0" presId="urn:microsoft.com/office/officeart/2005/8/layout/orgChart1"/>
    <dgm:cxn modelId="{7076D6A3-ABBA-401A-A750-0017C4978D7C}" type="presOf" srcId="{0FE87A3C-FFE8-4E6F-81F0-CC5B9ABB75CA}" destId="{40FCF729-8453-4152-9397-48D8C59EEE86}" srcOrd="0" destOrd="0" presId="urn:microsoft.com/office/officeart/2005/8/layout/orgChart1"/>
    <dgm:cxn modelId="{A0EEE9AC-3BC6-4AD6-95C6-04EA542911E9}" srcId="{F7D9572A-C5D7-4958-8DE8-1350E6D9EA91}" destId="{DFDF2190-00A8-4BC6-A90B-023C7F4E5153}" srcOrd="0" destOrd="0" parTransId="{247C731D-230D-4FA9-82EA-1F98CDEECA4D}" sibTransId="{3AD42C4A-AE5F-40C7-8F03-47161EB89A3D}"/>
    <dgm:cxn modelId="{7C0504AF-B281-4567-AFCB-C98A7A03A5C6}" type="presOf" srcId="{E65CA0B1-EE89-4059-AFA9-5315C1278668}" destId="{DF787033-1DF9-441C-8200-0FCB6BE11CDC}" srcOrd="0" destOrd="0" presId="urn:microsoft.com/office/officeart/2005/8/layout/orgChart1"/>
    <dgm:cxn modelId="{5F9A83B1-D9A8-4842-89E9-C7A8D2559969}" type="presOf" srcId="{594F0144-E637-41DB-9DAE-19AD857B37F5}" destId="{7AEBA96C-AD8D-45A4-ACCC-7F61C4376947}" srcOrd="1" destOrd="0" presId="urn:microsoft.com/office/officeart/2005/8/layout/orgChart1"/>
    <dgm:cxn modelId="{13B4DFC2-27FE-4DC6-8D5B-51D69F6D1DBB}" srcId="{DFDF2190-00A8-4BC6-A90B-023C7F4E5153}" destId="{774AA55D-4783-4FEF-8611-27E2C6534D53}" srcOrd="3" destOrd="0" parTransId="{BB429BBB-961A-48E4-80A1-0BB72D95C99B}" sibTransId="{E33C9164-68F8-4146-A777-9B528C10366F}"/>
    <dgm:cxn modelId="{8B76D7C7-CB0D-446F-9652-5EF2CE6CADFA}" type="presOf" srcId="{D34391B7-FE22-4017-BC76-0C59C8D4B9CD}" destId="{915AA152-99AB-4F2B-B83A-C28D473A3A05}" srcOrd="1" destOrd="0" presId="urn:microsoft.com/office/officeart/2005/8/layout/orgChart1"/>
    <dgm:cxn modelId="{B7ADB8C8-5669-44FA-8B22-E8497F880694}" type="presOf" srcId="{E9D95D13-583F-4F4A-B84A-30B4005751BB}" destId="{88659E14-3049-4EB2-97C8-6D28A2FE2C71}" srcOrd="0" destOrd="0" presId="urn:microsoft.com/office/officeart/2005/8/layout/orgChart1"/>
    <dgm:cxn modelId="{2DD9BCCC-C2D0-4CF8-8E2F-7C4CF8C10219}" srcId="{0FE87A3C-FFE8-4E6F-81F0-CC5B9ABB75CA}" destId="{3126777A-48CF-4A53-BAFE-CA97E83C0529}" srcOrd="0" destOrd="0" parTransId="{20F66BE9-BE18-4304-A768-6BDF6F82883B}" sibTransId="{2DE1E5A1-58E4-4841-B789-43375A125C59}"/>
    <dgm:cxn modelId="{6BE0E8D8-412B-4038-B7E2-3F9E2D588EBC}" srcId="{DFDF2190-00A8-4BC6-A90B-023C7F4E5153}" destId="{945EEEA3-27E8-4585-9A1B-567B5549DDC4}" srcOrd="1" destOrd="0" parTransId="{B6CA6A04-8EA2-47E8-AD33-5B1D0A834CB6}" sibTransId="{B57F1672-C95A-471C-A3BB-B7B5F6744055}"/>
    <dgm:cxn modelId="{D280B4D9-B186-42B7-B670-5317A3585F3D}" type="presOf" srcId="{3126777A-48CF-4A53-BAFE-CA97E83C0529}" destId="{D53161A3-059D-448A-B26A-8BDD287E0BFB}" srcOrd="0" destOrd="0" presId="urn:microsoft.com/office/officeart/2005/8/layout/orgChart1"/>
    <dgm:cxn modelId="{52504ADA-44A9-4D3B-802A-BDC176DC09A6}" type="presOf" srcId="{3126777A-48CF-4A53-BAFE-CA97E83C0529}" destId="{0DA92FF1-8D55-4340-B5DC-B310AE26EBA5}" srcOrd="1" destOrd="0" presId="urn:microsoft.com/office/officeart/2005/8/layout/orgChart1"/>
    <dgm:cxn modelId="{704030E3-0FED-44AE-B611-616934B10A2E}" type="presOf" srcId="{326FACA8-ED38-44A5-BD7C-1A8AB9CAC2E7}" destId="{176C13EA-05C3-47C4-B176-6A04AF1B6C68}" srcOrd="0" destOrd="0" presId="urn:microsoft.com/office/officeart/2005/8/layout/orgChart1"/>
    <dgm:cxn modelId="{A42918E8-D4C8-4A4B-89CC-D966F64754D5}" type="presOf" srcId="{2B4C36F6-5D2F-4CBB-B53D-773978599851}" destId="{562DCFA7-17BD-4D2F-B7B1-B6ED2B8DDBC1}" srcOrd="1" destOrd="0" presId="urn:microsoft.com/office/officeart/2005/8/layout/orgChart1"/>
    <dgm:cxn modelId="{D26E3DED-84F5-457D-AE1E-154F89A3C0F5}" type="presOf" srcId="{244DD2F7-3C62-4DE2-830A-B5599DAC2E27}" destId="{F8E671E6-1443-4BEE-8B7E-6B54CC001BFB}" srcOrd="0" destOrd="0" presId="urn:microsoft.com/office/officeart/2005/8/layout/orgChart1"/>
    <dgm:cxn modelId="{EDC049EE-6FAB-4D97-84F9-E135FDDBF473}" srcId="{945EEEA3-27E8-4585-9A1B-567B5549DDC4}" destId="{594F0144-E637-41DB-9DAE-19AD857B37F5}" srcOrd="0" destOrd="0" parTransId="{326FACA8-ED38-44A5-BD7C-1A8AB9CAC2E7}" sibTransId="{CBDB7A64-1968-4F9E-A9E0-B0D25696D179}"/>
    <dgm:cxn modelId="{83ABC3EE-2160-428E-A474-6ABDD01B27D7}" type="presOf" srcId="{AE7F0F99-F2E7-46DC-ACA0-2B2695397790}" destId="{575F3DCF-AF43-498E-A69A-8C6DFDB870BE}" srcOrd="0" destOrd="0" presId="urn:microsoft.com/office/officeart/2005/8/layout/orgChart1"/>
    <dgm:cxn modelId="{CC7803EF-F5A9-491C-B8FB-319C8348D218}" type="presOf" srcId="{6A28F037-EC83-4926-8473-320B8EA504D3}" destId="{34F57D28-51D7-4328-AF3D-89C0CA932E46}" srcOrd="0" destOrd="0" presId="urn:microsoft.com/office/officeart/2005/8/layout/orgChart1"/>
    <dgm:cxn modelId="{718442EF-4B7C-4C1B-9F21-94F996A5F12C}" type="presOf" srcId="{AE7F0F99-F2E7-46DC-ACA0-2B2695397790}" destId="{F8C72F5E-3F18-4189-A6AD-A404C17FE16B}" srcOrd="1" destOrd="0" presId="urn:microsoft.com/office/officeart/2005/8/layout/orgChart1"/>
    <dgm:cxn modelId="{264B90F1-FD40-4D16-AAB7-CC38BC896A00}" type="presOf" srcId="{E8F47CCA-DAB9-4714-A4A7-7DEB4192ED59}" destId="{FBC667FE-0EB6-4466-9210-F71D27ED59BF}" srcOrd="0" destOrd="0" presId="urn:microsoft.com/office/officeart/2005/8/layout/orgChart1"/>
    <dgm:cxn modelId="{875E9AF1-0425-428F-AC18-72360C995D76}" type="presOf" srcId="{9DFC467A-CB16-4C4F-AA46-5A91DF60143A}" destId="{BA351C7C-0716-41BA-AD0D-FF58CEDB2A8B}" srcOrd="0" destOrd="0" presId="urn:microsoft.com/office/officeart/2005/8/layout/orgChart1"/>
    <dgm:cxn modelId="{7BCCB4F4-5DED-4072-802D-5B016ABCD2EE}" type="presOf" srcId="{8329E729-B9E9-4787-8714-E3A1DC582A2C}" destId="{6947D17B-EE9E-4C0C-B697-AED967EA2DD6}" srcOrd="0" destOrd="0" presId="urn:microsoft.com/office/officeart/2005/8/layout/orgChart1"/>
    <dgm:cxn modelId="{9F98EDF4-7F90-4A59-BCEC-55579BEB434C}" srcId="{2B4C36F6-5D2F-4CBB-B53D-773978599851}" destId="{6A28F037-EC83-4926-8473-320B8EA504D3}" srcOrd="0" destOrd="0" parTransId="{E8F47CCA-DAB9-4714-A4A7-7DEB4192ED59}" sibTransId="{A57A1909-B5EA-4070-84DC-9A09E3D18021}"/>
    <dgm:cxn modelId="{9E125FF5-8363-4ACD-AB5F-A870FC664766}" type="presOf" srcId="{945EEEA3-27E8-4585-9A1B-567B5549DDC4}" destId="{91FB2E1C-04BB-4712-914B-8CDF308B9E6B}" srcOrd="0" destOrd="0" presId="urn:microsoft.com/office/officeart/2005/8/layout/orgChart1"/>
    <dgm:cxn modelId="{BA7D43F6-8AC4-459F-86EB-1941BB537096}" type="presOf" srcId="{F236DE7A-658B-4F80-B689-A1DFC9EA2DC1}" destId="{59E1A32F-30D0-4721-9569-1608ACB8000C}" srcOrd="0" destOrd="0" presId="urn:microsoft.com/office/officeart/2005/8/layout/orgChart1"/>
    <dgm:cxn modelId="{243AE8F8-C996-4B0C-AF32-78AF4D11A60A}" type="presOf" srcId="{594F0144-E637-41DB-9DAE-19AD857B37F5}" destId="{1B5FFF44-12A8-474E-B68B-CEE85AECC448}" srcOrd="0" destOrd="0" presId="urn:microsoft.com/office/officeart/2005/8/layout/orgChart1"/>
    <dgm:cxn modelId="{7481B37C-3BAD-4E1A-979F-DA9BBA2E4D2E}" type="presParOf" srcId="{65E588E0-974B-43EC-BAC1-F6674DE085CC}" destId="{5E5A1924-80C0-458F-B133-661BF85B3553}" srcOrd="0" destOrd="0" presId="urn:microsoft.com/office/officeart/2005/8/layout/orgChart1"/>
    <dgm:cxn modelId="{4CC6D2B3-0343-40AE-B111-486B159DB77E}" type="presParOf" srcId="{5E5A1924-80C0-458F-B133-661BF85B3553}" destId="{3DD6CB2E-B4E6-437D-A2CE-5C754D629EC9}" srcOrd="0" destOrd="0" presId="urn:microsoft.com/office/officeart/2005/8/layout/orgChart1"/>
    <dgm:cxn modelId="{37BCEBAF-902D-4B6D-9107-4BA85C50CD34}" type="presParOf" srcId="{3DD6CB2E-B4E6-437D-A2CE-5C754D629EC9}" destId="{C68A60D6-B3C1-4DE1-8F15-F93D72CE604F}" srcOrd="0" destOrd="0" presId="urn:microsoft.com/office/officeart/2005/8/layout/orgChart1"/>
    <dgm:cxn modelId="{28F6B077-DBB8-448B-AE0A-F0DBC7DDEB79}" type="presParOf" srcId="{3DD6CB2E-B4E6-437D-A2CE-5C754D629EC9}" destId="{FE4E9FE8-C515-4955-BFA6-6D0FF5CE0465}" srcOrd="1" destOrd="0" presId="urn:microsoft.com/office/officeart/2005/8/layout/orgChart1"/>
    <dgm:cxn modelId="{9524E3AB-20C8-4ACA-80B7-190FBD1E5800}" type="presParOf" srcId="{5E5A1924-80C0-458F-B133-661BF85B3553}" destId="{4DB41CD7-32E6-4C99-A80D-24F248E08339}" srcOrd="1" destOrd="0" presId="urn:microsoft.com/office/officeart/2005/8/layout/orgChart1"/>
    <dgm:cxn modelId="{107052D0-6A2E-4705-8F0D-02E4C38B1D22}" type="presParOf" srcId="{4DB41CD7-32E6-4C99-A80D-24F248E08339}" destId="{F8E671E6-1443-4BEE-8B7E-6B54CC001BFB}" srcOrd="0" destOrd="0" presId="urn:microsoft.com/office/officeart/2005/8/layout/orgChart1"/>
    <dgm:cxn modelId="{82C9E4E2-E4AF-481E-A67E-9BCF0F0DC872}" type="presParOf" srcId="{4DB41CD7-32E6-4C99-A80D-24F248E08339}" destId="{62692846-02D9-482F-AA5E-B9324A1EF238}" srcOrd="1" destOrd="0" presId="urn:microsoft.com/office/officeart/2005/8/layout/orgChart1"/>
    <dgm:cxn modelId="{30285DEF-2A0F-477C-AB77-FF5B15FB75DD}" type="presParOf" srcId="{62692846-02D9-482F-AA5E-B9324A1EF238}" destId="{304984B9-A703-47DB-B2F5-DE52CBAE8029}" srcOrd="0" destOrd="0" presId="urn:microsoft.com/office/officeart/2005/8/layout/orgChart1"/>
    <dgm:cxn modelId="{2E0C9F5F-0581-4EB7-A422-7EDF6E2C0DB8}" type="presParOf" srcId="{304984B9-A703-47DB-B2F5-DE52CBAE8029}" destId="{88659E14-3049-4EB2-97C8-6D28A2FE2C71}" srcOrd="0" destOrd="0" presId="urn:microsoft.com/office/officeart/2005/8/layout/orgChart1"/>
    <dgm:cxn modelId="{80D6396F-2EC0-4A2F-8527-2810BE1A04EB}" type="presParOf" srcId="{304984B9-A703-47DB-B2F5-DE52CBAE8029}" destId="{7C71A4C8-BF41-44B1-B170-CFA47DF30C96}" srcOrd="1" destOrd="0" presId="urn:microsoft.com/office/officeart/2005/8/layout/orgChart1"/>
    <dgm:cxn modelId="{175AF344-42E8-4A61-A3E0-D4CC8125AF69}" type="presParOf" srcId="{62692846-02D9-482F-AA5E-B9324A1EF238}" destId="{995507EE-5648-4893-A5E5-2587E1096726}" srcOrd="1" destOrd="0" presId="urn:microsoft.com/office/officeart/2005/8/layout/orgChart1"/>
    <dgm:cxn modelId="{30FAD111-0A64-4480-928B-CEA5C4BE0A34}" type="presParOf" srcId="{995507EE-5648-4893-A5E5-2587E1096726}" destId="{E98CA230-F643-45D7-9C9D-20C14EAFF0D6}" srcOrd="0" destOrd="0" presId="urn:microsoft.com/office/officeart/2005/8/layout/orgChart1"/>
    <dgm:cxn modelId="{9738FB39-C847-40A5-882D-0628BD2A393D}" type="presParOf" srcId="{995507EE-5648-4893-A5E5-2587E1096726}" destId="{85218F2B-10C3-4710-82A8-5211A82AED99}" srcOrd="1" destOrd="0" presId="urn:microsoft.com/office/officeart/2005/8/layout/orgChart1"/>
    <dgm:cxn modelId="{05CB509A-B6FB-42AE-B514-CBA6160047D7}" type="presParOf" srcId="{85218F2B-10C3-4710-82A8-5211A82AED99}" destId="{95BD232D-9A2C-45B4-B305-1346422A3C30}" srcOrd="0" destOrd="0" presId="urn:microsoft.com/office/officeart/2005/8/layout/orgChart1"/>
    <dgm:cxn modelId="{1B4CC33B-62B7-4B14-95CF-4BB807BDB27C}" type="presParOf" srcId="{95BD232D-9A2C-45B4-B305-1346422A3C30}" destId="{64F270B3-6B86-4B87-A0B6-6896305622AE}" srcOrd="0" destOrd="0" presId="urn:microsoft.com/office/officeart/2005/8/layout/orgChart1"/>
    <dgm:cxn modelId="{8A95428C-400D-496E-A48E-A6EC95BDECCE}" type="presParOf" srcId="{95BD232D-9A2C-45B4-B305-1346422A3C30}" destId="{7363FAF5-E2CE-4187-B4CC-0DD1EE12E692}" srcOrd="1" destOrd="0" presId="urn:microsoft.com/office/officeart/2005/8/layout/orgChart1"/>
    <dgm:cxn modelId="{0774E87F-1047-46C3-9B46-10D0C8030B19}" type="presParOf" srcId="{85218F2B-10C3-4710-82A8-5211A82AED99}" destId="{E9504A77-73CF-424F-B21A-75C9BE153784}" srcOrd="1" destOrd="0" presId="urn:microsoft.com/office/officeart/2005/8/layout/orgChart1"/>
    <dgm:cxn modelId="{AA8AFA11-0F84-4DFB-8232-1783072BA570}" type="presParOf" srcId="{85218F2B-10C3-4710-82A8-5211A82AED99}" destId="{F978C3AE-A80D-432D-B158-0A1A8E37BBBD}" srcOrd="2" destOrd="0" presId="urn:microsoft.com/office/officeart/2005/8/layout/orgChart1"/>
    <dgm:cxn modelId="{B90C98D7-5950-4DED-9E38-235D986C2618}" type="presParOf" srcId="{995507EE-5648-4893-A5E5-2587E1096726}" destId="{B01F7208-DEE2-48F4-86D2-7CD4AEB4F4B6}" srcOrd="2" destOrd="0" presId="urn:microsoft.com/office/officeart/2005/8/layout/orgChart1"/>
    <dgm:cxn modelId="{593903CA-A5E9-441E-9167-C7B7881E77B9}" type="presParOf" srcId="{995507EE-5648-4893-A5E5-2587E1096726}" destId="{98814B6C-539D-4E1B-9365-CD40B688154F}" srcOrd="3" destOrd="0" presId="urn:microsoft.com/office/officeart/2005/8/layout/orgChart1"/>
    <dgm:cxn modelId="{3D7B50A4-2A52-483A-820B-D400D1C52B88}" type="presParOf" srcId="{98814B6C-539D-4E1B-9365-CD40B688154F}" destId="{F3026BC7-663B-48A2-824A-08BB2190D7DA}" srcOrd="0" destOrd="0" presId="urn:microsoft.com/office/officeart/2005/8/layout/orgChart1"/>
    <dgm:cxn modelId="{9C974F73-D295-4279-94C1-F9ECA7375F22}" type="presParOf" srcId="{F3026BC7-663B-48A2-824A-08BB2190D7DA}" destId="{575F3DCF-AF43-498E-A69A-8C6DFDB870BE}" srcOrd="0" destOrd="0" presId="urn:microsoft.com/office/officeart/2005/8/layout/orgChart1"/>
    <dgm:cxn modelId="{1D17E286-50B0-4234-ACF3-715E902151DC}" type="presParOf" srcId="{F3026BC7-663B-48A2-824A-08BB2190D7DA}" destId="{F8C72F5E-3F18-4189-A6AD-A404C17FE16B}" srcOrd="1" destOrd="0" presId="urn:microsoft.com/office/officeart/2005/8/layout/orgChart1"/>
    <dgm:cxn modelId="{A693D5FB-03FE-4A2E-BC70-A29CF0FC4E5C}" type="presParOf" srcId="{98814B6C-539D-4E1B-9365-CD40B688154F}" destId="{954BF77A-FDE1-4CD9-9302-77CC5A4BF30E}" srcOrd="1" destOrd="0" presId="urn:microsoft.com/office/officeart/2005/8/layout/orgChart1"/>
    <dgm:cxn modelId="{9254BCF5-5BC9-42CF-9E62-113582563BD0}" type="presParOf" srcId="{98814B6C-539D-4E1B-9365-CD40B688154F}" destId="{53BEB612-8879-4EC0-8CE1-E0405E63F8A6}" srcOrd="2" destOrd="0" presId="urn:microsoft.com/office/officeart/2005/8/layout/orgChart1"/>
    <dgm:cxn modelId="{34F343FE-C3E2-43D2-A594-3D17C601FBB9}" type="presParOf" srcId="{62692846-02D9-482F-AA5E-B9324A1EF238}" destId="{FA97C7B3-DE2C-49F4-8369-666BDB746E2D}" srcOrd="2" destOrd="0" presId="urn:microsoft.com/office/officeart/2005/8/layout/orgChart1"/>
    <dgm:cxn modelId="{6E0E45D9-C254-4AB4-A246-6557A06A7F01}" type="presParOf" srcId="{4DB41CD7-32E6-4C99-A80D-24F248E08339}" destId="{0F4F22BE-B65D-4300-8238-D42F73E0A693}" srcOrd="2" destOrd="0" presId="urn:microsoft.com/office/officeart/2005/8/layout/orgChart1"/>
    <dgm:cxn modelId="{3871185D-D20A-4AB1-A6B1-6CC467A56019}" type="presParOf" srcId="{4DB41CD7-32E6-4C99-A80D-24F248E08339}" destId="{34335272-BA45-45BD-B798-256FDC099CC1}" srcOrd="3" destOrd="0" presId="urn:microsoft.com/office/officeart/2005/8/layout/orgChart1"/>
    <dgm:cxn modelId="{B5FCA10E-E182-46C7-BCD2-02259ABB44F7}" type="presParOf" srcId="{34335272-BA45-45BD-B798-256FDC099CC1}" destId="{3DB98237-AA70-4EE9-96D7-90D7364B7464}" srcOrd="0" destOrd="0" presId="urn:microsoft.com/office/officeart/2005/8/layout/orgChart1"/>
    <dgm:cxn modelId="{BD78C8CB-C077-4CE8-9A03-2967E8573003}" type="presParOf" srcId="{3DB98237-AA70-4EE9-96D7-90D7364B7464}" destId="{91FB2E1C-04BB-4712-914B-8CDF308B9E6B}" srcOrd="0" destOrd="0" presId="urn:microsoft.com/office/officeart/2005/8/layout/orgChart1"/>
    <dgm:cxn modelId="{241A4A89-64D0-4934-80D1-411B7C25BD4E}" type="presParOf" srcId="{3DB98237-AA70-4EE9-96D7-90D7364B7464}" destId="{8DE2E148-EE46-4238-97BA-73277EDA7A2B}" srcOrd="1" destOrd="0" presId="urn:microsoft.com/office/officeart/2005/8/layout/orgChart1"/>
    <dgm:cxn modelId="{1A110EB3-DAAC-42BA-A4C1-4C078817223C}" type="presParOf" srcId="{34335272-BA45-45BD-B798-256FDC099CC1}" destId="{705C5438-C1D5-4632-B965-3EB4603C458A}" srcOrd="1" destOrd="0" presId="urn:microsoft.com/office/officeart/2005/8/layout/orgChart1"/>
    <dgm:cxn modelId="{9543AB71-AD03-4E75-AFD0-3628E6F623BF}" type="presParOf" srcId="{705C5438-C1D5-4632-B965-3EB4603C458A}" destId="{176C13EA-05C3-47C4-B176-6A04AF1B6C68}" srcOrd="0" destOrd="0" presId="urn:microsoft.com/office/officeart/2005/8/layout/orgChart1"/>
    <dgm:cxn modelId="{D81FF9C1-99D9-457A-830F-F3D3E9D380AB}" type="presParOf" srcId="{705C5438-C1D5-4632-B965-3EB4603C458A}" destId="{86A1449E-5943-4F1A-AF8E-6649D776193C}" srcOrd="1" destOrd="0" presId="urn:microsoft.com/office/officeart/2005/8/layout/orgChart1"/>
    <dgm:cxn modelId="{DF492F3A-5287-4D7B-81B3-3463494D0FE4}" type="presParOf" srcId="{86A1449E-5943-4F1A-AF8E-6649D776193C}" destId="{29DB5AD6-8738-4DDD-98AE-D70778C6BA8F}" srcOrd="0" destOrd="0" presId="urn:microsoft.com/office/officeart/2005/8/layout/orgChart1"/>
    <dgm:cxn modelId="{88836445-7609-4AD5-B558-C7F8E0C8D646}" type="presParOf" srcId="{29DB5AD6-8738-4DDD-98AE-D70778C6BA8F}" destId="{1B5FFF44-12A8-474E-B68B-CEE85AECC448}" srcOrd="0" destOrd="0" presId="urn:microsoft.com/office/officeart/2005/8/layout/orgChart1"/>
    <dgm:cxn modelId="{D03E6C9B-1C84-4DFF-AE4A-3B148178731D}" type="presParOf" srcId="{29DB5AD6-8738-4DDD-98AE-D70778C6BA8F}" destId="{7AEBA96C-AD8D-45A4-ACCC-7F61C4376947}" srcOrd="1" destOrd="0" presId="urn:microsoft.com/office/officeart/2005/8/layout/orgChart1"/>
    <dgm:cxn modelId="{451DDEF9-E34E-43B1-BCD5-3083B8C2E5CC}" type="presParOf" srcId="{86A1449E-5943-4F1A-AF8E-6649D776193C}" destId="{82C18B02-869B-4F4B-BE27-9872F26BD1C0}" srcOrd="1" destOrd="0" presId="urn:microsoft.com/office/officeart/2005/8/layout/orgChart1"/>
    <dgm:cxn modelId="{04D92306-6A4F-4081-80E2-0F32B34CDD25}" type="presParOf" srcId="{86A1449E-5943-4F1A-AF8E-6649D776193C}" destId="{5B766B4F-6747-4EA9-A17A-C6E6E845CF2B}" srcOrd="2" destOrd="0" presId="urn:microsoft.com/office/officeart/2005/8/layout/orgChart1"/>
    <dgm:cxn modelId="{99F88584-EF77-4DDE-B34E-B226608E9B1E}" type="presParOf" srcId="{705C5438-C1D5-4632-B965-3EB4603C458A}" destId="{04CABB9C-9EEF-4A7E-8FE3-088BCAB662A1}" srcOrd="2" destOrd="0" presId="urn:microsoft.com/office/officeart/2005/8/layout/orgChart1"/>
    <dgm:cxn modelId="{59E0A534-2C9F-4006-A5CB-5607F0391209}" type="presParOf" srcId="{705C5438-C1D5-4632-B965-3EB4603C458A}" destId="{398C0634-F8CC-41B4-899B-88CCE01EE562}" srcOrd="3" destOrd="0" presId="urn:microsoft.com/office/officeart/2005/8/layout/orgChart1"/>
    <dgm:cxn modelId="{58E39412-EA8F-4200-88D0-56A8D2C8C51B}" type="presParOf" srcId="{398C0634-F8CC-41B4-899B-88CCE01EE562}" destId="{CA32571E-CCC4-48A5-96A4-409953FF1CE0}" srcOrd="0" destOrd="0" presId="urn:microsoft.com/office/officeart/2005/8/layout/orgChart1"/>
    <dgm:cxn modelId="{5EA6924E-AAF1-4549-8665-FA15187FE94F}" type="presParOf" srcId="{CA32571E-CCC4-48A5-96A4-409953FF1CE0}" destId="{E1ECEFE9-9C68-459B-B36C-9FC240F1F967}" srcOrd="0" destOrd="0" presId="urn:microsoft.com/office/officeart/2005/8/layout/orgChart1"/>
    <dgm:cxn modelId="{CC7E20CF-C0B8-4872-AAB6-DCCFFB818F6F}" type="presParOf" srcId="{CA32571E-CCC4-48A5-96A4-409953FF1CE0}" destId="{915AA152-99AB-4F2B-B83A-C28D473A3A05}" srcOrd="1" destOrd="0" presId="urn:microsoft.com/office/officeart/2005/8/layout/orgChart1"/>
    <dgm:cxn modelId="{FD782F36-F053-42F3-AF0F-507F8E235BE0}" type="presParOf" srcId="{398C0634-F8CC-41B4-899B-88CCE01EE562}" destId="{EFA9E9B2-E208-4D69-B51F-8A5244545EE6}" srcOrd="1" destOrd="0" presId="urn:microsoft.com/office/officeart/2005/8/layout/orgChart1"/>
    <dgm:cxn modelId="{69F6DD94-8E56-4E14-AF05-C25541E7B672}" type="presParOf" srcId="{398C0634-F8CC-41B4-899B-88CCE01EE562}" destId="{BC84B70D-627F-40AB-AE94-4920ACDCB2F5}" srcOrd="2" destOrd="0" presId="urn:microsoft.com/office/officeart/2005/8/layout/orgChart1"/>
    <dgm:cxn modelId="{B261E828-C601-41A3-A528-686B4AB4A51B}" type="presParOf" srcId="{34335272-BA45-45BD-B798-256FDC099CC1}" destId="{3E669DC2-AA51-4B38-ACFF-2DD3157DD003}" srcOrd="2" destOrd="0" presId="urn:microsoft.com/office/officeart/2005/8/layout/orgChart1"/>
    <dgm:cxn modelId="{CE7D019A-A8C1-4A35-A3AE-C316392D051A}" type="presParOf" srcId="{4DB41CD7-32E6-4C99-A80D-24F248E08339}" destId="{BA351C7C-0716-41BA-AD0D-FF58CEDB2A8B}" srcOrd="4" destOrd="0" presId="urn:microsoft.com/office/officeart/2005/8/layout/orgChart1"/>
    <dgm:cxn modelId="{5903C2F8-0F6F-43A3-8C1E-CB0237699E4F}" type="presParOf" srcId="{4DB41CD7-32E6-4C99-A80D-24F248E08339}" destId="{4BB70069-A839-423C-9BED-D35C5F91E50E}" srcOrd="5" destOrd="0" presId="urn:microsoft.com/office/officeart/2005/8/layout/orgChart1"/>
    <dgm:cxn modelId="{FEA0FA8A-0E2B-47D0-B5AB-9E55C11D8EB8}" type="presParOf" srcId="{4BB70069-A839-423C-9BED-D35C5F91E50E}" destId="{6B61DD63-BDF9-48BC-B750-8BC108054A60}" srcOrd="0" destOrd="0" presId="urn:microsoft.com/office/officeart/2005/8/layout/orgChart1"/>
    <dgm:cxn modelId="{424F4DE1-3C9E-4D70-9125-AABB1AD8366B}" type="presParOf" srcId="{6B61DD63-BDF9-48BC-B750-8BC108054A60}" destId="{40FCF729-8453-4152-9397-48D8C59EEE86}" srcOrd="0" destOrd="0" presId="urn:microsoft.com/office/officeart/2005/8/layout/orgChart1"/>
    <dgm:cxn modelId="{C4534A01-A176-410F-A9E1-80BB2295735D}" type="presParOf" srcId="{6B61DD63-BDF9-48BC-B750-8BC108054A60}" destId="{14206BBA-7361-42D3-8C59-07319E3F114C}" srcOrd="1" destOrd="0" presId="urn:microsoft.com/office/officeart/2005/8/layout/orgChart1"/>
    <dgm:cxn modelId="{413F895B-47BE-4633-920A-18CD4C8A1841}" type="presParOf" srcId="{4BB70069-A839-423C-9BED-D35C5F91E50E}" destId="{28214B77-1B29-47D4-86DE-3945BAF4574D}" srcOrd="1" destOrd="0" presId="urn:microsoft.com/office/officeart/2005/8/layout/orgChart1"/>
    <dgm:cxn modelId="{34B97C39-C1F6-4B21-9732-D2C784EAF17D}" type="presParOf" srcId="{28214B77-1B29-47D4-86DE-3945BAF4574D}" destId="{BC6762D8-674E-4E90-B8F2-07D1E678AB60}" srcOrd="0" destOrd="0" presId="urn:microsoft.com/office/officeart/2005/8/layout/orgChart1"/>
    <dgm:cxn modelId="{39675D36-C566-403D-B100-1751CF587E98}" type="presParOf" srcId="{28214B77-1B29-47D4-86DE-3945BAF4574D}" destId="{9DCE4F03-90D0-478B-AC88-F9C939770961}" srcOrd="1" destOrd="0" presId="urn:microsoft.com/office/officeart/2005/8/layout/orgChart1"/>
    <dgm:cxn modelId="{0D27BB9B-698E-4625-B3A3-968662FD5D27}" type="presParOf" srcId="{9DCE4F03-90D0-478B-AC88-F9C939770961}" destId="{4031156A-1C7A-4CAB-A958-02FF8E83354D}" srcOrd="0" destOrd="0" presId="urn:microsoft.com/office/officeart/2005/8/layout/orgChart1"/>
    <dgm:cxn modelId="{BF416101-BAAA-42C1-9AE5-1F0E6AD58AE8}" type="presParOf" srcId="{4031156A-1C7A-4CAB-A958-02FF8E83354D}" destId="{D53161A3-059D-448A-B26A-8BDD287E0BFB}" srcOrd="0" destOrd="0" presId="urn:microsoft.com/office/officeart/2005/8/layout/orgChart1"/>
    <dgm:cxn modelId="{261D3450-517C-4357-80A2-C8A95A538D58}" type="presParOf" srcId="{4031156A-1C7A-4CAB-A958-02FF8E83354D}" destId="{0DA92FF1-8D55-4340-B5DC-B310AE26EBA5}" srcOrd="1" destOrd="0" presId="urn:microsoft.com/office/officeart/2005/8/layout/orgChart1"/>
    <dgm:cxn modelId="{84D7FC46-5539-43CD-9FBA-5932521F2637}" type="presParOf" srcId="{9DCE4F03-90D0-478B-AC88-F9C939770961}" destId="{3D076AFD-1299-458A-B366-73AEAFC921BB}" srcOrd="1" destOrd="0" presId="urn:microsoft.com/office/officeart/2005/8/layout/orgChart1"/>
    <dgm:cxn modelId="{9D3D6A2A-4A25-4768-945B-14F4B7009433}" type="presParOf" srcId="{9DCE4F03-90D0-478B-AC88-F9C939770961}" destId="{C470B0FB-5EC5-4244-AB53-18FB50DB505F}" srcOrd="2" destOrd="0" presId="urn:microsoft.com/office/officeart/2005/8/layout/orgChart1"/>
    <dgm:cxn modelId="{A2247997-32F2-4A6C-A05A-D84478F48F46}" type="presParOf" srcId="{28214B77-1B29-47D4-86DE-3945BAF4574D}" destId="{260CA455-2AB5-4CA6-9541-1258CDAA16D3}" srcOrd="2" destOrd="0" presId="urn:microsoft.com/office/officeart/2005/8/layout/orgChart1"/>
    <dgm:cxn modelId="{4ABA7E9F-FC14-4126-815C-DAFB1D51A632}" type="presParOf" srcId="{28214B77-1B29-47D4-86DE-3945BAF4574D}" destId="{EF150879-4EFF-4604-A9CF-FAC6C21C4236}" srcOrd="3" destOrd="0" presId="urn:microsoft.com/office/officeart/2005/8/layout/orgChart1"/>
    <dgm:cxn modelId="{14434E48-F350-4650-8037-946CD7D843D2}" type="presParOf" srcId="{EF150879-4EFF-4604-A9CF-FAC6C21C4236}" destId="{7CC12194-D2EE-4B05-AA08-3E8E9117F02D}" srcOrd="0" destOrd="0" presId="urn:microsoft.com/office/officeart/2005/8/layout/orgChart1"/>
    <dgm:cxn modelId="{C22884B9-5DDD-45E2-91A8-67DA3A164D6A}" type="presParOf" srcId="{7CC12194-D2EE-4B05-AA08-3E8E9117F02D}" destId="{59E1A32F-30D0-4721-9569-1608ACB8000C}" srcOrd="0" destOrd="0" presId="urn:microsoft.com/office/officeart/2005/8/layout/orgChart1"/>
    <dgm:cxn modelId="{F8D076C8-785C-4A4B-AD68-E9D5D7689D14}" type="presParOf" srcId="{7CC12194-D2EE-4B05-AA08-3E8E9117F02D}" destId="{E8DE612F-B715-4891-A89F-D2FF8E4DED9A}" srcOrd="1" destOrd="0" presId="urn:microsoft.com/office/officeart/2005/8/layout/orgChart1"/>
    <dgm:cxn modelId="{371A14DD-40CB-4244-9A1C-542EBD809872}" type="presParOf" srcId="{EF150879-4EFF-4604-A9CF-FAC6C21C4236}" destId="{B4B9FD62-0273-4EAC-BCF9-0B81E4B62DEC}" srcOrd="1" destOrd="0" presId="urn:microsoft.com/office/officeart/2005/8/layout/orgChart1"/>
    <dgm:cxn modelId="{D16EC401-7806-4DD4-A724-6564E578AEA3}" type="presParOf" srcId="{EF150879-4EFF-4604-A9CF-FAC6C21C4236}" destId="{59ACDAD6-83FE-4FFC-A27F-363B62657A0A}" srcOrd="2" destOrd="0" presId="urn:microsoft.com/office/officeart/2005/8/layout/orgChart1"/>
    <dgm:cxn modelId="{686C2B88-472D-434A-9053-C3B9063592BB}" type="presParOf" srcId="{4BB70069-A839-423C-9BED-D35C5F91E50E}" destId="{8D67B221-043B-4C07-A7A3-2A9EBDC63793}" srcOrd="2" destOrd="0" presId="urn:microsoft.com/office/officeart/2005/8/layout/orgChart1"/>
    <dgm:cxn modelId="{6931B817-045E-4B58-B237-1648482E4EBC}" type="presParOf" srcId="{4DB41CD7-32E6-4C99-A80D-24F248E08339}" destId="{62C1A89E-06F3-4286-8731-973A0A7BCC7B}" srcOrd="6" destOrd="0" presId="urn:microsoft.com/office/officeart/2005/8/layout/orgChart1"/>
    <dgm:cxn modelId="{91C0EDBC-2F7C-4951-B09F-7157C6B1B838}" type="presParOf" srcId="{4DB41CD7-32E6-4C99-A80D-24F248E08339}" destId="{35725601-DA39-4660-B1A1-D99023F3EE3F}" srcOrd="7" destOrd="0" presId="urn:microsoft.com/office/officeart/2005/8/layout/orgChart1"/>
    <dgm:cxn modelId="{4732A389-313E-4716-B59B-02443CDDFB44}" type="presParOf" srcId="{35725601-DA39-4660-B1A1-D99023F3EE3F}" destId="{E3DF7483-FE2C-489D-9EFB-9EC8147F338E}" srcOrd="0" destOrd="0" presId="urn:microsoft.com/office/officeart/2005/8/layout/orgChart1"/>
    <dgm:cxn modelId="{6F6DE16A-8B17-4179-9829-3A08036D6F38}" type="presParOf" srcId="{E3DF7483-FE2C-489D-9EFB-9EC8147F338E}" destId="{53C6776A-F97C-42EA-868D-FC3EE67A570A}" srcOrd="0" destOrd="0" presId="urn:microsoft.com/office/officeart/2005/8/layout/orgChart1"/>
    <dgm:cxn modelId="{B9CF30B6-A5E7-46C4-94B8-00E3D42EAC93}" type="presParOf" srcId="{E3DF7483-FE2C-489D-9EFB-9EC8147F338E}" destId="{132BE722-2DC5-4A1C-94AD-400CD70D342A}" srcOrd="1" destOrd="0" presId="urn:microsoft.com/office/officeart/2005/8/layout/orgChart1"/>
    <dgm:cxn modelId="{BD6B82C9-435C-459F-8F67-5B0661363D4F}" type="presParOf" srcId="{35725601-DA39-4660-B1A1-D99023F3EE3F}" destId="{05BDB10F-5A43-4FFA-A767-3F58EC3CD884}" srcOrd="1" destOrd="0" presId="urn:microsoft.com/office/officeart/2005/8/layout/orgChart1"/>
    <dgm:cxn modelId="{3B3A38E7-26CE-4A86-A690-1CDA36FC39BF}" type="presParOf" srcId="{35725601-DA39-4660-B1A1-D99023F3EE3F}" destId="{9B009F26-DF0F-47B9-A46D-140684115A4E}" srcOrd="2" destOrd="0" presId="urn:microsoft.com/office/officeart/2005/8/layout/orgChart1"/>
    <dgm:cxn modelId="{A5C4926A-8CEF-48EB-A308-C7EFFAB7CC5B}" type="presParOf" srcId="{4DB41CD7-32E6-4C99-A80D-24F248E08339}" destId="{DF787033-1DF9-441C-8200-0FCB6BE11CDC}" srcOrd="8" destOrd="0" presId="urn:microsoft.com/office/officeart/2005/8/layout/orgChart1"/>
    <dgm:cxn modelId="{1498802C-1C1B-46BA-95CB-338FB07AF7EE}" type="presParOf" srcId="{4DB41CD7-32E6-4C99-A80D-24F248E08339}" destId="{12A77FDB-C628-46DA-B3D5-D2BFC50AFB83}" srcOrd="9" destOrd="0" presId="urn:microsoft.com/office/officeart/2005/8/layout/orgChart1"/>
    <dgm:cxn modelId="{87274ED2-94F7-48A7-8AF8-C901308B9646}" type="presParOf" srcId="{12A77FDB-C628-46DA-B3D5-D2BFC50AFB83}" destId="{E0C90F27-EE00-4408-B46D-4CF06AD5ED8B}" srcOrd="0" destOrd="0" presId="urn:microsoft.com/office/officeart/2005/8/layout/orgChart1"/>
    <dgm:cxn modelId="{8F970E7A-1C86-4A16-B5B2-B62A5E7F1E20}" type="presParOf" srcId="{E0C90F27-EE00-4408-B46D-4CF06AD5ED8B}" destId="{C634D5E0-A193-45E7-8AB3-D32CB96499F3}" srcOrd="0" destOrd="0" presId="urn:microsoft.com/office/officeart/2005/8/layout/orgChart1"/>
    <dgm:cxn modelId="{BFEAC6E0-6EAD-4FB2-8676-2E0151355168}" type="presParOf" srcId="{E0C90F27-EE00-4408-B46D-4CF06AD5ED8B}" destId="{562DCFA7-17BD-4D2F-B7B1-B6ED2B8DDBC1}" srcOrd="1" destOrd="0" presId="urn:microsoft.com/office/officeart/2005/8/layout/orgChart1"/>
    <dgm:cxn modelId="{E5B60C17-341C-4437-9748-7F7D4C053D04}" type="presParOf" srcId="{12A77FDB-C628-46DA-B3D5-D2BFC50AFB83}" destId="{C2C347D8-09DB-495E-8A67-EAC960CEA63A}" srcOrd="1" destOrd="0" presId="urn:microsoft.com/office/officeart/2005/8/layout/orgChart1"/>
    <dgm:cxn modelId="{263F43EE-5DFF-40F5-96A1-CAD5DD119C90}" type="presParOf" srcId="{C2C347D8-09DB-495E-8A67-EAC960CEA63A}" destId="{FBC667FE-0EB6-4466-9210-F71D27ED59BF}" srcOrd="0" destOrd="0" presId="urn:microsoft.com/office/officeart/2005/8/layout/orgChart1"/>
    <dgm:cxn modelId="{DCE073E4-8966-475E-92E1-B77A918D81BA}" type="presParOf" srcId="{C2C347D8-09DB-495E-8A67-EAC960CEA63A}" destId="{599A6F6D-54A3-40F4-9DD8-B43FBCF7EC4C}" srcOrd="1" destOrd="0" presId="urn:microsoft.com/office/officeart/2005/8/layout/orgChart1"/>
    <dgm:cxn modelId="{DBCAE51D-B119-4EC0-8F47-E63AEAE58EBA}" type="presParOf" srcId="{599A6F6D-54A3-40F4-9DD8-B43FBCF7EC4C}" destId="{A2D438AE-0953-4CB8-A184-A0096250E2D8}" srcOrd="0" destOrd="0" presId="urn:microsoft.com/office/officeart/2005/8/layout/orgChart1"/>
    <dgm:cxn modelId="{036297D0-9033-411F-8075-18D5A4DAA20C}" type="presParOf" srcId="{A2D438AE-0953-4CB8-A184-A0096250E2D8}" destId="{34F57D28-51D7-4328-AF3D-89C0CA932E46}" srcOrd="0" destOrd="0" presId="urn:microsoft.com/office/officeart/2005/8/layout/orgChart1"/>
    <dgm:cxn modelId="{6BC9EE0B-7453-4E50-9B54-4E2DBF685EFF}" type="presParOf" srcId="{A2D438AE-0953-4CB8-A184-A0096250E2D8}" destId="{47E53437-2DC6-4EA8-B437-42D4F6874C1D}" srcOrd="1" destOrd="0" presId="urn:microsoft.com/office/officeart/2005/8/layout/orgChart1"/>
    <dgm:cxn modelId="{3C06B01F-B13D-498D-BDE9-9D9B24667327}" type="presParOf" srcId="{599A6F6D-54A3-40F4-9DD8-B43FBCF7EC4C}" destId="{13649B87-F9D4-4D11-B5AF-3B7B3DB736C4}" srcOrd="1" destOrd="0" presId="urn:microsoft.com/office/officeart/2005/8/layout/orgChart1"/>
    <dgm:cxn modelId="{12D58706-FF6A-486F-851B-0AAFC4DB4F78}" type="presParOf" srcId="{599A6F6D-54A3-40F4-9DD8-B43FBCF7EC4C}" destId="{81BB655B-B248-4E17-A04B-CE2091E13292}" srcOrd="2" destOrd="0" presId="urn:microsoft.com/office/officeart/2005/8/layout/orgChart1"/>
    <dgm:cxn modelId="{AF52FF44-D620-4F9A-94A7-84DE1003D40B}" type="presParOf" srcId="{12A77FDB-C628-46DA-B3D5-D2BFC50AFB83}" destId="{C6B903F3-0594-495C-9D5F-9E766B5284D1}" srcOrd="2" destOrd="0" presId="urn:microsoft.com/office/officeart/2005/8/layout/orgChart1"/>
    <dgm:cxn modelId="{8F04BE72-9DFE-4347-8DAB-7060CB72CAF4}" type="presParOf" srcId="{5E5A1924-80C0-458F-B133-661BF85B3553}" destId="{02732739-9434-4B53-825C-2127A3250D73}" srcOrd="2" destOrd="0" presId="urn:microsoft.com/office/officeart/2005/8/layout/orgChart1"/>
    <dgm:cxn modelId="{4DE7A954-BB8E-46B3-AC66-03C6BAB9C2C6}" type="presParOf" srcId="{65E588E0-974B-43EC-BAC1-F6674DE085CC}" destId="{838999D9-1F6C-439F-BBA9-DF1B1D28C117}" srcOrd="1" destOrd="0" presId="urn:microsoft.com/office/officeart/2005/8/layout/orgChart1"/>
    <dgm:cxn modelId="{DFAE5392-3CA1-4BDB-9846-8EF1335F909C}" type="presParOf" srcId="{838999D9-1F6C-439F-BBA9-DF1B1D28C117}" destId="{06011257-6C1E-43E3-A313-841D10B0B4BB}" srcOrd="0" destOrd="0" presId="urn:microsoft.com/office/officeart/2005/8/layout/orgChart1"/>
    <dgm:cxn modelId="{3F5F700F-091A-4CC6-B178-7E46518EDF40}" type="presParOf" srcId="{06011257-6C1E-43E3-A313-841D10B0B4BB}" destId="{6947D17B-EE9E-4C0C-B697-AED967EA2DD6}" srcOrd="0" destOrd="0" presId="urn:microsoft.com/office/officeart/2005/8/layout/orgChart1"/>
    <dgm:cxn modelId="{6D375D84-D32C-4DE6-B24A-B0EC98383B4E}" type="presParOf" srcId="{06011257-6C1E-43E3-A313-841D10B0B4BB}" destId="{4F179A12-0141-484D-83A7-F6865DEC9B0D}" srcOrd="1" destOrd="0" presId="urn:microsoft.com/office/officeart/2005/8/layout/orgChart1"/>
    <dgm:cxn modelId="{55872DA0-5A53-4A35-AD03-40209A689B10}" type="presParOf" srcId="{838999D9-1F6C-439F-BBA9-DF1B1D28C117}" destId="{41CCE52A-13B7-47CE-8810-58648FFACB04}" srcOrd="1" destOrd="0" presId="urn:microsoft.com/office/officeart/2005/8/layout/orgChart1"/>
    <dgm:cxn modelId="{244F9FBD-1E01-4511-AA03-A792DEFDF12C}" type="presParOf" srcId="{838999D9-1F6C-439F-BBA9-DF1B1D28C117}" destId="{A1B967F9-D434-4A5B-9B0E-9E0095CDFE4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7A227D-B5C0-42FD-B4EE-DE746430884D}" type="doc">
      <dgm:prSet loTypeId="urn:microsoft.com/office/officeart/2005/8/layout/equation1" loCatId="relationship" qsTypeId="urn:microsoft.com/office/officeart/2005/8/quickstyle/simple1" qsCatId="simple" csTypeId="urn:microsoft.com/office/officeart/2005/8/colors/colorful1" csCatId="colorful" phldr="1"/>
      <dgm:spPr/>
    </dgm:pt>
    <dgm:pt modelId="{585CEC49-C9E2-4CAA-8571-85A261269160}">
      <dgm:prSet phldrT="[文本]" custT="1"/>
      <dgm:spPr>
        <a:solidFill>
          <a:srgbClr val="AFD89C"/>
        </a:solidFill>
      </dgm:spPr>
      <dgm:t>
        <a:bodyPr/>
        <a:lstStyle/>
        <a:p>
          <a:r>
            <a:rPr lang="en-US" altLang="zh-CN"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Service</a:t>
          </a:r>
          <a:endParaRPr lang="zh-CN" altLang="en-US"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394F6024-8315-421E-B7F4-53BBC00CCDEC}" type="parTrans" cxnId="{FC1E4956-5E7E-4231-A637-596048DF34C8}">
      <dgm:prSet/>
      <dgm:spPr/>
      <dgm:t>
        <a:bodyPr/>
        <a:lstStyle/>
        <a:p>
          <a:endParaRPr lang="zh-CN" altLang="en-US" sz="2400"/>
        </a:p>
      </dgm:t>
    </dgm:pt>
    <dgm:pt modelId="{8434D951-2604-4C36-A9A1-AB4724025AD9}" type="sibTrans" cxnId="{FC1E4956-5E7E-4231-A637-596048DF34C8}">
      <dgm:prSet/>
      <dgm:spPr/>
      <dgm:t>
        <a:bodyPr/>
        <a:lstStyle/>
        <a:p>
          <a:endParaRPr lang="zh-CN" altLang="en-US" sz="2400"/>
        </a:p>
      </dgm:t>
    </dgm:pt>
    <dgm:pt modelId="{4AD301D3-2DAF-4A0D-92EF-2B711B5AACEB}">
      <dgm:prSet phldrT="[文本]" custT="1"/>
      <dgm:spPr>
        <a:solidFill>
          <a:srgbClr val="56C4D2"/>
        </a:solidFill>
      </dgm:spPr>
      <dgm:t>
        <a:bodyPr/>
        <a:lstStyle/>
        <a:p>
          <a:r>
            <a:rPr lang="zh-CN" altLang="en-US"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内部</a:t>
          </a:r>
          <a:endParaRPr lang="en-US" altLang="zh-CN"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en-US"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服务</a:t>
          </a:r>
        </a:p>
      </dgm:t>
    </dgm:pt>
    <dgm:pt modelId="{8B60CD1E-12E6-4CDE-A9F9-C85994BEEA89}" type="parTrans" cxnId="{A6456A4D-533C-4ED6-A554-D30890595225}">
      <dgm:prSet/>
      <dgm:spPr/>
      <dgm:t>
        <a:bodyPr/>
        <a:lstStyle/>
        <a:p>
          <a:endParaRPr lang="zh-CN" altLang="en-US" sz="2400"/>
        </a:p>
      </dgm:t>
    </dgm:pt>
    <dgm:pt modelId="{28322DAE-D6C2-41F1-BF08-98B695116419}" type="sibTrans" cxnId="{A6456A4D-533C-4ED6-A554-D30890595225}">
      <dgm:prSet custT="1"/>
      <dgm:spPr>
        <a:solidFill>
          <a:srgbClr val="8E9FB3"/>
        </a:solidFill>
      </dgm:spPr>
      <dgm:t>
        <a:bodyPr/>
        <a:lstStyle/>
        <a:p>
          <a:endParaRPr lang="zh-CN" altLang="en-US" sz="2400"/>
        </a:p>
      </dgm:t>
    </dgm:pt>
    <dgm:pt modelId="{2E19D2B0-9D40-4257-8B3B-F63F5AB49BAC}">
      <dgm:prSet phldrT="[文本]" custT="1"/>
      <dgm:spPr>
        <a:solidFill>
          <a:srgbClr val="EEB3C1"/>
        </a:solidFill>
      </dgm:spPr>
      <dgm:t>
        <a:bodyPr/>
        <a:lstStyle/>
        <a:p>
          <a:r>
            <a:rPr lang="zh-CN" altLang="en-US"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外部</a:t>
          </a:r>
          <a:endParaRPr lang="en-US" altLang="zh-CN"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r>
            <a:rPr lang="zh-CN" altLang="en-US" sz="24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服务</a:t>
          </a:r>
        </a:p>
      </dgm:t>
    </dgm:pt>
    <dgm:pt modelId="{63C82F52-3F10-43AB-A9DB-4006E8A67F79}" type="parTrans" cxnId="{6343C733-72A9-45F1-A81E-57BBB31F5793}">
      <dgm:prSet/>
      <dgm:spPr/>
      <dgm:t>
        <a:bodyPr/>
        <a:lstStyle/>
        <a:p>
          <a:endParaRPr lang="zh-CN" altLang="en-US" sz="2400"/>
        </a:p>
      </dgm:t>
    </dgm:pt>
    <dgm:pt modelId="{83D6F374-798F-4611-A54E-5D921F6F068B}" type="sibTrans" cxnId="{6343C733-72A9-45F1-A81E-57BBB31F5793}">
      <dgm:prSet custT="1"/>
      <dgm:spPr>
        <a:solidFill>
          <a:srgbClr val="8E9FB3"/>
        </a:solidFill>
      </dgm:spPr>
      <dgm:t>
        <a:bodyPr/>
        <a:lstStyle/>
        <a:p>
          <a:endParaRPr lang="zh-CN" altLang="en-US" sz="2400"/>
        </a:p>
      </dgm:t>
    </dgm:pt>
    <dgm:pt modelId="{3BCD3FDA-88E8-4112-A776-1C48A499ED6D}" type="pres">
      <dgm:prSet presAssocID="{3D7A227D-B5C0-42FD-B4EE-DE746430884D}" presName="linearFlow" presStyleCnt="0">
        <dgm:presLayoutVars>
          <dgm:dir/>
          <dgm:resizeHandles val="exact"/>
        </dgm:presLayoutVars>
      </dgm:prSet>
      <dgm:spPr/>
    </dgm:pt>
    <dgm:pt modelId="{F64A1268-3EA0-463B-B248-1D5107896629}" type="pres">
      <dgm:prSet presAssocID="{4AD301D3-2DAF-4A0D-92EF-2B711B5AACEB}" presName="node" presStyleLbl="node1" presStyleIdx="0" presStyleCnt="3" custScaleX="110000" custScaleY="100132">
        <dgm:presLayoutVars>
          <dgm:bulletEnabled val="1"/>
        </dgm:presLayoutVars>
      </dgm:prSet>
      <dgm:spPr/>
    </dgm:pt>
    <dgm:pt modelId="{F4899543-81FA-470C-B93A-1C439BACA7C5}" type="pres">
      <dgm:prSet presAssocID="{28322DAE-D6C2-41F1-BF08-98B695116419}" presName="spacerL" presStyleCnt="0"/>
      <dgm:spPr/>
    </dgm:pt>
    <dgm:pt modelId="{2BD83546-5075-460F-809E-ECDA33F92860}" type="pres">
      <dgm:prSet presAssocID="{28322DAE-D6C2-41F1-BF08-98B695116419}" presName="sibTrans" presStyleLbl="sibTrans2D1" presStyleIdx="0" presStyleCnt="2"/>
      <dgm:spPr/>
    </dgm:pt>
    <dgm:pt modelId="{6E6A6FB2-CC83-4950-93AA-EA6FEC1A469C}" type="pres">
      <dgm:prSet presAssocID="{28322DAE-D6C2-41F1-BF08-98B695116419}" presName="spacerR" presStyleCnt="0"/>
      <dgm:spPr/>
    </dgm:pt>
    <dgm:pt modelId="{A73C3B47-356F-4B8F-9D28-5AFD6C85B0C3}" type="pres">
      <dgm:prSet presAssocID="{2E19D2B0-9D40-4257-8B3B-F63F5AB49BAC}" presName="node" presStyleLbl="node1" presStyleIdx="1" presStyleCnt="3" custScaleX="110000" custScaleY="100132">
        <dgm:presLayoutVars>
          <dgm:bulletEnabled val="1"/>
        </dgm:presLayoutVars>
      </dgm:prSet>
      <dgm:spPr/>
    </dgm:pt>
    <dgm:pt modelId="{1D80A55C-9C1E-4A3B-BCA1-6CD96ECA35BF}" type="pres">
      <dgm:prSet presAssocID="{83D6F374-798F-4611-A54E-5D921F6F068B}" presName="spacerL" presStyleCnt="0"/>
      <dgm:spPr/>
    </dgm:pt>
    <dgm:pt modelId="{AF1629D5-65C0-4EDB-A9E3-CC7C4D0F871C}" type="pres">
      <dgm:prSet presAssocID="{83D6F374-798F-4611-A54E-5D921F6F068B}" presName="sibTrans" presStyleLbl="sibTrans2D1" presStyleIdx="1" presStyleCnt="2"/>
      <dgm:spPr/>
    </dgm:pt>
    <dgm:pt modelId="{45175A50-224F-422C-B2FF-F0E17BADE818}" type="pres">
      <dgm:prSet presAssocID="{83D6F374-798F-4611-A54E-5D921F6F068B}" presName="spacerR" presStyleCnt="0"/>
      <dgm:spPr/>
    </dgm:pt>
    <dgm:pt modelId="{B9B539F5-0AE9-431C-A54F-8FE3C43BCBAC}" type="pres">
      <dgm:prSet presAssocID="{585CEC49-C9E2-4CAA-8571-85A261269160}" presName="node" presStyleLbl="node1" presStyleIdx="2" presStyleCnt="3" custScaleX="110000" custScaleY="100132">
        <dgm:presLayoutVars>
          <dgm:bulletEnabled val="1"/>
        </dgm:presLayoutVars>
      </dgm:prSet>
      <dgm:spPr/>
    </dgm:pt>
  </dgm:ptLst>
  <dgm:cxnLst>
    <dgm:cxn modelId="{E9C1FD09-6CF4-4A2E-B303-4F9A957B3A22}" type="presOf" srcId="{585CEC49-C9E2-4CAA-8571-85A261269160}" destId="{B9B539F5-0AE9-431C-A54F-8FE3C43BCBAC}" srcOrd="0" destOrd="0" presId="urn:microsoft.com/office/officeart/2005/8/layout/equation1"/>
    <dgm:cxn modelId="{6343C733-72A9-45F1-A81E-57BBB31F5793}" srcId="{3D7A227D-B5C0-42FD-B4EE-DE746430884D}" destId="{2E19D2B0-9D40-4257-8B3B-F63F5AB49BAC}" srcOrd="1" destOrd="0" parTransId="{63C82F52-3F10-43AB-A9DB-4006E8A67F79}" sibTransId="{83D6F374-798F-4611-A54E-5D921F6F068B}"/>
    <dgm:cxn modelId="{B3468B4B-6475-4E25-9A70-0B02FF54B817}" type="presOf" srcId="{28322DAE-D6C2-41F1-BF08-98B695116419}" destId="{2BD83546-5075-460F-809E-ECDA33F92860}" srcOrd="0" destOrd="0" presId="urn:microsoft.com/office/officeart/2005/8/layout/equation1"/>
    <dgm:cxn modelId="{A6456A4D-533C-4ED6-A554-D30890595225}" srcId="{3D7A227D-B5C0-42FD-B4EE-DE746430884D}" destId="{4AD301D3-2DAF-4A0D-92EF-2B711B5AACEB}" srcOrd="0" destOrd="0" parTransId="{8B60CD1E-12E6-4CDE-A9F9-C85994BEEA89}" sibTransId="{28322DAE-D6C2-41F1-BF08-98B695116419}"/>
    <dgm:cxn modelId="{FC1E4956-5E7E-4231-A637-596048DF34C8}" srcId="{3D7A227D-B5C0-42FD-B4EE-DE746430884D}" destId="{585CEC49-C9E2-4CAA-8571-85A261269160}" srcOrd="2" destOrd="0" parTransId="{394F6024-8315-421E-B7F4-53BBC00CCDEC}" sibTransId="{8434D951-2604-4C36-A9A1-AB4724025AD9}"/>
    <dgm:cxn modelId="{77227AA4-9A2F-472C-BBFE-12EF387D06B7}" type="presOf" srcId="{83D6F374-798F-4611-A54E-5D921F6F068B}" destId="{AF1629D5-65C0-4EDB-A9E3-CC7C4D0F871C}" srcOrd="0" destOrd="0" presId="urn:microsoft.com/office/officeart/2005/8/layout/equation1"/>
    <dgm:cxn modelId="{EE086FC1-39EE-4078-8EF7-C27C58FE7D7D}" type="presOf" srcId="{4AD301D3-2DAF-4A0D-92EF-2B711B5AACEB}" destId="{F64A1268-3EA0-463B-B248-1D5107896629}" srcOrd="0" destOrd="0" presId="urn:microsoft.com/office/officeart/2005/8/layout/equation1"/>
    <dgm:cxn modelId="{78DCE0D4-65BC-42BB-96D4-9431C10841D0}" type="presOf" srcId="{3D7A227D-B5C0-42FD-B4EE-DE746430884D}" destId="{3BCD3FDA-88E8-4112-A776-1C48A499ED6D}" srcOrd="0" destOrd="0" presId="urn:microsoft.com/office/officeart/2005/8/layout/equation1"/>
    <dgm:cxn modelId="{FCF69ED8-CCF2-49D9-8B38-0F1BA19C3779}" type="presOf" srcId="{2E19D2B0-9D40-4257-8B3B-F63F5AB49BAC}" destId="{A73C3B47-356F-4B8F-9D28-5AFD6C85B0C3}" srcOrd="0" destOrd="0" presId="urn:microsoft.com/office/officeart/2005/8/layout/equation1"/>
    <dgm:cxn modelId="{F8646601-E071-4998-A9F5-30B5CF8186E3}" type="presParOf" srcId="{3BCD3FDA-88E8-4112-A776-1C48A499ED6D}" destId="{F64A1268-3EA0-463B-B248-1D5107896629}" srcOrd="0" destOrd="0" presId="urn:microsoft.com/office/officeart/2005/8/layout/equation1"/>
    <dgm:cxn modelId="{6A4E5118-C08E-4975-A8E6-A8160F22C455}" type="presParOf" srcId="{3BCD3FDA-88E8-4112-A776-1C48A499ED6D}" destId="{F4899543-81FA-470C-B93A-1C439BACA7C5}" srcOrd="1" destOrd="0" presId="urn:microsoft.com/office/officeart/2005/8/layout/equation1"/>
    <dgm:cxn modelId="{1091C601-C7A3-4E48-AF45-1718ED0C1C8C}" type="presParOf" srcId="{3BCD3FDA-88E8-4112-A776-1C48A499ED6D}" destId="{2BD83546-5075-460F-809E-ECDA33F92860}" srcOrd="2" destOrd="0" presId="urn:microsoft.com/office/officeart/2005/8/layout/equation1"/>
    <dgm:cxn modelId="{7748DB22-4D6A-4BB9-819E-A0B25605A733}" type="presParOf" srcId="{3BCD3FDA-88E8-4112-A776-1C48A499ED6D}" destId="{6E6A6FB2-CC83-4950-93AA-EA6FEC1A469C}" srcOrd="3" destOrd="0" presId="urn:microsoft.com/office/officeart/2005/8/layout/equation1"/>
    <dgm:cxn modelId="{03C4723F-5C38-486F-AA6F-DC0BF7DBAB02}" type="presParOf" srcId="{3BCD3FDA-88E8-4112-A776-1C48A499ED6D}" destId="{A73C3B47-356F-4B8F-9D28-5AFD6C85B0C3}" srcOrd="4" destOrd="0" presId="urn:microsoft.com/office/officeart/2005/8/layout/equation1"/>
    <dgm:cxn modelId="{7F659C06-9B69-4806-A6ED-18B644992755}" type="presParOf" srcId="{3BCD3FDA-88E8-4112-A776-1C48A499ED6D}" destId="{1D80A55C-9C1E-4A3B-BCA1-6CD96ECA35BF}" srcOrd="5" destOrd="0" presId="urn:microsoft.com/office/officeart/2005/8/layout/equation1"/>
    <dgm:cxn modelId="{DBB12259-5A1D-42CE-9D03-26D3AA1F690A}" type="presParOf" srcId="{3BCD3FDA-88E8-4112-A776-1C48A499ED6D}" destId="{AF1629D5-65C0-4EDB-A9E3-CC7C4D0F871C}" srcOrd="6" destOrd="0" presId="urn:microsoft.com/office/officeart/2005/8/layout/equation1"/>
    <dgm:cxn modelId="{BAAB17E1-69F5-420D-83F4-50FAD782D363}" type="presParOf" srcId="{3BCD3FDA-88E8-4112-A776-1C48A499ED6D}" destId="{45175A50-224F-422C-B2FF-F0E17BADE818}" srcOrd="7" destOrd="0" presId="urn:microsoft.com/office/officeart/2005/8/layout/equation1"/>
    <dgm:cxn modelId="{20C7EDEB-384D-407E-BC02-20F9152BAC87}" type="presParOf" srcId="{3BCD3FDA-88E8-4112-A776-1C48A499ED6D}" destId="{B9B539F5-0AE9-431C-A54F-8FE3C43BCBAC}"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7A227D-B5C0-42FD-B4EE-DE746430884D}" type="doc">
      <dgm:prSet loTypeId="urn:microsoft.com/office/officeart/2005/8/layout/radial4" loCatId="relationship" qsTypeId="urn:microsoft.com/office/officeart/2005/8/quickstyle/simple1" qsCatId="simple" csTypeId="urn:microsoft.com/office/officeart/2005/8/colors/colorful5" csCatId="colorful" phldr="1"/>
      <dgm:spPr/>
    </dgm:pt>
    <dgm:pt modelId="{4AD301D3-2DAF-4A0D-92EF-2B711B5AACEB}">
      <dgm:prSet phldrT="[文本]" custT="1"/>
      <dgm:spPr>
        <a:solidFill>
          <a:srgbClr val="56C4D2"/>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B60CD1E-12E6-4CDE-A9F9-C85994BEEA89}" type="parTrans" cxnId="{A6456A4D-533C-4ED6-A554-D30890595225}">
      <dgm:prSet/>
      <dgm:spPr>
        <a:solidFill>
          <a:srgbClr val="56C4D2"/>
        </a:solidFill>
      </dgm:spPr>
      <dgm:t>
        <a:bodyPr/>
        <a:lstStyle/>
        <a:p>
          <a:endParaRPr lang="zh-CN" altLang="en-US" sz="2400">
            <a:latin typeface="宋体" panose="02010600030101010101" pitchFamily="2" charset="-122"/>
            <a:ea typeface="宋体" panose="02010600030101010101" pitchFamily="2" charset="-122"/>
          </a:endParaRPr>
        </a:p>
      </dgm:t>
    </dgm:pt>
    <dgm:pt modelId="{28322DAE-D6C2-41F1-BF08-98B695116419}" type="sibTrans" cxnId="{A6456A4D-533C-4ED6-A554-D30890595225}">
      <dgm:prSet custT="1"/>
      <dgm:spPr/>
      <dgm:t>
        <a:bodyPr/>
        <a:lstStyle/>
        <a:p>
          <a:endParaRPr lang="zh-CN" altLang="en-US" sz="2400">
            <a:latin typeface="宋体" panose="02010600030101010101" pitchFamily="2" charset="-122"/>
            <a:ea typeface="宋体" panose="02010600030101010101" pitchFamily="2" charset="-122"/>
          </a:endParaRPr>
        </a:p>
      </dgm:t>
    </dgm:pt>
    <dgm:pt modelId="{2E19D2B0-9D40-4257-8B3B-F63F5AB49BAC}">
      <dgm:prSet phldrT="[文本]" custT="1"/>
      <dgm:spPr>
        <a:solidFill>
          <a:srgbClr val="AFD89C"/>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Group</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63C82F52-3F10-43AB-A9DB-4006E8A67F79}" type="parTrans" cxnId="{6343C733-72A9-45F1-A81E-57BBB31F5793}">
      <dgm:prSet/>
      <dgm:spPr>
        <a:solidFill>
          <a:srgbClr val="AFD89C"/>
        </a:solidFill>
        <a:ln>
          <a:solidFill>
            <a:srgbClr val="AFD89C"/>
          </a:solidFill>
        </a:ln>
      </dgm:spPr>
      <dgm:t>
        <a:bodyPr/>
        <a:lstStyle/>
        <a:p>
          <a:endParaRPr lang="zh-CN" altLang="en-US" sz="2400">
            <a:latin typeface="宋体" panose="02010600030101010101" pitchFamily="2" charset="-122"/>
            <a:ea typeface="宋体" panose="02010600030101010101" pitchFamily="2" charset="-122"/>
          </a:endParaRPr>
        </a:p>
      </dgm:t>
    </dgm:pt>
    <dgm:pt modelId="{83D6F374-798F-4611-A54E-5D921F6F068B}" type="sibTrans" cxnId="{6343C733-72A9-45F1-A81E-57BBB31F5793}">
      <dgm:prSet custT="1"/>
      <dgm:spPr/>
      <dgm:t>
        <a:bodyPr/>
        <a:lstStyle/>
        <a:p>
          <a:endParaRPr lang="zh-CN" altLang="en-US" sz="2400">
            <a:latin typeface="宋体" panose="02010600030101010101" pitchFamily="2" charset="-122"/>
            <a:ea typeface="宋体" panose="02010600030101010101" pitchFamily="2" charset="-122"/>
          </a:endParaRPr>
        </a:p>
      </dgm:t>
    </dgm:pt>
    <dgm:pt modelId="{B12807A3-AEA2-443E-8C0A-598A4F68938B}">
      <dgm:prSet phldrT="[文本]" custT="1"/>
      <dgm:spPr>
        <a:solidFill>
          <a:srgbClr val="EEB3C1"/>
        </a:solidFill>
      </dgm:spPr>
      <dgm:t>
        <a:bodyPr/>
        <a:lstStyle/>
        <a:p>
          <a:r>
            <a:rPr lang="en-US" altLang="zh-CN"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dgm:t>
    </dgm:pt>
    <dgm:pt modelId="{8EF025AF-CEB8-44C2-B2B2-6E99F377A768}" type="par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0409D57A-2748-4D8F-854B-193B7891BCD4}" type="sib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A0D5F765-C9FF-4E20-B4DA-80CA350302DB}" type="pres">
      <dgm:prSet presAssocID="{3D7A227D-B5C0-42FD-B4EE-DE746430884D}" presName="cycle" presStyleCnt="0">
        <dgm:presLayoutVars>
          <dgm:chMax val="1"/>
          <dgm:dir/>
          <dgm:animLvl val="ctr"/>
          <dgm:resizeHandles val="exact"/>
        </dgm:presLayoutVars>
      </dgm:prSet>
      <dgm:spPr/>
    </dgm:pt>
    <dgm:pt modelId="{1D25563F-3300-4421-9C53-EBAC8180743A}" type="pres">
      <dgm:prSet presAssocID="{B12807A3-AEA2-443E-8C0A-598A4F68938B}" presName="centerShape" presStyleLbl="node0" presStyleIdx="0" presStyleCnt="1" custScaleX="128801" custScaleY="104293"/>
      <dgm:spPr/>
    </dgm:pt>
    <dgm:pt modelId="{9B4404D7-CA40-4794-BB45-4451BB7F77EA}" type="pres">
      <dgm:prSet presAssocID="{8B60CD1E-12E6-4CDE-A9F9-C85994BEEA89}" presName="parTrans" presStyleLbl="bgSibTrans2D1" presStyleIdx="0" presStyleCnt="2"/>
      <dgm:spPr/>
    </dgm:pt>
    <dgm:pt modelId="{C3B0C214-CD6E-4696-95A0-05C8D515AB21}" type="pres">
      <dgm:prSet presAssocID="{4AD301D3-2DAF-4A0D-92EF-2B711B5AACEB}" presName="node" presStyleLbl="node1" presStyleIdx="0" presStyleCnt="2">
        <dgm:presLayoutVars>
          <dgm:bulletEnabled val="1"/>
        </dgm:presLayoutVars>
      </dgm:prSet>
      <dgm:spPr/>
    </dgm:pt>
    <dgm:pt modelId="{8911460C-7BCE-4EAC-A724-7B7F51F3E84D}" type="pres">
      <dgm:prSet presAssocID="{63C82F52-3F10-43AB-A9DB-4006E8A67F79}" presName="parTrans" presStyleLbl="bgSibTrans2D1" presStyleIdx="1" presStyleCnt="2"/>
      <dgm:spPr/>
    </dgm:pt>
    <dgm:pt modelId="{156EE13C-C4CF-42B1-975E-896676C39DED}" type="pres">
      <dgm:prSet presAssocID="{2E19D2B0-9D40-4257-8B3B-F63F5AB49BAC}" presName="node" presStyleLbl="node1" presStyleIdx="1" presStyleCnt="2">
        <dgm:presLayoutVars>
          <dgm:bulletEnabled val="1"/>
        </dgm:presLayoutVars>
      </dgm:prSet>
      <dgm:spPr/>
    </dgm:pt>
  </dgm:ptLst>
  <dgm:cxnLst>
    <dgm:cxn modelId="{6343C733-72A9-45F1-A81E-57BBB31F5793}" srcId="{B12807A3-AEA2-443E-8C0A-598A4F68938B}" destId="{2E19D2B0-9D40-4257-8B3B-F63F5AB49BAC}" srcOrd="1" destOrd="0" parTransId="{63C82F52-3F10-43AB-A9DB-4006E8A67F79}" sibTransId="{83D6F374-798F-4611-A54E-5D921F6F068B}"/>
    <dgm:cxn modelId="{8C767F48-6331-4578-BCCB-B8FD29BC8E35}" type="presOf" srcId="{2E19D2B0-9D40-4257-8B3B-F63F5AB49BAC}" destId="{156EE13C-C4CF-42B1-975E-896676C39DED}" srcOrd="0" destOrd="0" presId="urn:microsoft.com/office/officeart/2005/8/layout/radial4"/>
    <dgm:cxn modelId="{F454ED6C-6E07-4F7B-9E6C-75059C125F8A}" type="presOf" srcId="{4AD301D3-2DAF-4A0D-92EF-2B711B5AACEB}" destId="{C3B0C214-CD6E-4696-95A0-05C8D515AB21}" srcOrd="0" destOrd="0" presId="urn:microsoft.com/office/officeart/2005/8/layout/radial4"/>
    <dgm:cxn modelId="{A6456A4D-533C-4ED6-A554-D30890595225}" srcId="{B12807A3-AEA2-443E-8C0A-598A4F68938B}" destId="{4AD301D3-2DAF-4A0D-92EF-2B711B5AACEB}" srcOrd="0" destOrd="0" parTransId="{8B60CD1E-12E6-4CDE-A9F9-C85994BEEA89}" sibTransId="{28322DAE-D6C2-41F1-BF08-98B695116419}"/>
    <dgm:cxn modelId="{19452A8D-17FA-4914-9F07-0DA86EEBC03C}" srcId="{3D7A227D-B5C0-42FD-B4EE-DE746430884D}" destId="{B12807A3-AEA2-443E-8C0A-598A4F68938B}" srcOrd="0" destOrd="0" parTransId="{8EF025AF-CEB8-44C2-B2B2-6E99F377A768}" sibTransId="{0409D57A-2748-4D8F-854B-193B7891BCD4}"/>
    <dgm:cxn modelId="{2B9B55A0-43DE-4A5D-92A7-974314F2ACC8}" type="presOf" srcId="{63C82F52-3F10-43AB-A9DB-4006E8A67F79}" destId="{8911460C-7BCE-4EAC-A724-7B7F51F3E84D}" srcOrd="0" destOrd="0" presId="urn:microsoft.com/office/officeart/2005/8/layout/radial4"/>
    <dgm:cxn modelId="{910988A8-009B-4DAA-9B6B-6924ADBA3C4B}" type="presOf" srcId="{8B60CD1E-12E6-4CDE-A9F9-C85994BEEA89}" destId="{9B4404D7-CA40-4794-BB45-4451BB7F77EA}" srcOrd="0" destOrd="0" presId="urn:microsoft.com/office/officeart/2005/8/layout/radial4"/>
    <dgm:cxn modelId="{28D1F5AB-F03F-42B8-BA54-45E8743E2738}" type="presOf" srcId="{3D7A227D-B5C0-42FD-B4EE-DE746430884D}" destId="{A0D5F765-C9FF-4E20-B4DA-80CA350302DB}" srcOrd="0" destOrd="0" presId="urn:microsoft.com/office/officeart/2005/8/layout/radial4"/>
    <dgm:cxn modelId="{395F26C7-73B7-48A1-8A51-BC7D673DB48A}" type="presOf" srcId="{B12807A3-AEA2-443E-8C0A-598A4F68938B}" destId="{1D25563F-3300-4421-9C53-EBAC8180743A}" srcOrd="0" destOrd="0" presId="urn:microsoft.com/office/officeart/2005/8/layout/radial4"/>
    <dgm:cxn modelId="{59EFACB6-03E9-4698-93F5-B92BD33A1BD4}" type="presParOf" srcId="{A0D5F765-C9FF-4E20-B4DA-80CA350302DB}" destId="{1D25563F-3300-4421-9C53-EBAC8180743A}" srcOrd="0" destOrd="0" presId="urn:microsoft.com/office/officeart/2005/8/layout/radial4"/>
    <dgm:cxn modelId="{F466020B-6A05-4D69-B1F6-1E51B5C2BA40}" type="presParOf" srcId="{A0D5F765-C9FF-4E20-B4DA-80CA350302DB}" destId="{9B4404D7-CA40-4794-BB45-4451BB7F77EA}" srcOrd="1" destOrd="0" presId="urn:microsoft.com/office/officeart/2005/8/layout/radial4"/>
    <dgm:cxn modelId="{B93F4A46-C447-4146-99D3-3ACEF61E0B89}" type="presParOf" srcId="{A0D5F765-C9FF-4E20-B4DA-80CA350302DB}" destId="{C3B0C214-CD6E-4696-95A0-05C8D515AB21}" srcOrd="2" destOrd="0" presId="urn:microsoft.com/office/officeart/2005/8/layout/radial4"/>
    <dgm:cxn modelId="{7BD1C8B9-C3E0-4EA4-ACF0-C0546C1EBCAA}" type="presParOf" srcId="{A0D5F765-C9FF-4E20-B4DA-80CA350302DB}" destId="{8911460C-7BCE-4EAC-A724-7B7F51F3E84D}" srcOrd="3" destOrd="0" presId="urn:microsoft.com/office/officeart/2005/8/layout/radial4"/>
    <dgm:cxn modelId="{794B0C2B-8BAD-480E-BCE4-F39FC3A37B14}" type="presParOf" srcId="{A0D5F765-C9FF-4E20-B4DA-80CA350302DB}" destId="{156EE13C-C4CF-42B1-975E-896676C39DED}"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7A227D-B5C0-42FD-B4EE-DE746430884D}" type="doc">
      <dgm:prSet loTypeId="urn:microsoft.com/office/officeart/2005/8/layout/radial4" loCatId="relationship" qsTypeId="urn:microsoft.com/office/officeart/2005/8/quickstyle/simple1" qsCatId="simple" csTypeId="urn:microsoft.com/office/officeart/2005/8/colors/colorful5" csCatId="colorful" phldr="1"/>
      <dgm:spPr/>
    </dgm:pt>
    <dgm:pt modelId="{4AD301D3-2DAF-4A0D-92EF-2B711B5AACEB}">
      <dgm:prSet phldrT="[文本]" custT="1"/>
      <dgm:spPr>
        <a:solidFill>
          <a:srgbClr val="56C4D2"/>
        </a:solidFill>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Project</a:t>
          </a:r>
        </a:p>
      </dgm:t>
    </dgm:pt>
    <dgm:pt modelId="{8B60CD1E-12E6-4CDE-A9F9-C85994BEEA89}" type="parTrans" cxnId="{A6456A4D-533C-4ED6-A554-D30890595225}">
      <dgm:prSet/>
      <dgm:spPr>
        <a:solidFill>
          <a:srgbClr val="56C4D2"/>
        </a:solidFill>
      </dgm:spPr>
      <dgm:t>
        <a:bodyPr/>
        <a:lstStyle/>
        <a:p>
          <a:endParaRPr lang="zh-CN" altLang="en-US" sz="2400">
            <a:latin typeface="宋体" panose="02010600030101010101" pitchFamily="2" charset="-122"/>
            <a:ea typeface="宋体" panose="02010600030101010101" pitchFamily="2" charset="-122"/>
          </a:endParaRPr>
        </a:p>
      </dgm:t>
    </dgm:pt>
    <dgm:pt modelId="{28322DAE-D6C2-41F1-BF08-98B695116419}" type="sibTrans" cxnId="{A6456A4D-533C-4ED6-A554-D30890595225}">
      <dgm:prSet custT="1"/>
      <dgm:spPr/>
      <dgm:t>
        <a:bodyPr/>
        <a:lstStyle/>
        <a:p>
          <a:endParaRPr lang="zh-CN" altLang="en-US" sz="2400">
            <a:latin typeface="宋体" panose="02010600030101010101" pitchFamily="2" charset="-122"/>
            <a:ea typeface="宋体" panose="02010600030101010101" pitchFamily="2" charset="-122"/>
          </a:endParaRPr>
        </a:p>
      </dgm:t>
    </dgm:pt>
    <dgm:pt modelId="{2E19D2B0-9D40-4257-8B3B-F63F5AB49BAC}">
      <dgm:prSet phldrT="[文本]" custT="1"/>
      <dgm:spPr>
        <a:solidFill>
          <a:srgbClr val="94DAE2"/>
        </a:solidFill>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Domain</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63C82F52-3F10-43AB-A9DB-4006E8A67F79}" type="parTrans" cxnId="{6343C733-72A9-45F1-A81E-57BBB31F5793}">
      <dgm:prSet/>
      <dgm:spPr>
        <a:solidFill>
          <a:srgbClr val="94DAE2"/>
        </a:solidFill>
      </dgm:spPr>
      <dgm:t>
        <a:bodyPr/>
        <a:lstStyle/>
        <a:p>
          <a:endParaRPr lang="zh-CN" altLang="en-US" sz="2400">
            <a:latin typeface="宋体" panose="02010600030101010101" pitchFamily="2" charset="-122"/>
            <a:ea typeface="宋体" panose="02010600030101010101" pitchFamily="2" charset="-122"/>
          </a:endParaRPr>
        </a:p>
      </dgm:t>
    </dgm:pt>
    <dgm:pt modelId="{83D6F374-798F-4611-A54E-5D921F6F068B}" type="sibTrans" cxnId="{6343C733-72A9-45F1-A81E-57BBB31F5793}">
      <dgm:prSet custT="1"/>
      <dgm:spPr/>
      <dgm:t>
        <a:bodyPr/>
        <a:lstStyle/>
        <a:p>
          <a:endParaRPr lang="zh-CN" altLang="en-US" sz="2400">
            <a:latin typeface="宋体" panose="02010600030101010101" pitchFamily="2" charset="-122"/>
            <a:ea typeface="宋体" panose="02010600030101010101" pitchFamily="2" charset="-122"/>
          </a:endParaRPr>
        </a:p>
      </dgm:t>
    </dgm:pt>
    <dgm:pt modelId="{B12807A3-AEA2-443E-8C0A-598A4F68938B}">
      <dgm:prSet phldrT="[文本]" custT="1"/>
      <dgm:spPr>
        <a:solidFill>
          <a:srgbClr val="EEB3C1"/>
        </a:solidFill>
        <a:ln>
          <a:solidFill>
            <a:srgbClr val="EEB3C1"/>
          </a:solidFill>
        </a:ln>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EF025AF-CEB8-44C2-B2B2-6E99F377A768}" type="par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0409D57A-2748-4D8F-854B-193B7891BCD4}" type="sib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A0D5F765-C9FF-4E20-B4DA-80CA350302DB}" type="pres">
      <dgm:prSet presAssocID="{3D7A227D-B5C0-42FD-B4EE-DE746430884D}" presName="cycle" presStyleCnt="0">
        <dgm:presLayoutVars>
          <dgm:chMax val="1"/>
          <dgm:dir/>
          <dgm:animLvl val="ctr"/>
          <dgm:resizeHandles val="exact"/>
        </dgm:presLayoutVars>
      </dgm:prSet>
      <dgm:spPr/>
    </dgm:pt>
    <dgm:pt modelId="{1D25563F-3300-4421-9C53-EBAC8180743A}" type="pres">
      <dgm:prSet presAssocID="{B12807A3-AEA2-443E-8C0A-598A4F68938B}" presName="centerShape" presStyleLbl="node0" presStyleIdx="0" presStyleCnt="1" custScaleX="139713"/>
      <dgm:spPr/>
    </dgm:pt>
    <dgm:pt modelId="{9B4404D7-CA40-4794-BB45-4451BB7F77EA}" type="pres">
      <dgm:prSet presAssocID="{8B60CD1E-12E6-4CDE-A9F9-C85994BEEA89}" presName="parTrans" presStyleLbl="bgSibTrans2D1" presStyleIdx="0" presStyleCnt="2"/>
      <dgm:spPr/>
    </dgm:pt>
    <dgm:pt modelId="{C3B0C214-CD6E-4696-95A0-05C8D515AB21}" type="pres">
      <dgm:prSet presAssocID="{4AD301D3-2DAF-4A0D-92EF-2B711B5AACEB}" presName="node" presStyleLbl="node1" presStyleIdx="0" presStyleCnt="2">
        <dgm:presLayoutVars>
          <dgm:bulletEnabled val="1"/>
        </dgm:presLayoutVars>
      </dgm:prSet>
      <dgm:spPr/>
    </dgm:pt>
    <dgm:pt modelId="{8911460C-7BCE-4EAC-A724-7B7F51F3E84D}" type="pres">
      <dgm:prSet presAssocID="{63C82F52-3F10-43AB-A9DB-4006E8A67F79}" presName="parTrans" presStyleLbl="bgSibTrans2D1" presStyleIdx="1" presStyleCnt="2"/>
      <dgm:spPr/>
    </dgm:pt>
    <dgm:pt modelId="{156EE13C-C4CF-42B1-975E-896676C39DED}" type="pres">
      <dgm:prSet presAssocID="{2E19D2B0-9D40-4257-8B3B-F63F5AB49BAC}" presName="node" presStyleLbl="node1" presStyleIdx="1" presStyleCnt="2">
        <dgm:presLayoutVars>
          <dgm:bulletEnabled val="1"/>
        </dgm:presLayoutVars>
      </dgm:prSet>
      <dgm:spPr/>
    </dgm:pt>
  </dgm:ptLst>
  <dgm:cxnLst>
    <dgm:cxn modelId="{4411B20A-465F-4D60-ABAA-09B3C7975F37}" type="presOf" srcId="{2E19D2B0-9D40-4257-8B3B-F63F5AB49BAC}" destId="{156EE13C-C4CF-42B1-975E-896676C39DED}" srcOrd="0" destOrd="0" presId="urn:microsoft.com/office/officeart/2005/8/layout/radial4"/>
    <dgm:cxn modelId="{34A48B28-ED86-4832-822D-210AA6061466}" type="presOf" srcId="{B12807A3-AEA2-443E-8C0A-598A4F68938B}" destId="{1D25563F-3300-4421-9C53-EBAC8180743A}" srcOrd="0" destOrd="0" presId="urn:microsoft.com/office/officeart/2005/8/layout/radial4"/>
    <dgm:cxn modelId="{6343C733-72A9-45F1-A81E-57BBB31F5793}" srcId="{B12807A3-AEA2-443E-8C0A-598A4F68938B}" destId="{2E19D2B0-9D40-4257-8B3B-F63F5AB49BAC}" srcOrd="1" destOrd="0" parTransId="{63C82F52-3F10-43AB-A9DB-4006E8A67F79}" sibTransId="{83D6F374-798F-4611-A54E-5D921F6F068B}"/>
    <dgm:cxn modelId="{96E0E43D-C570-4453-8975-D47789546CE2}" type="presOf" srcId="{63C82F52-3F10-43AB-A9DB-4006E8A67F79}" destId="{8911460C-7BCE-4EAC-A724-7B7F51F3E84D}" srcOrd="0" destOrd="0" presId="urn:microsoft.com/office/officeart/2005/8/layout/radial4"/>
    <dgm:cxn modelId="{F1BE6644-105D-48A4-821D-D24371E00816}" type="presOf" srcId="{8B60CD1E-12E6-4CDE-A9F9-C85994BEEA89}" destId="{9B4404D7-CA40-4794-BB45-4451BB7F77EA}" srcOrd="0" destOrd="0" presId="urn:microsoft.com/office/officeart/2005/8/layout/radial4"/>
    <dgm:cxn modelId="{A6456A4D-533C-4ED6-A554-D30890595225}" srcId="{B12807A3-AEA2-443E-8C0A-598A4F68938B}" destId="{4AD301D3-2DAF-4A0D-92EF-2B711B5AACEB}" srcOrd="0" destOrd="0" parTransId="{8B60CD1E-12E6-4CDE-A9F9-C85994BEEA89}" sibTransId="{28322DAE-D6C2-41F1-BF08-98B695116419}"/>
    <dgm:cxn modelId="{19452A8D-17FA-4914-9F07-0DA86EEBC03C}" srcId="{3D7A227D-B5C0-42FD-B4EE-DE746430884D}" destId="{B12807A3-AEA2-443E-8C0A-598A4F68938B}" srcOrd="0" destOrd="0" parTransId="{8EF025AF-CEB8-44C2-B2B2-6E99F377A768}" sibTransId="{0409D57A-2748-4D8F-854B-193B7891BCD4}"/>
    <dgm:cxn modelId="{C9536B8D-5D7C-4E18-A407-B04B8779B55C}" type="presOf" srcId="{3D7A227D-B5C0-42FD-B4EE-DE746430884D}" destId="{A0D5F765-C9FF-4E20-B4DA-80CA350302DB}" srcOrd="0" destOrd="0" presId="urn:microsoft.com/office/officeart/2005/8/layout/radial4"/>
    <dgm:cxn modelId="{C46662D7-38F5-46A7-9A1B-A955EAD18739}" type="presOf" srcId="{4AD301D3-2DAF-4A0D-92EF-2B711B5AACEB}" destId="{C3B0C214-CD6E-4696-95A0-05C8D515AB21}" srcOrd="0" destOrd="0" presId="urn:microsoft.com/office/officeart/2005/8/layout/radial4"/>
    <dgm:cxn modelId="{B85F61DF-D193-46BF-9127-3A475C432EAE}" type="presParOf" srcId="{A0D5F765-C9FF-4E20-B4DA-80CA350302DB}" destId="{1D25563F-3300-4421-9C53-EBAC8180743A}" srcOrd="0" destOrd="0" presId="urn:microsoft.com/office/officeart/2005/8/layout/radial4"/>
    <dgm:cxn modelId="{8385A294-23E2-4A40-AD73-3738661F4143}" type="presParOf" srcId="{A0D5F765-C9FF-4E20-B4DA-80CA350302DB}" destId="{9B4404D7-CA40-4794-BB45-4451BB7F77EA}" srcOrd="1" destOrd="0" presId="urn:microsoft.com/office/officeart/2005/8/layout/radial4"/>
    <dgm:cxn modelId="{89FBBA56-7354-474E-9A1B-AB0267005B09}" type="presParOf" srcId="{A0D5F765-C9FF-4E20-B4DA-80CA350302DB}" destId="{C3B0C214-CD6E-4696-95A0-05C8D515AB21}" srcOrd="2" destOrd="0" presId="urn:microsoft.com/office/officeart/2005/8/layout/radial4"/>
    <dgm:cxn modelId="{5A49C103-A01F-43C9-92DE-DAC445CB2073}" type="presParOf" srcId="{A0D5F765-C9FF-4E20-B4DA-80CA350302DB}" destId="{8911460C-7BCE-4EAC-A724-7B7F51F3E84D}" srcOrd="3" destOrd="0" presId="urn:microsoft.com/office/officeart/2005/8/layout/radial4"/>
    <dgm:cxn modelId="{71965E05-0553-4831-B271-F6635E8E7675}" type="presParOf" srcId="{A0D5F765-C9FF-4E20-B4DA-80CA350302DB}" destId="{156EE13C-C4CF-42B1-975E-896676C39DED}"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FEA03-9E17-4D78-B13D-E03A94BE2878}"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zh-CN" altLang="en-US"/>
        </a:p>
      </dgm:t>
    </dgm:pt>
    <dgm:pt modelId="{6772481D-B5A9-4563-8217-3377ADB392B0}">
      <dgm:prSet phldrT="[文本]" custT="1"/>
      <dgm:spPr>
        <a:solidFill>
          <a:srgbClr val="56C4D2"/>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Project</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00D9BC49-C7C2-45E8-822A-542F13E44321}" type="parTrans" cxnId="{248F32D7-2E45-4F33-855C-EE8721A3EA1C}">
      <dgm:prSet custT="1"/>
      <dgm:spPr>
        <a:ln>
          <a:solidFill>
            <a:srgbClr val="94DAE2"/>
          </a:solidFill>
        </a:ln>
      </dgm:spPr>
      <dgm:t>
        <a:bodyPr/>
        <a:lstStyle/>
        <a:p>
          <a:endParaRPr lang="zh-CN" altLang="en-US" sz="2000"/>
        </a:p>
      </dgm:t>
    </dgm:pt>
    <dgm:pt modelId="{213A07D2-2595-4A48-BCD6-BF4074E863D3}" type="sibTrans" cxnId="{248F32D7-2E45-4F33-855C-EE8721A3EA1C}">
      <dgm:prSet/>
      <dgm:spPr/>
      <dgm:t>
        <a:bodyPr/>
        <a:lstStyle/>
        <a:p>
          <a:endParaRPr lang="zh-CN" altLang="en-US" sz="2000"/>
        </a:p>
      </dgm:t>
    </dgm:pt>
    <dgm:pt modelId="{ED3FE2B5-FD1C-41AC-8991-4E0D7C7E47BC}">
      <dgm:prSet phldrT="[文本]" custT="1"/>
      <dgm:spPr>
        <a:solidFill>
          <a:srgbClr val="94DAE2">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User</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AAA62EA5-1696-4FE7-A02C-60CDB1F1CD22}" type="parTrans" cxnId="{063BD5E1-E5D0-4A8F-9657-EBB6ACA571B7}">
      <dgm:prSet custT="1"/>
      <dgm:spPr>
        <a:ln>
          <a:solidFill>
            <a:srgbClr val="94DAE2"/>
          </a:solidFill>
        </a:ln>
      </dgm:spPr>
      <dgm:t>
        <a:bodyPr/>
        <a:lstStyle/>
        <a:p>
          <a:endParaRPr lang="zh-CN" altLang="en-US" sz="2000"/>
        </a:p>
      </dgm:t>
    </dgm:pt>
    <dgm:pt modelId="{BE263506-5E13-445F-A7F5-BCE687728171}" type="sibTrans" cxnId="{063BD5E1-E5D0-4A8F-9657-EBB6ACA571B7}">
      <dgm:prSet/>
      <dgm:spPr/>
      <dgm:t>
        <a:bodyPr/>
        <a:lstStyle/>
        <a:p>
          <a:endParaRPr lang="zh-CN" altLang="en-US" sz="2000"/>
        </a:p>
      </dgm:t>
    </dgm:pt>
    <dgm:pt modelId="{05638940-1C7A-4DC2-B060-C49F3E9B2A72}">
      <dgm:prSet phldrT="[文本]" custT="1"/>
      <dgm:spPr>
        <a:solidFill>
          <a:srgbClr val="94DAE2">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Group</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91931624-B2DB-4B9F-A1D3-E3133DFD936A}" type="parTrans" cxnId="{6D615719-4FDC-48A9-846E-B990FB051180}">
      <dgm:prSet custT="1"/>
      <dgm:spPr>
        <a:ln>
          <a:solidFill>
            <a:srgbClr val="94DAE2"/>
          </a:solidFill>
        </a:ln>
      </dgm:spPr>
      <dgm:t>
        <a:bodyPr/>
        <a:lstStyle/>
        <a:p>
          <a:endParaRPr lang="zh-CN" altLang="en-US" sz="2000"/>
        </a:p>
      </dgm:t>
    </dgm:pt>
    <dgm:pt modelId="{E73EE5C8-5334-4418-833F-E1DC0BC78A3C}" type="sibTrans" cxnId="{6D615719-4FDC-48A9-846E-B990FB051180}">
      <dgm:prSet/>
      <dgm:spPr/>
      <dgm:t>
        <a:bodyPr/>
        <a:lstStyle/>
        <a:p>
          <a:endParaRPr lang="zh-CN" altLang="en-US" sz="2000"/>
        </a:p>
      </dgm:t>
    </dgm:pt>
    <dgm:pt modelId="{D3F73A5E-41E5-4CDB-BC22-AA786A7F0816}">
      <dgm:prSet phldrT="[文本]" custT="1"/>
      <dgm:spPr>
        <a:noFill/>
        <a:ln>
          <a:noFill/>
        </a:ln>
      </dgm:spPr>
      <dgm:t>
        <a:bodyPr/>
        <a:lstStyle/>
        <a:p>
          <a:r>
            <a:rPr lang="en-US" altLang="zh-CN" sz="20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6C288D31-AB42-418B-918B-43CB63E9CBF9}" type="sibTrans" cxnId="{EBDE55B6-5E98-47F2-925D-96E8EAB4E46C}">
      <dgm:prSet/>
      <dgm:spPr/>
      <dgm:t>
        <a:bodyPr/>
        <a:lstStyle/>
        <a:p>
          <a:endParaRPr lang="zh-CN" altLang="en-US" sz="2000"/>
        </a:p>
      </dgm:t>
    </dgm:pt>
    <dgm:pt modelId="{58EE39AC-6B24-4050-81B2-07925A0C165B}" type="parTrans" cxnId="{EBDE55B6-5E98-47F2-925D-96E8EAB4E46C}">
      <dgm:prSet/>
      <dgm:spPr/>
      <dgm:t>
        <a:bodyPr/>
        <a:lstStyle/>
        <a:p>
          <a:endParaRPr lang="zh-CN" altLang="en-US" sz="2000"/>
        </a:p>
      </dgm:t>
    </dgm:pt>
    <dgm:pt modelId="{E360D039-B39D-4FF6-A91C-B35CB556F19F}" type="pres">
      <dgm:prSet presAssocID="{6D6FEA03-9E17-4D78-B13D-E03A94BE2878}" presName="diagram" presStyleCnt="0">
        <dgm:presLayoutVars>
          <dgm:chPref val="1"/>
          <dgm:dir/>
          <dgm:animOne val="branch"/>
          <dgm:animLvl val="lvl"/>
          <dgm:resizeHandles val="exact"/>
        </dgm:presLayoutVars>
      </dgm:prSet>
      <dgm:spPr/>
    </dgm:pt>
    <dgm:pt modelId="{0007F81E-DB0C-47EB-A894-1612543EF73A}" type="pres">
      <dgm:prSet presAssocID="{D3F73A5E-41E5-4CDB-BC22-AA786A7F0816}" presName="root1" presStyleCnt="0"/>
      <dgm:spPr/>
    </dgm:pt>
    <dgm:pt modelId="{FB58CA92-5D67-47C3-B306-3BE5AEDF97F5}" type="pres">
      <dgm:prSet presAssocID="{D3F73A5E-41E5-4CDB-BC22-AA786A7F0816}" presName="LevelOneTextNode" presStyleLbl="node0" presStyleIdx="0" presStyleCnt="1">
        <dgm:presLayoutVars>
          <dgm:chPref val="3"/>
        </dgm:presLayoutVars>
      </dgm:prSet>
      <dgm:spPr/>
    </dgm:pt>
    <dgm:pt modelId="{CAB38B20-027D-4767-B180-1CCCABE4F14F}" type="pres">
      <dgm:prSet presAssocID="{D3F73A5E-41E5-4CDB-BC22-AA786A7F0816}" presName="level2hierChild" presStyleCnt="0"/>
      <dgm:spPr/>
    </dgm:pt>
    <dgm:pt modelId="{2FB13D80-FA8E-49D4-AAAC-BBA430B6DEE7}" type="pres">
      <dgm:prSet presAssocID="{00D9BC49-C7C2-45E8-822A-542F13E44321}" presName="conn2-1" presStyleLbl="parChTrans1D2" presStyleIdx="0" presStyleCnt="3"/>
      <dgm:spPr/>
    </dgm:pt>
    <dgm:pt modelId="{2372818A-2D2A-4156-AB01-D885616C0566}" type="pres">
      <dgm:prSet presAssocID="{00D9BC49-C7C2-45E8-822A-542F13E44321}" presName="connTx" presStyleLbl="parChTrans1D2" presStyleIdx="0" presStyleCnt="3"/>
      <dgm:spPr/>
    </dgm:pt>
    <dgm:pt modelId="{12F1555A-DDA5-44A1-83B1-69CF381EA189}" type="pres">
      <dgm:prSet presAssocID="{6772481D-B5A9-4563-8217-3377ADB392B0}" presName="root2" presStyleCnt="0"/>
      <dgm:spPr/>
    </dgm:pt>
    <dgm:pt modelId="{B8645895-650A-47DB-9FE7-8BB1F6B71510}" type="pres">
      <dgm:prSet presAssocID="{6772481D-B5A9-4563-8217-3377ADB392B0}" presName="LevelTwoTextNode" presStyleLbl="node2" presStyleIdx="0" presStyleCnt="3">
        <dgm:presLayoutVars>
          <dgm:chPref val="3"/>
        </dgm:presLayoutVars>
      </dgm:prSet>
      <dgm:spPr/>
    </dgm:pt>
    <dgm:pt modelId="{BE486868-B61B-421F-ABC5-23064C7FC589}" type="pres">
      <dgm:prSet presAssocID="{6772481D-B5A9-4563-8217-3377ADB392B0}" presName="level3hierChild" presStyleCnt="0"/>
      <dgm:spPr/>
    </dgm:pt>
    <dgm:pt modelId="{FDB21F27-0D2D-4624-B1CD-FC7CF69F6DFD}" type="pres">
      <dgm:prSet presAssocID="{AAA62EA5-1696-4FE7-A02C-60CDB1F1CD22}" presName="conn2-1" presStyleLbl="parChTrans1D2" presStyleIdx="1" presStyleCnt="3"/>
      <dgm:spPr/>
    </dgm:pt>
    <dgm:pt modelId="{D4568C3C-BF93-46D2-B707-F1FD7EF85600}" type="pres">
      <dgm:prSet presAssocID="{AAA62EA5-1696-4FE7-A02C-60CDB1F1CD22}" presName="connTx" presStyleLbl="parChTrans1D2" presStyleIdx="1" presStyleCnt="3"/>
      <dgm:spPr/>
    </dgm:pt>
    <dgm:pt modelId="{11E0836F-F7E4-4070-A965-7DF6BA99E4A0}" type="pres">
      <dgm:prSet presAssocID="{ED3FE2B5-FD1C-41AC-8991-4E0D7C7E47BC}" presName="root2" presStyleCnt="0"/>
      <dgm:spPr/>
    </dgm:pt>
    <dgm:pt modelId="{DB074FCA-1463-47E3-82A2-01BEE925E7E3}" type="pres">
      <dgm:prSet presAssocID="{ED3FE2B5-FD1C-41AC-8991-4E0D7C7E47BC}" presName="LevelTwoTextNode" presStyleLbl="node2" presStyleIdx="1" presStyleCnt="3">
        <dgm:presLayoutVars>
          <dgm:chPref val="3"/>
        </dgm:presLayoutVars>
      </dgm:prSet>
      <dgm:spPr/>
    </dgm:pt>
    <dgm:pt modelId="{DECB72E9-D25E-4683-AEED-774CF7DC0F81}" type="pres">
      <dgm:prSet presAssocID="{ED3FE2B5-FD1C-41AC-8991-4E0D7C7E47BC}" presName="level3hierChild" presStyleCnt="0"/>
      <dgm:spPr/>
    </dgm:pt>
    <dgm:pt modelId="{41C97993-9FCA-498C-A91E-89349600B85E}" type="pres">
      <dgm:prSet presAssocID="{91931624-B2DB-4B9F-A1D3-E3133DFD936A}" presName="conn2-1" presStyleLbl="parChTrans1D2" presStyleIdx="2" presStyleCnt="3"/>
      <dgm:spPr/>
    </dgm:pt>
    <dgm:pt modelId="{E18F6798-EB17-4E31-8F67-3B48309143CA}" type="pres">
      <dgm:prSet presAssocID="{91931624-B2DB-4B9F-A1D3-E3133DFD936A}" presName="connTx" presStyleLbl="parChTrans1D2" presStyleIdx="2" presStyleCnt="3"/>
      <dgm:spPr/>
    </dgm:pt>
    <dgm:pt modelId="{6BB45727-D701-4C6B-8E91-52063EC1FD40}" type="pres">
      <dgm:prSet presAssocID="{05638940-1C7A-4DC2-B060-C49F3E9B2A72}" presName="root2" presStyleCnt="0"/>
      <dgm:spPr/>
    </dgm:pt>
    <dgm:pt modelId="{BB0F9F54-DD5C-4406-9DF3-473B1FDDE758}" type="pres">
      <dgm:prSet presAssocID="{05638940-1C7A-4DC2-B060-C49F3E9B2A72}" presName="LevelTwoTextNode" presStyleLbl="node2" presStyleIdx="2" presStyleCnt="3">
        <dgm:presLayoutVars>
          <dgm:chPref val="3"/>
        </dgm:presLayoutVars>
      </dgm:prSet>
      <dgm:spPr/>
    </dgm:pt>
    <dgm:pt modelId="{ED00FE86-0E9F-4F31-81A9-7AE3C9AB6FA8}" type="pres">
      <dgm:prSet presAssocID="{05638940-1C7A-4DC2-B060-C49F3E9B2A72}" presName="level3hierChild" presStyleCnt="0"/>
      <dgm:spPr/>
    </dgm:pt>
  </dgm:ptLst>
  <dgm:cxnLst>
    <dgm:cxn modelId="{6D615719-4FDC-48A9-846E-B990FB051180}" srcId="{D3F73A5E-41E5-4CDB-BC22-AA786A7F0816}" destId="{05638940-1C7A-4DC2-B060-C49F3E9B2A72}" srcOrd="2" destOrd="0" parTransId="{91931624-B2DB-4B9F-A1D3-E3133DFD936A}" sibTransId="{E73EE5C8-5334-4418-833F-E1DC0BC78A3C}"/>
    <dgm:cxn modelId="{A659ED3B-8479-46C9-882E-F567FED131B6}" type="presOf" srcId="{00D9BC49-C7C2-45E8-822A-542F13E44321}" destId="{2372818A-2D2A-4156-AB01-D885616C0566}" srcOrd="1" destOrd="0" presId="urn:microsoft.com/office/officeart/2005/8/layout/hierarchy2"/>
    <dgm:cxn modelId="{53390862-D50B-4FAE-87A2-D366B1C457E7}" type="presOf" srcId="{05638940-1C7A-4DC2-B060-C49F3E9B2A72}" destId="{BB0F9F54-DD5C-4406-9DF3-473B1FDDE758}" srcOrd="0" destOrd="0" presId="urn:microsoft.com/office/officeart/2005/8/layout/hierarchy2"/>
    <dgm:cxn modelId="{67EEDB4B-C95B-446B-AB91-FC373C9C7E24}" type="presOf" srcId="{00D9BC49-C7C2-45E8-822A-542F13E44321}" destId="{2FB13D80-FA8E-49D4-AAAC-BBA430B6DEE7}" srcOrd="0" destOrd="0" presId="urn:microsoft.com/office/officeart/2005/8/layout/hierarchy2"/>
    <dgm:cxn modelId="{7DDFFD75-DDE4-4BDC-A273-F6DA39C0300C}" type="presOf" srcId="{ED3FE2B5-FD1C-41AC-8991-4E0D7C7E47BC}" destId="{DB074FCA-1463-47E3-82A2-01BEE925E7E3}" srcOrd="0" destOrd="0" presId="urn:microsoft.com/office/officeart/2005/8/layout/hierarchy2"/>
    <dgm:cxn modelId="{FC270559-60A3-4E8D-BF16-A24F29010956}" type="presOf" srcId="{AAA62EA5-1696-4FE7-A02C-60CDB1F1CD22}" destId="{FDB21F27-0D2D-4624-B1CD-FC7CF69F6DFD}" srcOrd="0" destOrd="0" presId="urn:microsoft.com/office/officeart/2005/8/layout/hierarchy2"/>
    <dgm:cxn modelId="{C055337A-BDE1-4669-AEB4-A6E342B15229}" type="presOf" srcId="{91931624-B2DB-4B9F-A1D3-E3133DFD936A}" destId="{41C97993-9FCA-498C-A91E-89349600B85E}" srcOrd="0" destOrd="0" presId="urn:microsoft.com/office/officeart/2005/8/layout/hierarchy2"/>
    <dgm:cxn modelId="{DFCAF485-AE74-4681-BABD-85FD79869978}" type="presOf" srcId="{D3F73A5E-41E5-4CDB-BC22-AA786A7F0816}" destId="{FB58CA92-5D67-47C3-B306-3BE5AEDF97F5}" srcOrd="0" destOrd="0" presId="urn:microsoft.com/office/officeart/2005/8/layout/hierarchy2"/>
    <dgm:cxn modelId="{02F55D9E-2013-4B27-B1A0-2FF758D4BD59}" type="presOf" srcId="{91931624-B2DB-4B9F-A1D3-E3133DFD936A}" destId="{E18F6798-EB17-4E31-8F67-3B48309143CA}" srcOrd="1" destOrd="0" presId="urn:microsoft.com/office/officeart/2005/8/layout/hierarchy2"/>
    <dgm:cxn modelId="{08520BAC-0E24-49BA-B94C-D00020839395}" type="presOf" srcId="{6D6FEA03-9E17-4D78-B13D-E03A94BE2878}" destId="{E360D039-B39D-4FF6-A91C-B35CB556F19F}" srcOrd="0" destOrd="0" presId="urn:microsoft.com/office/officeart/2005/8/layout/hierarchy2"/>
    <dgm:cxn modelId="{EBDE55B6-5E98-47F2-925D-96E8EAB4E46C}" srcId="{6D6FEA03-9E17-4D78-B13D-E03A94BE2878}" destId="{D3F73A5E-41E5-4CDB-BC22-AA786A7F0816}" srcOrd="0" destOrd="0" parTransId="{58EE39AC-6B24-4050-81B2-07925A0C165B}" sibTransId="{6C288D31-AB42-418B-918B-43CB63E9CBF9}"/>
    <dgm:cxn modelId="{4FC7E5CB-A6AC-49D0-8638-8A1AE71F6CF4}" type="presOf" srcId="{6772481D-B5A9-4563-8217-3377ADB392B0}" destId="{B8645895-650A-47DB-9FE7-8BB1F6B71510}" srcOrd="0" destOrd="0" presId="urn:microsoft.com/office/officeart/2005/8/layout/hierarchy2"/>
    <dgm:cxn modelId="{248F32D7-2E45-4F33-855C-EE8721A3EA1C}" srcId="{D3F73A5E-41E5-4CDB-BC22-AA786A7F0816}" destId="{6772481D-B5A9-4563-8217-3377ADB392B0}" srcOrd="0" destOrd="0" parTransId="{00D9BC49-C7C2-45E8-822A-542F13E44321}" sibTransId="{213A07D2-2595-4A48-BCD6-BF4074E863D3}"/>
    <dgm:cxn modelId="{335816DD-5F87-4935-926B-5CA59B7318E4}" type="presOf" srcId="{AAA62EA5-1696-4FE7-A02C-60CDB1F1CD22}" destId="{D4568C3C-BF93-46D2-B707-F1FD7EF85600}" srcOrd="1" destOrd="0" presId="urn:microsoft.com/office/officeart/2005/8/layout/hierarchy2"/>
    <dgm:cxn modelId="{063BD5E1-E5D0-4A8F-9657-EBB6ACA571B7}" srcId="{D3F73A5E-41E5-4CDB-BC22-AA786A7F0816}" destId="{ED3FE2B5-FD1C-41AC-8991-4E0D7C7E47BC}" srcOrd="1" destOrd="0" parTransId="{AAA62EA5-1696-4FE7-A02C-60CDB1F1CD22}" sibTransId="{BE263506-5E13-445F-A7F5-BCE687728171}"/>
    <dgm:cxn modelId="{0E4F51A3-03B0-4328-B6EC-BD2FF8F7E977}" type="presParOf" srcId="{E360D039-B39D-4FF6-A91C-B35CB556F19F}" destId="{0007F81E-DB0C-47EB-A894-1612543EF73A}" srcOrd="0" destOrd="0" presId="urn:microsoft.com/office/officeart/2005/8/layout/hierarchy2"/>
    <dgm:cxn modelId="{4F21D7E2-64D7-45EB-BCD2-FF3F52EF8997}" type="presParOf" srcId="{0007F81E-DB0C-47EB-A894-1612543EF73A}" destId="{FB58CA92-5D67-47C3-B306-3BE5AEDF97F5}" srcOrd="0" destOrd="0" presId="urn:microsoft.com/office/officeart/2005/8/layout/hierarchy2"/>
    <dgm:cxn modelId="{BE0329E1-1ACB-4875-8A4E-E54308FF4E2F}" type="presParOf" srcId="{0007F81E-DB0C-47EB-A894-1612543EF73A}" destId="{CAB38B20-027D-4767-B180-1CCCABE4F14F}" srcOrd="1" destOrd="0" presId="urn:microsoft.com/office/officeart/2005/8/layout/hierarchy2"/>
    <dgm:cxn modelId="{2BB948B7-8DA9-46DC-AD69-B7F71A72A651}" type="presParOf" srcId="{CAB38B20-027D-4767-B180-1CCCABE4F14F}" destId="{2FB13D80-FA8E-49D4-AAAC-BBA430B6DEE7}" srcOrd="0" destOrd="0" presId="urn:microsoft.com/office/officeart/2005/8/layout/hierarchy2"/>
    <dgm:cxn modelId="{E2A871D8-C5E5-4B67-BA94-9CCD0A42D314}" type="presParOf" srcId="{2FB13D80-FA8E-49D4-AAAC-BBA430B6DEE7}" destId="{2372818A-2D2A-4156-AB01-D885616C0566}" srcOrd="0" destOrd="0" presId="urn:microsoft.com/office/officeart/2005/8/layout/hierarchy2"/>
    <dgm:cxn modelId="{33A78985-B302-47DD-BB53-4A461F5E1838}" type="presParOf" srcId="{CAB38B20-027D-4767-B180-1CCCABE4F14F}" destId="{12F1555A-DDA5-44A1-83B1-69CF381EA189}" srcOrd="1" destOrd="0" presId="urn:microsoft.com/office/officeart/2005/8/layout/hierarchy2"/>
    <dgm:cxn modelId="{48CD110F-E290-417D-80CF-23E2DEB4620C}" type="presParOf" srcId="{12F1555A-DDA5-44A1-83B1-69CF381EA189}" destId="{B8645895-650A-47DB-9FE7-8BB1F6B71510}" srcOrd="0" destOrd="0" presId="urn:microsoft.com/office/officeart/2005/8/layout/hierarchy2"/>
    <dgm:cxn modelId="{E5B8A8C0-5BC9-4D0B-8A70-036746181ADF}" type="presParOf" srcId="{12F1555A-DDA5-44A1-83B1-69CF381EA189}" destId="{BE486868-B61B-421F-ABC5-23064C7FC589}" srcOrd="1" destOrd="0" presId="urn:microsoft.com/office/officeart/2005/8/layout/hierarchy2"/>
    <dgm:cxn modelId="{B1FB5E91-F298-40BE-AB13-295D04B6A770}" type="presParOf" srcId="{CAB38B20-027D-4767-B180-1CCCABE4F14F}" destId="{FDB21F27-0D2D-4624-B1CD-FC7CF69F6DFD}" srcOrd="2" destOrd="0" presId="urn:microsoft.com/office/officeart/2005/8/layout/hierarchy2"/>
    <dgm:cxn modelId="{A1726BC8-7188-470B-A47D-44D30F6BC0A0}" type="presParOf" srcId="{FDB21F27-0D2D-4624-B1CD-FC7CF69F6DFD}" destId="{D4568C3C-BF93-46D2-B707-F1FD7EF85600}" srcOrd="0" destOrd="0" presId="urn:microsoft.com/office/officeart/2005/8/layout/hierarchy2"/>
    <dgm:cxn modelId="{E79F6EC8-D859-469B-8E4B-1F52D4F76B8C}" type="presParOf" srcId="{CAB38B20-027D-4767-B180-1CCCABE4F14F}" destId="{11E0836F-F7E4-4070-A965-7DF6BA99E4A0}" srcOrd="3" destOrd="0" presId="urn:microsoft.com/office/officeart/2005/8/layout/hierarchy2"/>
    <dgm:cxn modelId="{8A6877C4-3CFD-4E18-8908-173F842921D6}" type="presParOf" srcId="{11E0836F-F7E4-4070-A965-7DF6BA99E4A0}" destId="{DB074FCA-1463-47E3-82A2-01BEE925E7E3}" srcOrd="0" destOrd="0" presId="urn:microsoft.com/office/officeart/2005/8/layout/hierarchy2"/>
    <dgm:cxn modelId="{9983EF1F-DE57-4DDA-B6B4-BA96795A10A7}" type="presParOf" srcId="{11E0836F-F7E4-4070-A965-7DF6BA99E4A0}" destId="{DECB72E9-D25E-4683-AEED-774CF7DC0F81}" srcOrd="1" destOrd="0" presId="urn:microsoft.com/office/officeart/2005/8/layout/hierarchy2"/>
    <dgm:cxn modelId="{5C003BF4-9F30-497B-BD07-ABB11669F15D}" type="presParOf" srcId="{CAB38B20-027D-4767-B180-1CCCABE4F14F}" destId="{41C97993-9FCA-498C-A91E-89349600B85E}" srcOrd="4" destOrd="0" presId="urn:microsoft.com/office/officeart/2005/8/layout/hierarchy2"/>
    <dgm:cxn modelId="{70CE2A04-6A09-489E-9A22-4A996194994C}" type="presParOf" srcId="{41C97993-9FCA-498C-A91E-89349600B85E}" destId="{E18F6798-EB17-4E31-8F67-3B48309143CA}" srcOrd="0" destOrd="0" presId="urn:microsoft.com/office/officeart/2005/8/layout/hierarchy2"/>
    <dgm:cxn modelId="{3416C170-28C5-48D4-B5FB-4F136257C608}" type="presParOf" srcId="{CAB38B20-027D-4767-B180-1CCCABE4F14F}" destId="{6BB45727-D701-4C6B-8E91-52063EC1FD40}" srcOrd="5" destOrd="0" presId="urn:microsoft.com/office/officeart/2005/8/layout/hierarchy2"/>
    <dgm:cxn modelId="{530A769F-6368-4663-86B9-4F0EE6BDF22D}" type="presParOf" srcId="{6BB45727-D701-4C6B-8E91-52063EC1FD40}" destId="{BB0F9F54-DD5C-4406-9DF3-473B1FDDE758}" srcOrd="0" destOrd="0" presId="urn:microsoft.com/office/officeart/2005/8/layout/hierarchy2"/>
    <dgm:cxn modelId="{B870BE3E-179C-45D0-A43A-31A591652D89}" type="presParOf" srcId="{6BB45727-D701-4C6B-8E91-52063EC1FD40}" destId="{ED00FE86-0E9F-4F31-81A9-7AE3C9AB6FA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7A227D-B5C0-42FD-B4EE-DE746430884D}" type="doc">
      <dgm:prSet loTypeId="urn:microsoft.com/office/officeart/2005/8/layout/radial4" loCatId="relationship" qsTypeId="urn:microsoft.com/office/officeart/2005/8/quickstyle/simple1" qsCatId="simple" csTypeId="urn:microsoft.com/office/officeart/2005/8/colors/colorful5" csCatId="colorful" phldr="1"/>
      <dgm:spPr/>
    </dgm:pt>
    <dgm:pt modelId="{4AD301D3-2DAF-4A0D-92EF-2B711B5AACEB}">
      <dgm:prSet phldrT="[文本]" custT="1"/>
      <dgm:spPr>
        <a:solidFill>
          <a:srgbClr val="56C4D2"/>
        </a:solidFill>
        <a:ln>
          <a:solidFill>
            <a:srgbClr val="56C4D2"/>
          </a:solidFill>
        </a:ln>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B60CD1E-12E6-4CDE-A9F9-C85994BEEA89}" type="parTrans" cxnId="{A6456A4D-533C-4ED6-A554-D30890595225}">
      <dgm:prSet/>
      <dgm:spPr>
        <a:solidFill>
          <a:srgbClr val="56C4D2"/>
        </a:solidFill>
      </dgm:spPr>
      <dgm:t>
        <a:bodyPr/>
        <a:lstStyle/>
        <a:p>
          <a:endParaRPr lang="zh-CN" altLang="en-US" sz="2400">
            <a:latin typeface="宋体" panose="02010600030101010101" pitchFamily="2" charset="-122"/>
            <a:ea typeface="宋体" panose="02010600030101010101" pitchFamily="2" charset="-122"/>
          </a:endParaRPr>
        </a:p>
      </dgm:t>
    </dgm:pt>
    <dgm:pt modelId="{28322DAE-D6C2-41F1-BF08-98B695116419}" type="sibTrans" cxnId="{A6456A4D-533C-4ED6-A554-D30890595225}">
      <dgm:prSet custT="1"/>
      <dgm:spPr/>
      <dgm:t>
        <a:bodyPr/>
        <a:lstStyle/>
        <a:p>
          <a:endParaRPr lang="zh-CN" altLang="en-US" sz="2400">
            <a:latin typeface="宋体" panose="02010600030101010101" pitchFamily="2" charset="-122"/>
            <a:ea typeface="宋体" panose="02010600030101010101" pitchFamily="2" charset="-122"/>
          </a:endParaRPr>
        </a:p>
      </dgm:t>
    </dgm:pt>
    <dgm:pt modelId="{2E19D2B0-9D40-4257-8B3B-F63F5AB49BAC}">
      <dgm:prSet phldrT="[文本]" custT="1"/>
      <dgm:spPr>
        <a:solidFill>
          <a:srgbClr val="94DAE2"/>
        </a:solidFill>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 Assignment</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63C82F52-3F10-43AB-A9DB-4006E8A67F79}" type="parTrans" cxnId="{6343C733-72A9-45F1-A81E-57BBB31F5793}">
      <dgm:prSet/>
      <dgm:spPr>
        <a:solidFill>
          <a:srgbClr val="94DAE2"/>
        </a:solidFill>
      </dgm:spPr>
      <dgm:t>
        <a:bodyPr/>
        <a:lstStyle/>
        <a:p>
          <a:endParaRPr lang="zh-CN" altLang="en-US" sz="2400">
            <a:latin typeface="宋体" panose="02010600030101010101" pitchFamily="2" charset="-122"/>
            <a:ea typeface="宋体" panose="02010600030101010101" pitchFamily="2" charset="-122"/>
          </a:endParaRPr>
        </a:p>
      </dgm:t>
    </dgm:pt>
    <dgm:pt modelId="{83D6F374-798F-4611-A54E-5D921F6F068B}" type="sibTrans" cxnId="{6343C733-72A9-45F1-A81E-57BBB31F5793}">
      <dgm:prSet custT="1"/>
      <dgm:spPr/>
      <dgm:t>
        <a:bodyPr/>
        <a:lstStyle/>
        <a:p>
          <a:endParaRPr lang="zh-CN" altLang="en-US" sz="2400">
            <a:latin typeface="宋体" panose="02010600030101010101" pitchFamily="2" charset="-122"/>
            <a:ea typeface="宋体" panose="02010600030101010101" pitchFamily="2" charset="-122"/>
          </a:endParaRPr>
        </a:p>
      </dgm:t>
    </dgm:pt>
    <dgm:pt modelId="{B12807A3-AEA2-443E-8C0A-598A4F68938B}">
      <dgm:prSet phldrT="[文本]" custT="1"/>
      <dgm:spPr>
        <a:solidFill>
          <a:srgbClr val="EEB3C1"/>
        </a:solidFill>
        <a:ln>
          <a:solidFill>
            <a:srgbClr val="EEB3C1"/>
          </a:solidFill>
        </a:ln>
      </dgm:spPr>
      <dgm:t>
        <a:bodyPr/>
        <a:lstStyle/>
        <a:p>
          <a:r>
            <a:rPr 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altLang="en-US" sz="24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gm:t>
    </dgm:pt>
    <dgm:pt modelId="{8EF025AF-CEB8-44C2-B2B2-6E99F377A768}" type="par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0409D57A-2748-4D8F-854B-193B7891BCD4}" type="sibTrans" cxnId="{19452A8D-17FA-4914-9F07-0DA86EEBC03C}">
      <dgm:prSet/>
      <dgm:spPr/>
      <dgm:t>
        <a:bodyPr/>
        <a:lstStyle/>
        <a:p>
          <a:endParaRPr lang="zh-CN" altLang="en-US" sz="2400">
            <a:latin typeface="宋体" panose="02010600030101010101" pitchFamily="2" charset="-122"/>
            <a:ea typeface="宋体" panose="02010600030101010101" pitchFamily="2" charset="-122"/>
          </a:endParaRPr>
        </a:p>
      </dgm:t>
    </dgm:pt>
    <dgm:pt modelId="{A0D5F765-C9FF-4E20-B4DA-80CA350302DB}" type="pres">
      <dgm:prSet presAssocID="{3D7A227D-B5C0-42FD-B4EE-DE746430884D}" presName="cycle" presStyleCnt="0">
        <dgm:presLayoutVars>
          <dgm:chMax val="1"/>
          <dgm:dir/>
          <dgm:animLvl val="ctr"/>
          <dgm:resizeHandles val="exact"/>
        </dgm:presLayoutVars>
      </dgm:prSet>
      <dgm:spPr/>
    </dgm:pt>
    <dgm:pt modelId="{1D25563F-3300-4421-9C53-EBAC8180743A}" type="pres">
      <dgm:prSet presAssocID="{B12807A3-AEA2-443E-8C0A-598A4F68938B}" presName="centerShape" presStyleLbl="node0" presStyleIdx="0" presStyleCnt="1" custScaleX="110000" custScaleY="110000"/>
      <dgm:spPr/>
    </dgm:pt>
    <dgm:pt modelId="{9B4404D7-CA40-4794-BB45-4451BB7F77EA}" type="pres">
      <dgm:prSet presAssocID="{8B60CD1E-12E6-4CDE-A9F9-C85994BEEA89}" presName="parTrans" presStyleLbl="bgSibTrans2D1" presStyleIdx="0" presStyleCnt="2"/>
      <dgm:spPr/>
    </dgm:pt>
    <dgm:pt modelId="{C3B0C214-CD6E-4696-95A0-05C8D515AB21}" type="pres">
      <dgm:prSet presAssocID="{4AD301D3-2DAF-4A0D-92EF-2B711B5AACEB}" presName="node" presStyleLbl="node1" presStyleIdx="0" presStyleCnt="2">
        <dgm:presLayoutVars>
          <dgm:bulletEnabled val="1"/>
        </dgm:presLayoutVars>
      </dgm:prSet>
      <dgm:spPr/>
    </dgm:pt>
    <dgm:pt modelId="{8911460C-7BCE-4EAC-A724-7B7F51F3E84D}" type="pres">
      <dgm:prSet presAssocID="{63C82F52-3F10-43AB-A9DB-4006E8A67F79}" presName="parTrans" presStyleLbl="bgSibTrans2D1" presStyleIdx="1" presStyleCnt="2"/>
      <dgm:spPr/>
    </dgm:pt>
    <dgm:pt modelId="{156EE13C-C4CF-42B1-975E-896676C39DED}" type="pres">
      <dgm:prSet presAssocID="{2E19D2B0-9D40-4257-8B3B-F63F5AB49BAC}" presName="node" presStyleLbl="node1" presStyleIdx="1" presStyleCnt="2">
        <dgm:presLayoutVars>
          <dgm:bulletEnabled val="1"/>
        </dgm:presLayoutVars>
      </dgm:prSet>
      <dgm:spPr/>
    </dgm:pt>
  </dgm:ptLst>
  <dgm:cxnLst>
    <dgm:cxn modelId="{3774152B-535F-49CD-B22C-84A620936B77}" type="presOf" srcId="{4AD301D3-2DAF-4A0D-92EF-2B711B5AACEB}" destId="{C3B0C214-CD6E-4696-95A0-05C8D515AB21}" srcOrd="0" destOrd="0" presId="urn:microsoft.com/office/officeart/2005/8/layout/radial4"/>
    <dgm:cxn modelId="{6343C733-72A9-45F1-A81E-57BBB31F5793}" srcId="{B12807A3-AEA2-443E-8C0A-598A4F68938B}" destId="{2E19D2B0-9D40-4257-8B3B-F63F5AB49BAC}" srcOrd="1" destOrd="0" parTransId="{63C82F52-3F10-43AB-A9DB-4006E8A67F79}" sibTransId="{83D6F374-798F-4611-A54E-5D921F6F068B}"/>
    <dgm:cxn modelId="{A6456A4D-533C-4ED6-A554-D30890595225}" srcId="{B12807A3-AEA2-443E-8C0A-598A4F68938B}" destId="{4AD301D3-2DAF-4A0D-92EF-2B711B5AACEB}" srcOrd="0" destOrd="0" parTransId="{8B60CD1E-12E6-4CDE-A9F9-C85994BEEA89}" sibTransId="{28322DAE-D6C2-41F1-BF08-98B695116419}"/>
    <dgm:cxn modelId="{E8AD7D73-05A9-41F8-A8D8-F960E033DD40}" type="presOf" srcId="{3D7A227D-B5C0-42FD-B4EE-DE746430884D}" destId="{A0D5F765-C9FF-4E20-B4DA-80CA350302DB}" srcOrd="0" destOrd="0" presId="urn:microsoft.com/office/officeart/2005/8/layout/radial4"/>
    <dgm:cxn modelId="{AE55BF58-05C5-48D1-91C7-8F1440088FF3}" type="presOf" srcId="{B12807A3-AEA2-443E-8C0A-598A4F68938B}" destId="{1D25563F-3300-4421-9C53-EBAC8180743A}" srcOrd="0" destOrd="0" presId="urn:microsoft.com/office/officeart/2005/8/layout/radial4"/>
    <dgm:cxn modelId="{65983B8B-0307-4FEF-AB6F-D522B67A1D2F}" type="presOf" srcId="{8B60CD1E-12E6-4CDE-A9F9-C85994BEEA89}" destId="{9B4404D7-CA40-4794-BB45-4451BB7F77EA}" srcOrd="0" destOrd="0" presId="urn:microsoft.com/office/officeart/2005/8/layout/radial4"/>
    <dgm:cxn modelId="{19452A8D-17FA-4914-9F07-0DA86EEBC03C}" srcId="{3D7A227D-B5C0-42FD-B4EE-DE746430884D}" destId="{B12807A3-AEA2-443E-8C0A-598A4F68938B}" srcOrd="0" destOrd="0" parTransId="{8EF025AF-CEB8-44C2-B2B2-6E99F377A768}" sibTransId="{0409D57A-2748-4D8F-854B-193B7891BCD4}"/>
    <dgm:cxn modelId="{F1D018B4-1EB8-42C6-85D6-5627F1F1E45F}" type="presOf" srcId="{2E19D2B0-9D40-4257-8B3B-F63F5AB49BAC}" destId="{156EE13C-C4CF-42B1-975E-896676C39DED}" srcOrd="0" destOrd="0" presId="urn:microsoft.com/office/officeart/2005/8/layout/radial4"/>
    <dgm:cxn modelId="{55F366ED-4BA5-4D62-8D0F-8FDA79114248}" type="presOf" srcId="{63C82F52-3F10-43AB-A9DB-4006E8A67F79}" destId="{8911460C-7BCE-4EAC-A724-7B7F51F3E84D}" srcOrd="0" destOrd="0" presId="urn:microsoft.com/office/officeart/2005/8/layout/radial4"/>
    <dgm:cxn modelId="{8DFCDD3B-0E2F-40F5-B19A-3F0CF3B5B4F4}" type="presParOf" srcId="{A0D5F765-C9FF-4E20-B4DA-80CA350302DB}" destId="{1D25563F-3300-4421-9C53-EBAC8180743A}" srcOrd="0" destOrd="0" presId="urn:microsoft.com/office/officeart/2005/8/layout/radial4"/>
    <dgm:cxn modelId="{662CCA2F-34A2-4C98-A60E-27685DF9DF3F}" type="presParOf" srcId="{A0D5F765-C9FF-4E20-B4DA-80CA350302DB}" destId="{9B4404D7-CA40-4794-BB45-4451BB7F77EA}" srcOrd="1" destOrd="0" presId="urn:microsoft.com/office/officeart/2005/8/layout/radial4"/>
    <dgm:cxn modelId="{9141DF6C-8670-45C4-A716-32A96642CB52}" type="presParOf" srcId="{A0D5F765-C9FF-4E20-B4DA-80CA350302DB}" destId="{C3B0C214-CD6E-4696-95A0-05C8D515AB21}" srcOrd="2" destOrd="0" presId="urn:microsoft.com/office/officeart/2005/8/layout/radial4"/>
    <dgm:cxn modelId="{858770F8-658B-4924-9CC1-95D3CC84751F}" type="presParOf" srcId="{A0D5F765-C9FF-4E20-B4DA-80CA350302DB}" destId="{8911460C-7BCE-4EAC-A724-7B7F51F3E84D}" srcOrd="3" destOrd="0" presId="urn:microsoft.com/office/officeart/2005/8/layout/radial4"/>
    <dgm:cxn modelId="{2BAE3550-43BA-4297-8868-EC9BEF7DD160}" type="presParOf" srcId="{A0D5F765-C9FF-4E20-B4DA-80CA350302DB}" destId="{156EE13C-C4CF-42B1-975E-896676C39DED}" srcOrd="4"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D6FEA03-9E17-4D78-B13D-E03A94BE2878}" type="doc">
      <dgm:prSet loTypeId="urn:microsoft.com/office/officeart/2005/8/layout/hierarchy2" loCatId="hierarchy" qsTypeId="urn:microsoft.com/office/officeart/2005/8/quickstyle/simple1" qsCatId="simple" csTypeId="urn:microsoft.com/office/officeart/2005/8/colors/accent1_5" csCatId="accent1" phldr="1"/>
      <dgm:spPr/>
      <dgm:t>
        <a:bodyPr/>
        <a:lstStyle/>
        <a:p>
          <a:endParaRPr lang="zh-CN" altLang="en-US"/>
        </a:p>
      </dgm:t>
    </dgm:pt>
    <dgm:pt modelId="{6772481D-B5A9-4563-8217-3377ADB392B0}">
      <dgm:prSet phldrT="[文本]" custT="1"/>
      <dgm:spPr>
        <a:solidFill>
          <a:srgbClr val="56C4D2"/>
        </a:solidFill>
        <a:ln>
          <a:solidFill>
            <a:srgbClr val="56C4D2"/>
          </a:solidFill>
        </a:ln>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Role</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00D9BC49-C7C2-45E8-822A-542F13E44321}" type="parTrans" cxnId="{248F32D7-2E45-4F33-855C-EE8721A3EA1C}">
      <dgm:prSet custT="1"/>
      <dgm:spPr>
        <a:ln>
          <a:solidFill>
            <a:srgbClr val="56C4D2"/>
          </a:solidFill>
        </a:ln>
      </dgm:spPr>
      <dgm:t>
        <a:bodyPr/>
        <a:lstStyle/>
        <a:p>
          <a:endParaRPr lang="zh-CN" altLang="en-US" sz="2000"/>
        </a:p>
      </dgm:t>
    </dgm:pt>
    <dgm:pt modelId="{213A07D2-2595-4A48-BCD6-BF4074E863D3}" type="sibTrans" cxnId="{248F32D7-2E45-4F33-855C-EE8721A3EA1C}">
      <dgm:prSet/>
      <dgm:spPr/>
      <dgm:t>
        <a:bodyPr/>
        <a:lstStyle/>
        <a:p>
          <a:endParaRPr lang="zh-CN" altLang="en-US" sz="2000"/>
        </a:p>
      </dgm:t>
    </dgm:pt>
    <dgm:pt modelId="{ED3FE2B5-FD1C-41AC-8991-4E0D7C7E47BC}">
      <dgm:prSet phldrT="[文本]" custT="1"/>
      <dgm:spPr>
        <a:solidFill>
          <a:srgbClr val="94DAE2">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Resource</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AAA62EA5-1696-4FE7-A02C-60CDB1F1CD22}" type="parTrans" cxnId="{063BD5E1-E5D0-4A8F-9657-EBB6ACA571B7}">
      <dgm:prSet custT="1"/>
      <dgm:spPr>
        <a:ln>
          <a:solidFill>
            <a:srgbClr val="56C4D2"/>
          </a:solidFill>
        </a:ln>
      </dgm:spPr>
      <dgm:t>
        <a:bodyPr/>
        <a:lstStyle/>
        <a:p>
          <a:endParaRPr lang="zh-CN" altLang="en-US" sz="2000"/>
        </a:p>
      </dgm:t>
    </dgm:pt>
    <dgm:pt modelId="{BE263506-5E13-445F-A7F5-BCE687728171}" type="sibTrans" cxnId="{063BD5E1-E5D0-4A8F-9657-EBB6ACA571B7}">
      <dgm:prSet/>
      <dgm:spPr/>
      <dgm:t>
        <a:bodyPr/>
        <a:lstStyle/>
        <a:p>
          <a:endParaRPr lang="zh-CN" altLang="en-US" sz="2000"/>
        </a:p>
      </dgm:t>
    </dgm:pt>
    <dgm:pt modelId="{05638940-1C7A-4DC2-B060-C49F3E9B2A72}">
      <dgm:prSet phldrT="[文本]" custT="1"/>
      <dgm:spPr>
        <a:solidFill>
          <a:srgbClr val="94DAE2">
            <a:alpha val="70000"/>
          </a:srgbClr>
        </a:solidFill>
      </dgm:spPr>
      <dgm:t>
        <a:bodyPr/>
        <a:lstStyle/>
        <a:p>
          <a:r>
            <a:rPr lang="en-US" altLang="zh-CN"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Identity</a:t>
          </a:r>
          <a:endParaRPr lang="zh-CN" altLang="en-US" sz="20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91931624-B2DB-4B9F-A1D3-E3133DFD936A}" type="parTrans" cxnId="{6D615719-4FDC-48A9-846E-B990FB051180}">
      <dgm:prSet custT="1"/>
      <dgm:spPr>
        <a:ln>
          <a:solidFill>
            <a:srgbClr val="56C4D2"/>
          </a:solidFill>
        </a:ln>
      </dgm:spPr>
      <dgm:t>
        <a:bodyPr/>
        <a:lstStyle/>
        <a:p>
          <a:endParaRPr lang="zh-CN" altLang="en-US" sz="2000"/>
        </a:p>
      </dgm:t>
    </dgm:pt>
    <dgm:pt modelId="{E73EE5C8-5334-4418-833F-E1DC0BC78A3C}" type="sibTrans" cxnId="{6D615719-4FDC-48A9-846E-B990FB051180}">
      <dgm:prSet/>
      <dgm:spPr/>
      <dgm:t>
        <a:bodyPr/>
        <a:lstStyle/>
        <a:p>
          <a:endParaRPr lang="zh-CN" altLang="en-US" sz="2000"/>
        </a:p>
      </dgm:t>
    </dgm:pt>
    <dgm:pt modelId="{D3F73A5E-41E5-4CDB-BC22-AA786A7F0816}">
      <dgm:prSet phldrT="[文本]" custT="1"/>
      <dgm:spPr>
        <a:noFill/>
        <a:ln>
          <a:noFill/>
        </a:ln>
      </dgm:spPr>
      <dgm:t>
        <a:bodyPr/>
        <a:lstStyle/>
        <a:p>
          <a:r>
            <a:rPr lang="en-US" altLang="zh-CN" sz="20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gm:t>
    </dgm:pt>
    <dgm:pt modelId="{6C288D31-AB42-418B-918B-43CB63E9CBF9}" type="sibTrans" cxnId="{EBDE55B6-5E98-47F2-925D-96E8EAB4E46C}">
      <dgm:prSet/>
      <dgm:spPr/>
      <dgm:t>
        <a:bodyPr/>
        <a:lstStyle/>
        <a:p>
          <a:endParaRPr lang="zh-CN" altLang="en-US" sz="2000"/>
        </a:p>
      </dgm:t>
    </dgm:pt>
    <dgm:pt modelId="{58EE39AC-6B24-4050-81B2-07925A0C165B}" type="parTrans" cxnId="{EBDE55B6-5E98-47F2-925D-96E8EAB4E46C}">
      <dgm:prSet/>
      <dgm:spPr/>
      <dgm:t>
        <a:bodyPr/>
        <a:lstStyle/>
        <a:p>
          <a:endParaRPr lang="zh-CN" altLang="en-US" sz="2000"/>
        </a:p>
      </dgm:t>
    </dgm:pt>
    <dgm:pt modelId="{E360D039-B39D-4FF6-A91C-B35CB556F19F}" type="pres">
      <dgm:prSet presAssocID="{6D6FEA03-9E17-4D78-B13D-E03A94BE2878}" presName="diagram" presStyleCnt="0">
        <dgm:presLayoutVars>
          <dgm:chPref val="1"/>
          <dgm:dir/>
          <dgm:animOne val="branch"/>
          <dgm:animLvl val="lvl"/>
          <dgm:resizeHandles val="exact"/>
        </dgm:presLayoutVars>
      </dgm:prSet>
      <dgm:spPr/>
    </dgm:pt>
    <dgm:pt modelId="{0007F81E-DB0C-47EB-A894-1612543EF73A}" type="pres">
      <dgm:prSet presAssocID="{D3F73A5E-41E5-4CDB-BC22-AA786A7F0816}" presName="root1" presStyleCnt="0"/>
      <dgm:spPr/>
    </dgm:pt>
    <dgm:pt modelId="{FB58CA92-5D67-47C3-B306-3BE5AEDF97F5}" type="pres">
      <dgm:prSet presAssocID="{D3F73A5E-41E5-4CDB-BC22-AA786A7F0816}" presName="LevelOneTextNode" presStyleLbl="node0" presStyleIdx="0" presStyleCnt="1">
        <dgm:presLayoutVars>
          <dgm:chPref val="3"/>
        </dgm:presLayoutVars>
      </dgm:prSet>
      <dgm:spPr/>
    </dgm:pt>
    <dgm:pt modelId="{CAB38B20-027D-4767-B180-1CCCABE4F14F}" type="pres">
      <dgm:prSet presAssocID="{D3F73A5E-41E5-4CDB-BC22-AA786A7F0816}" presName="level2hierChild" presStyleCnt="0"/>
      <dgm:spPr/>
    </dgm:pt>
    <dgm:pt modelId="{2FB13D80-FA8E-49D4-AAAC-BBA430B6DEE7}" type="pres">
      <dgm:prSet presAssocID="{00D9BC49-C7C2-45E8-822A-542F13E44321}" presName="conn2-1" presStyleLbl="parChTrans1D2" presStyleIdx="0" presStyleCnt="3"/>
      <dgm:spPr/>
    </dgm:pt>
    <dgm:pt modelId="{2372818A-2D2A-4156-AB01-D885616C0566}" type="pres">
      <dgm:prSet presAssocID="{00D9BC49-C7C2-45E8-822A-542F13E44321}" presName="connTx" presStyleLbl="parChTrans1D2" presStyleIdx="0" presStyleCnt="3"/>
      <dgm:spPr/>
    </dgm:pt>
    <dgm:pt modelId="{12F1555A-DDA5-44A1-83B1-69CF381EA189}" type="pres">
      <dgm:prSet presAssocID="{6772481D-B5A9-4563-8217-3377ADB392B0}" presName="root2" presStyleCnt="0"/>
      <dgm:spPr/>
    </dgm:pt>
    <dgm:pt modelId="{B8645895-650A-47DB-9FE7-8BB1F6B71510}" type="pres">
      <dgm:prSet presAssocID="{6772481D-B5A9-4563-8217-3377ADB392B0}" presName="LevelTwoTextNode" presStyleLbl="node2" presStyleIdx="0" presStyleCnt="3">
        <dgm:presLayoutVars>
          <dgm:chPref val="3"/>
        </dgm:presLayoutVars>
      </dgm:prSet>
      <dgm:spPr/>
    </dgm:pt>
    <dgm:pt modelId="{BE486868-B61B-421F-ABC5-23064C7FC589}" type="pres">
      <dgm:prSet presAssocID="{6772481D-B5A9-4563-8217-3377ADB392B0}" presName="level3hierChild" presStyleCnt="0"/>
      <dgm:spPr/>
    </dgm:pt>
    <dgm:pt modelId="{FDB21F27-0D2D-4624-B1CD-FC7CF69F6DFD}" type="pres">
      <dgm:prSet presAssocID="{AAA62EA5-1696-4FE7-A02C-60CDB1F1CD22}" presName="conn2-1" presStyleLbl="parChTrans1D2" presStyleIdx="1" presStyleCnt="3"/>
      <dgm:spPr/>
    </dgm:pt>
    <dgm:pt modelId="{D4568C3C-BF93-46D2-B707-F1FD7EF85600}" type="pres">
      <dgm:prSet presAssocID="{AAA62EA5-1696-4FE7-A02C-60CDB1F1CD22}" presName="connTx" presStyleLbl="parChTrans1D2" presStyleIdx="1" presStyleCnt="3"/>
      <dgm:spPr/>
    </dgm:pt>
    <dgm:pt modelId="{11E0836F-F7E4-4070-A965-7DF6BA99E4A0}" type="pres">
      <dgm:prSet presAssocID="{ED3FE2B5-FD1C-41AC-8991-4E0D7C7E47BC}" presName="root2" presStyleCnt="0"/>
      <dgm:spPr/>
    </dgm:pt>
    <dgm:pt modelId="{DB074FCA-1463-47E3-82A2-01BEE925E7E3}" type="pres">
      <dgm:prSet presAssocID="{ED3FE2B5-FD1C-41AC-8991-4E0D7C7E47BC}" presName="LevelTwoTextNode" presStyleLbl="node2" presStyleIdx="1" presStyleCnt="3">
        <dgm:presLayoutVars>
          <dgm:chPref val="3"/>
        </dgm:presLayoutVars>
      </dgm:prSet>
      <dgm:spPr/>
    </dgm:pt>
    <dgm:pt modelId="{DECB72E9-D25E-4683-AEED-774CF7DC0F81}" type="pres">
      <dgm:prSet presAssocID="{ED3FE2B5-FD1C-41AC-8991-4E0D7C7E47BC}" presName="level3hierChild" presStyleCnt="0"/>
      <dgm:spPr/>
    </dgm:pt>
    <dgm:pt modelId="{41C97993-9FCA-498C-A91E-89349600B85E}" type="pres">
      <dgm:prSet presAssocID="{91931624-B2DB-4B9F-A1D3-E3133DFD936A}" presName="conn2-1" presStyleLbl="parChTrans1D2" presStyleIdx="2" presStyleCnt="3"/>
      <dgm:spPr/>
    </dgm:pt>
    <dgm:pt modelId="{E18F6798-EB17-4E31-8F67-3B48309143CA}" type="pres">
      <dgm:prSet presAssocID="{91931624-B2DB-4B9F-A1D3-E3133DFD936A}" presName="connTx" presStyleLbl="parChTrans1D2" presStyleIdx="2" presStyleCnt="3"/>
      <dgm:spPr/>
    </dgm:pt>
    <dgm:pt modelId="{6BB45727-D701-4C6B-8E91-52063EC1FD40}" type="pres">
      <dgm:prSet presAssocID="{05638940-1C7A-4DC2-B060-C49F3E9B2A72}" presName="root2" presStyleCnt="0"/>
      <dgm:spPr/>
    </dgm:pt>
    <dgm:pt modelId="{BB0F9F54-DD5C-4406-9DF3-473B1FDDE758}" type="pres">
      <dgm:prSet presAssocID="{05638940-1C7A-4DC2-B060-C49F3E9B2A72}" presName="LevelTwoTextNode" presStyleLbl="node2" presStyleIdx="2" presStyleCnt="3">
        <dgm:presLayoutVars>
          <dgm:chPref val="3"/>
        </dgm:presLayoutVars>
      </dgm:prSet>
      <dgm:spPr/>
    </dgm:pt>
    <dgm:pt modelId="{ED00FE86-0E9F-4F31-81A9-7AE3C9AB6FA8}" type="pres">
      <dgm:prSet presAssocID="{05638940-1C7A-4DC2-B060-C49F3E9B2A72}" presName="level3hierChild" presStyleCnt="0"/>
      <dgm:spPr/>
    </dgm:pt>
  </dgm:ptLst>
  <dgm:cxnLst>
    <dgm:cxn modelId="{6D615719-4FDC-48A9-846E-B990FB051180}" srcId="{D3F73A5E-41E5-4CDB-BC22-AA786A7F0816}" destId="{05638940-1C7A-4DC2-B060-C49F3E9B2A72}" srcOrd="2" destOrd="0" parTransId="{91931624-B2DB-4B9F-A1D3-E3133DFD936A}" sibTransId="{E73EE5C8-5334-4418-833F-E1DC0BC78A3C}"/>
    <dgm:cxn modelId="{957C6C5C-7678-4E75-8628-D936068A676C}" type="presOf" srcId="{6772481D-B5A9-4563-8217-3377ADB392B0}" destId="{B8645895-650A-47DB-9FE7-8BB1F6B71510}" srcOrd="0" destOrd="0" presId="urn:microsoft.com/office/officeart/2005/8/layout/hierarchy2"/>
    <dgm:cxn modelId="{D4806043-26FC-43BF-A468-9F90D2C6220A}" type="presOf" srcId="{00D9BC49-C7C2-45E8-822A-542F13E44321}" destId="{2FB13D80-FA8E-49D4-AAAC-BBA430B6DEE7}" srcOrd="0" destOrd="0" presId="urn:microsoft.com/office/officeart/2005/8/layout/hierarchy2"/>
    <dgm:cxn modelId="{87817A68-6421-42F1-9652-51C01EC8D043}" type="presOf" srcId="{AAA62EA5-1696-4FE7-A02C-60CDB1F1CD22}" destId="{D4568C3C-BF93-46D2-B707-F1FD7EF85600}" srcOrd="1" destOrd="0" presId="urn:microsoft.com/office/officeart/2005/8/layout/hierarchy2"/>
    <dgm:cxn modelId="{DBDE534D-0C3D-4C53-867A-1B41875C4FD9}" type="presOf" srcId="{91931624-B2DB-4B9F-A1D3-E3133DFD936A}" destId="{41C97993-9FCA-498C-A91E-89349600B85E}" srcOrd="0" destOrd="0" presId="urn:microsoft.com/office/officeart/2005/8/layout/hierarchy2"/>
    <dgm:cxn modelId="{B427967B-3E76-48C6-9582-12EBB767C6F1}" type="presOf" srcId="{ED3FE2B5-FD1C-41AC-8991-4E0D7C7E47BC}" destId="{DB074FCA-1463-47E3-82A2-01BEE925E7E3}" srcOrd="0" destOrd="0" presId="urn:microsoft.com/office/officeart/2005/8/layout/hierarchy2"/>
    <dgm:cxn modelId="{EBDE55B6-5E98-47F2-925D-96E8EAB4E46C}" srcId="{6D6FEA03-9E17-4D78-B13D-E03A94BE2878}" destId="{D3F73A5E-41E5-4CDB-BC22-AA786A7F0816}" srcOrd="0" destOrd="0" parTransId="{58EE39AC-6B24-4050-81B2-07925A0C165B}" sibTransId="{6C288D31-AB42-418B-918B-43CB63E9CBF9}"/>
    <dgm:cxn modelId="{131D51CA-E00B-4967-8A72-C9DEA4B7D735}" type="presOf" srcId="{05638940-1C7A-4DC2-B060-C49F3E9B2A72}" destId="{BB0F9F54-DD5C-4406-9DF3-473B1FDDE758}" srcOrd="0" destOrd="0" presId="urn:microsoft.com/office/officeart/2005/8/layout/hierarchy2"/>
    <dgm:cxn modelId="{68BED8CD-5C2F-45E1-90D9-AFE502FD3304}" type="presOf" srcId="{D3F73A5E-41E5-4CDB-BC22-AA786A7F0816}" destId="{FB58CA92-5D67-47C3-B306-3BE5AEDF97F5}" srcOrd="0" destOrd="0" presId="urn:microsoft.com/office/officeart/2005/8/layout/hierarchy2"/>
    <dgm:cxn modelId="{248F32D7-2E45-4F33-855C-EE8721A3EA1C}" srcId="{D3F73A5E-41E5-4CDB-BC22-AA786A7F0816}" destId="{6772481D-B5A9-4563-8217-3377ADB392B0}" srcOrd="0" destOrd="0" parTransId="{00D9BC49-C7C2-45E8-822A-542F13E44321}" sibTransId="{213A07D2-2595-4A48-BCD6-BF4074E863D3}"/>
    <dgm:cxn modelId="{F71C6BD9-94B2-41C9-9E67-B6EF4EA5126F}" type="presOf" srcId="{91931624-B2DB-4B9F-A1D3-E3133DFD936A}" destId="{E18F6798-EB17-4E31-8F67-3B48309143CA}" srcOrd="1" destOrd="0" presId="urn:microsoft.com/office/officeart/2005/8/layout/hierarchy2"/>
    <dgm:cxn modelId="{063BD5E1-E5D0-4A8F-9657-EBB6ACA571B7}" srcId="{D3F73A5E-41E5-4CDB-BC22-AA786A7F0816}" destId="{ED3FE2B5-FD1C-41AC-8991-4E0D7C7E47BC}" srcOrd="1" destOrd="0" parTransId="{AAA62EA5-1696-4FE7-A02C-60CDB1F1CD22}" sibTransId="{BE263506-5E13-445F-A7F5-BCE687728171}"/>
    <dgm:cxn modelId="{5A747BE3-B1CF-4D4A-AF16-1E17CB585C09}" type="presOf" srcId="{AAA62EA5-1696-4FE7-A02C-60CDB1F1CD22}" destId="{FDB21F27-0D2D-4624-B1CD-FC7CF69F6DFD}" srcOrd="0" destOrd="0" presId="urn:microsoft.com/office/officeart/2005/8/layout/hierarchy2"/>
    <dgm:cxn modelId="{80BC40EA-2F94-47B0-B731-E087062F08AD}" type="presOf" srcId="{6D6FEA03-9E17-4D78-B13D-E03A94BE2878}" destId="{E360D039-B39D-4FF6-A91C-B35CB556F19F}" srcOrd="0" destOrd="0" presId="urn:microsoft.com/office/officeart/2005/8/layout/hierarchy2"/>
    <dgm:cxn modelId="{9B2396EB-8954-4AD4-9DC9-90CE52192657}" type="presOf" srcId="{00D9BC49-C7C2-45E8-822A-542F13E44321}" destId="{2372818A-2D2A-4156-AB01-D885616C0566}" srcOrd="1" destOrd="0" presId="urn:microsoft.com/office/officeart/2005/8/layout/hierarchy2"/>
    <dgm:cxn modelId="{59376D8B-6FD4-4ED9-9ECA-7C6535E1ED5C}" type="presParOf" srcId="{E360D039-B39D-4FF6-A91C-B35CB556F19F}" destId="{0007F81E-DB0C-47EB-A894-1612543EF73A}" srcOrd="0" destOrd="0" presId="urn:microsoft.com/office/officeart/2005/8/layout/hierarchy2"/>
    <dgm:cxn modelId="{7F3CE468-2469-44BB-9F1C-999CF9B7551A}" type="presParOf" srcId="{0007F81E-DB0C-47EB-A894-1612543EF73A}" destId="{FB58CA92-5D67-47C3-B306-3BE5AEDF97F5}" srcOrd="0" destOrd="0" presId="urn:microsoft.com/office/officeart/2005/8/layout/hierarchy2"/>
    <dgm:cxn modelId="{F18045EF-1FD0-4D71-B5E5-DB3B85B58CA1}" type="presParOf" srcId="{0007F81E-DB0C-47EB-A894-1612543EF73A}" destId="{CAB38B20-027D-4767-B180-1CCCABE4F14F}" srcOrd="1" destOrd="0" presId="urn:microsoft.com/office/officeart/2005/8/layout/hierarchy2"/>
    <dgm:cxn modelId="{EE6928F3-8D2D-4836-A022-4E94CF1D5E4E}" type="presParOf" srcId="{CAB38B20-027D-4767-B180-1CCCABE4F14F}" destId="{2FB13D80-FA8E-49D4-AAAC-BBA430B6DEE7}" srcOrd="0" destOrd="0" presId="urn:microsoft.com/office/officeart/2005/8/layout/hierarchy2"/>
    <dgm:cxn modelId="{6DD69154-E1A0-4C2B-8A9D-1A08C9C2A930}" type="presParOf" srcId="{2FB13D80-FA8E-49D4-AAAC-BBA430B6DEE7}" destId="{2372818A-2D2A-4156-AB01-D885616C0566}" srcOrd="0" destOrd="0" presId="urn:microsoft.com/office/officeart/2005/8/layout/hierarchy2"/>
    <dgm:cxn modelId="{26A2AF95-533D-4786-ADF3-1DA6A96E29B6}" type="presParOf" srcId="{CAB38B20-027D-4767-B180-1CCCABE4F14F}" destId="{12F1555A-DDA5-44A1-83B1-69CF381EA189}" srcOrd="1" destOrd="0" presId="urn:microsoft.com/office/officeart/2005/8/layout/hierarchy2"/>
    <dgm:cxn modelId="{749339BD-F877-4383-A93F-EFA8412154C5}" type="presParOf" srcId="{12F1555A-DDA5-44A1-83B1-69CF381EA189}" destId="{B8645895-650A-47DB-9FE7-8BB1F6B71510}" srcOrd="0" destOrd="0" presId="urn:microsoft.com/office/officeart/2005/8/layout/hierarchy2"/>
    <dgm:cxn modelId="{640FC4E8-1F8F-45D5-9E49-04BA5E0A0302}" type="presParOf" srcId="{12F1555A-DDA5-44A1-83B1-69CF381EA189}" destId="{BE486868-B61B-421F-ABC5-23064C7FC589}" srcOrd="1" destOrd="0" presId="urn:microsoft.com/office/officeart/2005/8/layout/hierarchy2"/>
    <dgm:cxn modelId="{B8B62AAB-3438-4E47-9569-B410FAD01678}" type="presParOf" srcId="{CAB38B20-027D-4767-B180-1CCCABE4F14F}" destId="{FDB21F27-0D2D-4624-B1CD-FC7CF69F6DFD}" srcOrd="2" destOrd="0" presId="urn:microsoft.com/office/officeart/2005/8/layout/hierarchy2"/>
    <dgm:cxn modelId="{058A06F5-1DD5-40E3-9255-33938FEEB991}" type="presParOf" srcId="{FDB21F27-0D2D-4624-B1CD-FC7CF69F6DFD}" destId="{D4568C3C-BF93-46D2-B707-F1FD7EF85600}" srcOrd="0" destOrd="0" presId="urn:microsoft.com/office/officeart/2005/8/layout/hierarchy2"/>
    <dgm:cxn modelId="{844B4DE1-7F82-436E-8F67-4CC0C630435D}" type="presParOf" srcId="{CAB38B20-027D-4767-B180-1CCCABE4F14F}" destId="{11E0836F-F7E4-4070-A965-7DF6BA99E4A0}" srcOrd="3" destOrd="0" presId="urn:microsoft.com/office/officeart/2005/8/layout/hierarchy2"/>
    <dgm:cxn modelId="{7B23A601-457E-454B-902F-3C095FFE44FD}" type="presParOf" srcId="{11E0836F-F7E4-4070-A965-7DF6BA99E4A0}" destId="{DB074FCA-1463-47E3-82A2-01BEE925E7E3}" srcOrd="0" destOrd="0" presId="urn:microsoft.com/office/officeart/2005/8/layout/hierarchy2"/>
    <dgm:cxn modelId="{6CEB15CD-DC2D-4D86-BDE6-862B4DECF48E}" type="presParOf" srcId="{11E0836F-F7E4-4070-A965-7DF6BA99E4A0}" destId="{DECB72E9-D25E-4683-AEED-774CF7DC0F81}" srcOrd="1" destOrd="0" presId="urn:microsoft.com/office/officeart/2005/8/layout/hierarchy2"/>
    <dgm:cxn modelId="{1284B3A6-F108-457E-BF13-41D68B7F6159}" type="presParOf" srcId="{CAB38B20-027D-4767-B180-1CCCABE4F14F}" destId="{41C97993-9FCA-498C-A91E-89349600B85E}" srcOrd="4" destOrd="0" presId="urn:microsoft.com/office/officeart/2005/8/layout/hierarchy2"/>
    <dgm:cxn modelId="{767A5C4D-3474-401C-9546-079C7B697091}" type="presParOf" srcId="{41C97993-9FCA-498C-A91E-89349600B85E}" destId="{E18F6798-EB17-4E31-8F67-3B48309143CA}" srcOrd="0" destOrd="0" presId="urn:microsoft.com/office/officeart/2005/8/layout/hierarchy2"/>
    <dgm:cxn modelId="{46E1719A-2397-4659-B217-40EB6CA6C673}" type="presParOf" srcId="{CAB38B20-027D-4767-B180-1CCCABE4F14F}" destId="{6BB45727-D701-4C6B-8E91-52063EC1FD40}" srcOrd="5" destOrd="0" presId="urn:microsoft.com/office/officeart/2005/8/layout/hierarchy2"/>
    <dgm:cxn modelId="{D0CD55C7-6CAF-424F-B2C6-25EFC9CAB7BE}" type="presParOf" srcId="{6BB45727-D701-4C6B-8E91-52063EC1FD40}" destId="{BB0F9F54-DD5C-4406-9DF3-473B1FDDE758}" srcOrd="0" destOrd="0" presId="urn:microsoft.com/office/officeart/2005/8/layout/hierarchy2"/>
    <dgm:cxn modelId="{326C2F55-BD27-4EB3-94F4-837CD610A0C5}" type="presParOf" srcId="{6BB45727-D701-4C6B-8E91-52063EC1FD40}" destId="{ED00FE86-0E9F-4F31-81A9-7AE3C9AB6FA8}" srcOrd="1" destOrd="0" presId="urn:microsoft.com/office/officeart/2005/8/layout/hierarchy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3ECD2D-8B99-460D-AC8A-0C1D123D2A93}">
      <dsp:nvSpPr>
        <dsp:cNvPr id="0" name=""/>
        <dsp:cNvSpPr/>
      </dsp:nvSpPr>
      <dsp:spPr>
        <a:xfrm>
          <a:off x="2758619" y="1980611"/>
          <a:ext cx="1883848" cy="1539195"/>
        </a:xfrm>
        <a:prstGeom prst="ellipse">
          <a:avLst/>
        </a:prstGeom>
        <a:solidFill>
          <a:srgbClr val="EEB3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altLang="zh-CN" sz="2400" b="1"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a:t>
          </a:r>
          <a:endParaRPr lang="zh-CN" sz="2400" b="1"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3034502" y="2206021"/>
        <a:ext cx="1332082" cy="1088375"/>
      </dsp:txXfrm>
    </dsp:sp>
    <dsp:sp modelId="{7B795BD6-1898-4714-B043-6C035933D8F2}">
      <dsp:nvSpPr>
        <dsp:cNvPr id="0" name=""/>
        <dsp:cNvSpPr/>
      </dsp:nvSpPr>
      <dsp:spPr>
        <a:xfrm rot="16235226">
          <a:off x="3620305" y="1570540"/>
          <a:ext cx="179617" cy="491478"/>
        </a:xfrm>
        <a:prstGeom prst="rightArrow">
          <a:avLst>
            <a:gd name="adj1" fmla="val 60000"/>
            <a:gd name="adj2" fmla="val 50000"/>
          </a:avLst>
        </a:prstGeom>
        <a:solidFill>
          <a:srgbClr val="56C4D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3646971" y="1695777"/>
        <a:ext cx="125732" cy="294886"/>
      </dsp:txXfrm>
    </dsp:sp>
    <dsp:sp modelId="{F5533A2F-396D-40C2-B9AD-8C861E6E7421}">
      <dsp:nvSpPr>
        <dsp:cNvPr id="0" name=""/>
        <dsp:cNvSpPr/>
      </dsp:nvSpPr>
      <dsp:spPr>
        <a:xfrm>
          <a:off x="2846321" y="-107283"/>
          <a:ext cx="1749085" cy="1749085"/>
        </a:xfrm>
        <a:prstGeom prst="ellipse">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rtl="0">
            <a:lnSpc>
              <a:spcPct val="90000"/>
            </a:lnSpc>
            <a:spcBef>
              <a:spcPct val="0"/>
            </a:spcBef>
            <a:spcAft>
              <a:spcPct val="35000"/>
            </a:spcAft>
            <a:buNone/>
          </a:pPr>
          <a:r>
            <a:rPr lang="en-US"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3102469" y="148865"/>
        <a:ext cx="1236789" cy="1236789"/>
      </dsp:txXfrm>
    </dsp:sp>
    <dsp:sp modelId="{1D2AD259-4D3D-4744-87F6-2EBD756C54AF}">
      <dsp:nvSpPr>
        <dsp:cNvPr id="0" name=""/>
        <dsp:cNvSpPr/>
      </dsp:nvSpPr>
      <dsp:spPr>
        <a:xfrm rot="19875546">
          <a:off x="4560343" y="1962464"/>
          <a:ext cx="257033" cy="491478"/>
        </a:xfrm>
        <a:prstGeom prst="rightArrow">
          <a:avLst>
            <a:gd name="adj1" fmla="val 60000"/>
            <a:gd name="adj2" fmla="val 50000"/>
          </a:avLst>
        </a:prstGeom>
        <a:solidFill>
          <a:srgbClr val="94DAE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4565093" y="2079299"/>
        <a:ext cx="179923" cy="294886"/>
      </dsp:txXfrm>
    </dsp:sp>
    <dsp:sp modelId="{9AAF2F64-62C7-447B-8DEE-AFA5A5E82452}">
      <dsp:nvSpPr>
        <dsp:cNvPr id="0" name=""/>
        <dsp:cNvSpPr/>
      </dsp:nvSpPr>
      <dsp:spPr>
        <a:xfrm>
          <a:off x="4800108" y="793041"/>
          <a:ext cx="1749085" cy="1749085"/>
        </a:xfrm>
        <a:prstGeom prst="ellipse">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5056256" y="1049189"/>
        <a:ext cx="1236789" cy="1236789"/>
      </dsp:txXfrm>
    </dsp:sp>
    <dsp:sp modelId="{B10DD029-4E0A-401D-9D54-55D05830BE21}">
      <dsp:nvSpPr>
        <dsp:cNvPr id="0" name=""/>
        <dsp:cNvSpPr/>
      </dsp:nvSpPr>
      <dsp:spPr>
        <a:xfrm rot="1790208">
          <a:off x="4538714" y="3050840"/>
          <a:ext cx="228856" cy="491478"/>
        </a:xfrm>
        <a:prstGeom prst="rightArrow">
          <a:avLst>
            <a:gd name="adj1" fmla="val 60000"/>
            <a:gd name="adj2" fmla="val 50000"/>
          </a:avLst>
        </a:prstGeom>
        <a:solidFill>
          <a:srgbClr val="62B23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4543264" y="3132056"/>
        <a:ext cx="160199" cy="294886"/>
      </dsp:txXfrm>
    </dsp:sp>
    <dsp:sp modelId="{6B50A9F4-7984-47AA-BA09-5E0E75BA1830}">
      <dsp:nvSpPr>
        <dsp:cNvPr id="0" name=""/>
        <dsp:cNvSpPr/>
      </dsp:nvSpPr>
      <dsp:spPr>
        <a:xfrm>
          <a:off x="4730120" y="2967790"/>
          <a:ext cx="1749085" cy="1749085"/>
        </a:xfrm>
        <a:prstGeom prst="ellipse">
          <a:avLst/>
        </a:prstGeom>
        <a:solidFill>
          <a:srgbClr val="62B23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Catalog</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986268" y="3223938"/>
        <a:ext cx="1236789" cy="1236789"/>
      </dsp:txXfrm>
    </dsp:sp>
    <dsp:sp modelId="{99BDC185-ADF8-4D12-A144-5BCF4FC9B5FB}">
      <dsp:nvSpPr>
        <dsp:cNvPr id="0" name=""/>
        <dsp:cNvSpPr/>
      </dsp:nvSpPr>
      <dsp:spPr>
        <a:xfrm rot="5400000">
          <a:off x="3599990" y="3458098"/>
          <a:ext cx="201106" cy="491478"/>
        </a:xfrm>
        <a:prstGeom prst="rightArrow">
          <a:avLst>
            <a:gd name="adj1" fmla="val 60000"/>
            <a:gd name="adj2" fmla="val 50000"/>
          </a:avLst>
        </a:prstGeom>
        <a:solidFill>
          <a:srgbClr val="81C15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3630156" y="3526228"/>
        <a:ext cx="140774" cy="294886"/>
      </dsp:txXfrm>
    </dsp:sp>
    <dsp:sp modelId="{1F8D7DB5-F145-4B3F-A05D-340E515DAC49}">
      <dsp:nvSpPr>
        <dsp:cNvPr id="0" name=""/>
        <dsp:cNvSpPr/>
      </dsp:nvSpPr>
      <dsp:spPr>
        <a:xfrm>
          <a:off x="2826001" y="3899253"/>
          <a:ext cx="1749085" cy="1749085"/>
        </a:xfrm>
        <a:prstGeom prst="ellipse">
          <a:avLst/>
        </a:prstGeom>
        <a:solidFill>
          <a:srgbClr val="81C15F"/>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3082149" y="4155401"/>
        <a:ext cx="1236789" cy="1236789"/>
      </dsp:txXfrm>
    </dsp:sp>
    <dsp:sp modelId="{7C761C4F-4ABD-49AA-B21A-12B40C6AF1C0}">
      <dsp:nvSpPr>
        <dsp:cNvPr id="0" name=""/>
        <dsp:cNvSpPr/>
      </dsp:nvSpPr>
      <dsp:spPr>
        <a:xfrm rot="9238122">
          <a:off x="2532154" y="3008652"/>
          <a:ext cx="272187" cy="491478"/>
        </a:xfrm>
        <a:prstGeom prst="rightArrow">
          <a:avLst>
            <a:gd name="adj1" fmla="val 60000"/>
            <a:gd name="adj2" fmla="val 50000"/>
          </a:avLst>
        </a:prstGeom>
        <a:solidFill>
          <a:srgbClr val="AFD89C"/>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rot="10800000">
        <a:off x="2609668" y="3089030"/>
        <a:ext cx="190531" cy="294886"/>
      </dsp:txXfrm>
    </dsp:sp>
    <dsp:sp modelId="{322A75CC-C0F8-484F-B83A-456A66C1A79B}">
      <dsp:nvSpPr>
        <dsp:cNvPr id="0" name=""/>
        <dsp:cNvSpPr/>
      </dsp:nvSpPr>
      <dsp:spPr>
        <a:xfrm>
          <a:off x="770228" y="2879724"/>
          <a:ext cx="1749085" cy="1749085"/>
        </a:xfrm>
        <a:prstGeom prst="ellipse">
          <a:avLst/>
        </a:prstGeom>
        <a:solidFill>
          <a:srgbClr val="AFD89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1026376" y="3135872"/>
        <a:ext cx="1236789" cy="1236789"/>
      </dsp:txXfrm>
    </dsp:sp>
    <dsp:sp modelId="{5B971403-FBFD-4477-A7EB-8D2485FA3974}">
      <dsp:nvSpPr>
        <dsp:cNvPr id="0" name=""/>
        <dsp:cNvSpPr/>
      </dsp:nvSpPr>
      <dsp:spPr>
        <a:xfrm rot="12550518">
          <a:off x="2609162" y="1962546"/>
          <a:ext cx="241482" cy="491478"/>
        </a:xfrm>
        <a:prstGeom prst="rightArrow">
          <a:avLst>
            <a:gd name="adj1" fmla="val 60000"/>
            <a:gd name="adj2" fmla="val 50000"/>
          </a:avLst>
        </a:prstGeom>
        <a:solidFill>
          <a:srgbClr val="30B5C5"/>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rot="10800000">
        <a:off x="2677012" y="2078500"/>
        <a:ext cx="169037" cy="294886"/>
      </dsp:txXfrm>
    </dsp:sp>
    <dsp:sp modelId="{43662680-A7E7-44D8-AF12-80F79626B081}">
      <dsp:nvSpPr>
        <dsp:cNvPr id="0" name=""/>
        <dsp:cNvSpPr/>
      </dsp:nvSpPr>
      <dsp:spPr>
        <a:xfrm>
          <a:off x="886891" y="793031"/>
          <a:ext cx="1749085" cy="1749085"/>
        </a:xfrm>
        <a:prstGeom prst="ellipse">
          <a:avLst/>
        </a:prstGeom>
        <a:solidFill>
          <a:srgbClr val="30B5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Policy</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1143039" y="1049179"/>
        <a:ext cx="1236789" cy="1236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563F-3300-4421-9C53-EBAC8180743A}">
      <dsp:nvSpPr>
        <dsp:cNvPr id="0" name=""/>
        <dsp:cNvSpPr/>
      </dsp:nvSpPr>
      <dsp:spPr>
        <a:xfrm>
          <a:off x="3438652" y="1485328"/>
          <a:ext cx="1463610" cy="1463610"/>
        </a:xfrm>
        <a:prstGeom prst="ellipse">
          <a:avLst/>
        </a:prstGeom>
        <a:solidFill>
          <a:srgbClr val="AFD89C"/>
        </a:solidFill>
        <a:ln w="12700" cap="flat" cmpd="sng" algn="ctr">
          <a:solidFill>
            <a:srgbClr val="AFD89C"/>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3652993" y="1699669"/>
        <a:ext cx="1034928" cy="1034928"/>
      </dsp:txXfrm>
    </dsp:sp>
    <dsp:sp modelId="{9B4404D7-CA40-4794-BB45-4451BB7F77EA}">
      <dsp:nvSpPr>
        <dsp:cNvPr id="0" name=""/>
        <dsp:cNvSpPr/>
      </dsp:nvSpPr>
      <dsp:spPr>
        <a:xfrm rot="12900000">
          <a:off x="2655238" y="1301490"/>
          <a:ext cx="956655" cy="379208"/>
        </a:xfrm>
        <a:prstGeom prst="leftArrow">
          <a:avLst>
            <a:gd name="adj1" fmla="val 60000"/>
            <a:gd name="adj2" fmla="val 50000"/>
          </a:avLst>
        </a:prstGeom>
        <a:solidFill>
          <a:srgbClr val="56C4D2"/>
        </a:solidFill>
        <a:ln>
          <a:noFill/>
        </a:ln>
        <a:effectLst/>
      </dsp:spPr>
      <dsp:style>
        <a:lnRef idx="0">
          <a:scrgbClr r="0" g="0" b="0"/>
        </a:lnRef>
        <a:fillRef idx="1">
          <a:scrgbClr r="0" g="0" b="0"/>
        </a:fillRef>
        <a:effectRef idx="0">
          <a:scrgbClr r="0" g="0" b="0"/>
        </a:effectRef>
        <a:fontRef idx="minor">
          <a:schemeClr val="lt1"/>
        </a:fontRef>
      </dsp:style>
    </dsp:sp>
    <dsp:sp modelId="{C3B0C214-CD6E-4696-95A0-05C8D515AB21}">
      <dsp:nvSpPr>
        <dsp:cNvPr id="0" name=""/>
        <dsp:cNvSpPr/>
      </dsp:nvSpPr>
      <dsp:spPr>
        <a:xfrm>
          <a:off x="2109729" y="711126"/>
          <a:ext cx="1264027" cy="1011222"/>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139347" y="740744"/>
        <a:ext cx="1204791" cy="951986"/>
      </dsp:txXfrm>
    </dsp:sp>
    <dsp:sp modelId="{22CC338E-2AF5-4A1A-9116-1C003E2F6502}">
      <dsp:nvSpPr>
        <dsp:cNvPr id="0" name=""/>
        <dsp:cNvSpPr/>
      </dsp:nvSpPr>
      <dsp:spPr>
        <a:xfrm rot="16200000">
          <a:off x="3692130" y="761718"/>
          <a:ext cx="956655" cy="379208"/>
        </a:xfrm>
        <a:prstGeom prst="leftArrow">
          <a:avLst>
            <a:gd name="adj1" fmla="val 60000"/>
            <a:gd name="adj2" fmla="val 50000"/>
          </a:avLst>
        </a:prstGeom>
        <a:solidFill>
          <a:srgbClr val="94DAE2"/>
        </a:solidFill>
        <a:ln>
          <a:noFill/>
        </a:ln>
        <a:effectLst/>
      </dsp:spPr>
      <dsp:style>
        <a:lnRef idx="0">
          <a:scrgbClr r="0" g="0" b="0"/>
        </a:lnRef>
        <a:fillRef idx="1">
          <a:scrgbClr r="0" g="0" b="0"/>
        </a:fillRef>
        <a:effectRef idx="0">
          <a:scrgbClr r="0" g="0" b="0"/>
        </a:effectRef>
        <a:fontRef idx="minor">
          <a:schemeClr val="lt1"/>
        </a:fontRef>
      </dsp:style>
    </dsp:sp>
    <dsp:sp modelId="{643DD544-4E9F-4A85-A204-E979CA7E3285}">
      <dsp:nvSpPr>
        <dsp:cNvPr id="0" name=""/>
        <dsp:cNvSpPr/>
      </dsp:nvSpPr>
      <dsp:spPr>
        <a:xfrm>
          <a:off x="3538444" y="-32615"/>
          <a:ext cx="1264027" cy="1011222"/>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3568062" y="-2997"/>
        <a:ext cx="1204791" cy="951986"/>
      </dsp:txXfrm>
    </dsp:sp>
    <dsp:sp modelId="{F503DC53-C035-4EC8-90E4-DC3A59627E03}">
      <dsp:nvSpPr>
        <dsp:cNvPr id="0" name=""/>
        <dsp:cNvSpPr/>
      </dsp:nvSpPr>
      <dsp:spPr>
        <a:xfrm rot="19500000">
          <a:off x="4729022" y="1301490"/>
          <a:ext cx="956655" cy="379208"/>
        </a:xfrm>
        <a:prstGeom prst="leftArrow">
          <a:avLst>
            <a:gd name="adj1" fmla="val 60000"/>
            <a:gd name="adj2" fmla="val 50000"/>
          </a:avLst>
        </a:prstGeom>
        <a:solidFill>
          <a:srgbClr val="EEB3B8"/>
        </a:solidFill>
        <a:ln>
          <a:noFill/>
        </a:ln>
        <a:effectLst/>
      </dsp:spPr>
      <dsp:style>
        <a:lnRef idx="0">
          <a:scrgbClr r="0" g="0" b="0"/>
        </a:lnRef>
        <a:fillRef idx="1">
          <a:scrgbClr r="0" g="0" b="0"/>
        </a:fillRef>
        <a:effectRef idx="0">
          <a:scrgbClr r="0" g="0" b="0"/>
        </a:effectRef>
        <a:fontRef idx="minor">
          <a:schemeClr val="lt1"/>
        </a:fontRef>
      </dsp:style>
    </dsp:sp>
    <dsp:sp modelId="{73425D62-8E0A-43AA-B96B-909792F50548}">
      <dsp:nvSpPr>
        <dsp:cNvPr id="0" name=""/>
        <dsp:cNvSpPr/>
      </dsp:nvSpPr>
      <dsp:spPr>
        <a:xfrm>
          <a:off x="4967159" y="711126"/>
          <a:ext cx="1264027" cy="1011222"/>
        </a:xfrm>
        <a:prstGeom prst="roundRect">
          <a:avLst>
            <a:gd name="adj" fmla="val 10000"/>
          </a:avLst>
        </a:prstGeom>
        <a:solidFill>
          <a:srgbClr val="EEB3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Scope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996777" y="740744"/>
        <a:ext cx="1204791" cy="9519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CA92-5D67-47C3-B306-3BE5AEDF97F5}">
      <dsp:nvSpPr>
        <dsp:cNvPr id="0" name=""/>
        <dsp:cNvSpPr/>
      </dsp:nvSpPr>
      <dsp:spPr>
        <a:xfrm>
          <a:off x="39333" y="585087"/>
          <a:ext cx="1016118" cy="50805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kern="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54214" y="599968"/>
        <a:ext cx="986356" cy="478297"/>
      </dsp:txXfrm>
    </dsp:sp>
    <dsp:sp modelId="{2FB13D80-FA8E-49D4-AAAC-BBA430B6DEE7}">
      <dsp:nvSpPr>
        <dsp:cNvPr id="0" name=""/>
        <dsp:cNvSpPr/>
      </dsp:nvSpPr>
      <dsp:spPr>
        <a:xfrm rot="18289469">
          <a:off x="902808" y="519737"/>
          <a:ext cx="711736" cy="54492"/>
        </a:xfrm>
        <a:custGeom>
          <a:avLst/>
          <a:gdLst/>
          <a:ahLst/>
          <a:cxnLst/>
          <a:rect l="0" t="0" r="0" b="0"/>
          <a:pathLst>
            <a:path>
              <a:moveTo>
                <a:pt x="0" y="27246"/>
              </a:moveTo>
              <a:lnTo>
                <a:pt x="711736" y="27246"/>
              </a:lnTo>
            </a:path>
          </a:pathLst>
        </a:custGeom>
        <a:noFill/>
        <a:ln w="12700" cap="flat" cmpd="sng" algn="ctr">
          <a:solidFill>
            <a:srgbClr val="EEB3B8"/>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240883" y="529189"/>
        <a:ext cx="35586" cy="35586"/>
      </dsp:txXfrm>
    </dsp:sp>
    <dsp:sp modelId="{B8645895-650A-47DB-9FE7-8BB1F6B71510}">
      <dsp:nvSpPr>
        <dsp:cNvPr id="0" name=""/>
        <dsp:cNvSpPr/>
      </dsp:nvSpPr>
      <dsp:spPr>
        <a:xfrm>
          <a:off x="1461900" y="819"/>
          <a:ext cx="1016118" cy="508059"/>
        </a:xfrm>
        <a:prstGeom prst="roundRect">
          <a:avLst>
            <a:gd name="adj" fmla="val 10000"/>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Project</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476781" y="15700"/>
        <a:ext cx="986356" cy="478297"/>
      </dsp:txXfrm>
    </dsp:sp>
    <dsp:sp modelId="{FDB21F27-0D2D-4624-B1CD-FC7CF69F6DFD}">
      <dsp:nvSpPr>
        <dsp:cNvPr id="0" name=""/>
        <dsp:cNvSpPr/>
      </dsp:nvSpPr>
      <dsp:spPr>
        <a:xfrm>
          <a:off x="1055452" y="811871"/>
          <a:ext cx="406447" cy="54492"/>
        </a:xfrm>
        <a:custGeom>
          <a:avLst/>
          <a:gdLst/>
          <a:ahLst/>
          <a:cxnLst/>
          <a:rect l="0" t="0" r="0" b="0"/>
          <a:pathLst>
            <a:path>
              <a:moveTo>
                <a:pt x="0" y="27246"/>
              </a:moveTo>
              <a:lnTo>
                <a:pt x="406447" y="27246"/>
              </a:lnTo>
            </a:path>
          </a:pathLst>
        </a:custGeom>
        <a:noFill/>
        <a:ln w="12700" cap="flat" cmpd="sng" algn="ctr">
          <a:solidFill>
            <a:srgbClr val="EEB3B8"/>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248515" y="828956"/>
        <a:ext cx="20322" cy="20322"/>
      </dsp:txXfrm>
    </dsp:sp>
    <dsp:sp modelId="{DB074FCA-1463-47E3-82A2-01BEE925E7E3}">
      <dsp:nvSpPr>
        <dsp:cNvPr id="0" name=""/>
        <dsp:cNvSpPr/>
      </dsp:nvSpPr>
      <dsp:spPr>
        <a:xfrm>
          <a:off x="1461900" y="585087"/>
          <a:ext cx="1016118" cy="508059"/>
        </a:xfrm>
        <a:prstGeom prst="roundRect">
          <a:avLst>
            <a:gd name="adj" fmla="val 10000"/>
          </a:avLst>
        </a:prstGeom>
        <a:solidFill>
          <a:srgbClr val="EEB3C1">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Domain</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476781" y="599968"/>
        <a:ext cx="986356" cy="478297"/>
      </dsp:txXfrm>
    </dsp:sp>
    <dsp:sp modelId="{41C97993-9FCA-498C-A91E-89349600B85E}">
      <dsp:nvSpPr>
        <dsp:cNvPr id="0" name=""/>
        <dsp:cNvSpPr/>
      </dsp:nvSpPr>
      <dsp:spPr>
        <a:xfrm rot="3310531">
          <a:off x="902808" y="1104005"/>
          <a:ext cx="711736" cy="54492"/>
        </a:xfrm>
        <a:custGeom>
          <a:avLst/>
          <a:gdLst/>
          <a:ahLst/>
          <a:cxnLst/>
          <a:rect l="0" t="0" r="0" b="0"/>
          <a:pathLst>
            <a:path>
              <a:moveTo>
                <a:pt x="0" y="27246"/>
              </a:moveTo>
              <a:lnTo>
                <a:pt x="711736" y="27246"/>
              </a:lnTo>
            </a:path>
          </a:pathLst>
        </a:custGeom>
        <a:noFill/>
        <a:ln w="12700" cap="flat" cmpd="sng" algn="ctr">
          <a:solidFill>
            <a:srgbClr val="EEB3B8"/>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240883" y="1113458"/>
        <a:ext cx="35586" cy="35586"/>
      </dsp:txXfrm>
    </dsp:sp>
    <dsp:sp modelId="{BB0F9F54-DD5C-4406-9DF3-473B1FDDE758}">
      <dsp:nvSpPr>
        <dsp:cNvPr id="0" name=""/>
        <dsp:cNvSpPr/>
      </dsp:nvSpPr>
      <dsp:spPr>
        <a:xfrm>
          <a:off x="1461900" y="1169356"/>
          <a:ext cx="1016118" cy="508059"/>
        </a:xfrm>
        <a:prstGeom prst="roundRect">
          <a:avLst>
            <a:gd name="adj" fmla="val 10000"/>
          </a:avLst>
        </a:prstGeom>
        <a:solidFill>
          <a:srgbClr val="EEB3C1">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Trust</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476781" y="1184237"/>
        <a:ext cx="986356" cy="4782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6489AD-68AB-481E-8B9A-FB268B109C64}">
      <dsp:nvSpPr>
        <dsp:cNvPr id="0" name=""/>
        <dsp:cNvSpPr/>
      </dsp:nvSpPr>
      <dsp:spPr>
        <a:xfrm>
          <a:off x="388682" y="2326282"/>
          <a:ext cx="3183661" cy="1010949"/>
        </a:xfrm>
        <a:prstGeom prst="roundRect">
          <a:avLst>
            <a:gd name="adj" fmla="val 10000"/>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认证方式</a:t>
          </a:r>
        </a:p>
      </dsp:txBody>
      <dsp:txXfrm>
        <a:off x="418292" y="2355892"/>
        <a:ext cx="3124441" cy="951729"/>
      </dsp:txXfrm>
    </dsp:sp>
    <dsp:sp modelId="{454E749C-ADB8-4CCE-80CD-F1973B88F861}">
      <dsp:nvSpPr>
        <dsp:cNvPr id="0" name=""/>
        <dsp:cNvSpPr/>
      </dsp:nvSpPr>
      <dsp:spPr>
        <a:xfrm rot="18289469">
          <a:off x="3268607" y="2230246"/>
          <a:ext cx="1416231" cy="40429"/>
        </a:xfrm>
        <a:custGeom>
          <a:avLst/>
          <a:gdLst/>
          <a:ahLst/>
          <a:cxnLst/>
          <a:rect l="0" t="0" r="0" b="0"/>
          <a:pathLst>
            <a:path>
              <a:moveTo>
                <a:pt x="0" y="20214"/>
              </a:moveTo>
              <a:lnTo>
                <a:pt x="1416231" y="20214"/>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3941317" y="2215055"/>
        <a:ext cx="70811" cy="70811"/>
      </dsp:txXfrm>
    </dsp:sp>
    <dsp:sp modelId="{2B66EBC5-F037-4105-B90D-D4E1F956AC72}">
      <dsp:nvSpPr>
        <dsp:cNvPr id="0" name=""/>
        <dsp:cNvSpPr/>
      </dsp:nvSpPr>
      <dsp:spPr>
        <a:xfrm>
          <a:off x="4381102" y="1163690"/>
          <a:ext cx="2623372" cy="1010949"/>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基于令牌的认证</a:t>
          </a:r>
        </a:p>
      </dsp:txBody>
      <dsp:txXfrm>
        <a:off x="4410712" y="1193300"/>
        <a:ext cx="2564152" cy="951729"/>
      </dsp:txXfrm>
    </dsp:sp>
    <dsp:sp modelId="{3499773F-34E2-4153-98EF-1C9997E4937A}">
      <dsp:nvSpPr>
        <dsp:cNvPr id="0" name=""/>
        <dsp:cNvSpPr/>
      </dsp:nvSpPr>
      <dsp:spPr>
        <a:xfrm rot="18289469">
          <a:off x="6700739" y="1067654"/>
          <a:ext cx="1416231" cy="40429"/>
        </a:xfrm>
        <a:custGeom>
          <a:avLst/>
          <a:gdLst/>
          <a:ahLst/>
          <a:cxnLst/>
          <a:rect l="0" t="0" r="0" b="0"/>
          <a:pathLst>
            <a:path>
              <a:moveTo>
                <a:pt x="0" y="20214"/>
              </a:moveTo>
              <a:lnTo>
                <a:pt x="1416231" y="20214"/>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7373449" y="1052463"/>
        <a:ext cx="70811" cy="70811"/>
      </dsp:txXfrm>
    </dsp:sp>
    <dsp:sp modelId="{BD41F219-BDAA-4E05-B8AF-38E15AB2903E}">
      <dsp:nvSpPr>
        <dsp:cNvPr id="0" name=""/>
        <dsp:cNvSpPr/>
      </dsp:nvSpPr>
      <dsp:spPr>
        <a:xfrm>
          <a:off x="7813235" y="1098"/>
          <a:ext cx="2021898" cy="1010949"/>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UUID</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7842845" y="30708"/>
        <a:ext cx="1962678" cy="951729"/>
      </dsp:txXfrm>
    </dsp:sp>
    <dsp:sp modelId="{4F050067-B31F-48E1-A6F0-C38264C7BFD4}">
      <dsp:nvSpPr>
        <dsp:cNvPr id="0" name=""/>
        <dsp:cNvSpPr/>
      </dsp:nvSpPr>
      <dsp:spPr>
        <a:xfrm>
          <a:off x="7004475" y="1648950"/>
          <a:ext cx="808759" cy="40429"/>
        </a:xfrm>
        <a:custGeom>
          <a:avLst/>
          <a:gdLst/>
          <a:ahLst/>
          <a:cxnLst/>
          <a:rect l="0" t="0" r="0" b="0"/>
          <a:pathLst>
            <a:path>
              <a:moveTo>
                <a:pt x="0" y="20214"/>
              </a:moveTo>
              <a:lnTo>
                <a:pt x="808759" y="20214"/>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7388636" y="1648946"/>
        <a:ext cx="40437" cy="40437"/>
      </dsp:txXfrm>
    </dsp:sp>
    <dsp:sp modelId="{D4B2BEF1-45E8-47ED-9C4D-1BE896D898D7}">
      <dsp:nvSpPr>
        <dsp:cNvPr id="0" name=""/>
        <dsp:cNvSpPr/>
      </dsp:nvSpPr>
      <dsp:spPr>
        <a:xfrm>
          <a:off x="7813235" y="1163690"/>
          <a:ext cx="2021898" cy="1010949"/>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PKI / PKIZ</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7842845" y="1193300"/>
        <a:ext cx="1962678" cy="951729"/>
      </dsp:txXfrm>
    </dsp:sp>
    <dsp:sp modelId="{DCECFE89-4892-48FB-871F-D708CB47A310}">
      <dsp:nvSpPr>
        <dsp:cNvPr id="0" name=""/>
        <dsp:cNvSpPr/>
      </dsp:nvSpPr>
      <dsp:spPr>
        <a:xfrm rot="3310531">
          <a:off x="6700739" y="2230246"/>
          <a:ext cx="1416231" cy="40429"/>
        </a:xfrm>
        <a:custGeom>
          <a:avLst/>
          <a:gdLst/>
          <a:ahLst/>
          <a:cxnLst/>
          <a:rect l="0" t="0" r="0" b="0"/>
          <a:pathLst>
            <a:path>
              <a:moveTo>
                <a:pt x="0" y="20214"/>
              </a:moveTo>
              <a:lnTo>
                <a:pt x="1416231" y="20214"/>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7373449" y="2215055"/>
        <a:ext cx="70811" cy="70811"/>
      </dsp:txXfrm>
    </dsp:sp>
    <dsp:sp modelId="{CFDD55D1-E845-4B99-897A-C15C3CA8B5BE}">
      <dsp:nvSpPr>
        <dsp:cNvPr id="0" name=""/>
        <dsp:cNvSpPr/>
      </dsp:nvSpPr>
      <dsp:spPr>
        <a:xfrm>
          <a:off x="7813235" y="2326282"/>
          <a:ext cx="2021898" cy="1010949"/>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err="1">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Fernet</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7842845" y="2355892"/>
        <a:ext cx="1962678" cy="951729"/>
      </dsp:txXfrm>
    </dsp:sp>
    <dsp:sp modelId="{AE68BC53-683E-4A3E-B880-5E20A3651796}">
      <dsp:nvSpPr>
        <dsp:cNvPr id="0" name=""/>
        <dsp:cNvSpPr/>
      </dsp:nvSpPr>
      <dsp:spPr>
        <a:xfrm>
          <a:off x="3572343" y="2811541"/>
          <a:ext cx="808759" cy="40429"/>
        </a:xfrm>
        <a:custGeom>
          <a:avLst/>
          <a:gdLst/>
          <a:ahLst/>
          <a:cxnLst/>
          <a:rect l="0" t="0" r="0" b="0"/>
          <a:pathLst>
            <a:path>
              <a:moveTo>
                <a:pt x="0" y="20214"/>
              </a:moveTo>
              <a:lnTo>
                <a:pt x="808759" y="20214"/>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3956504" y="2811537"/>
        <a:ext cx="40437" cy="40437"/>
      </dsp:txXfrm>
    </dsp:sp>
    <dsp:sp modelId="{D61DA8B9-C6C1-4DEF-ADF6-E8BA20F31BAC}">
      <dsp:nvSpPr>
        <dsp:cNvPr id="0" name=""/>
        <dsp:cNvSpPr/>
      </dsp:nvSpPr>
      <dsp:spPr>
        <a:xfrm>
          <a:off x="4381102" y="2326282"/>
          <a:ext cx="2623372" cy="1010949"/>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基于外部的认证</a:t>
          </a:r>
        </a:p>
      </dsp:txBody>
      <dsp:txXfrm>
        <a:off x="4410712" y="2355892"/>
        <a:ext cx="2564152" cy="951729"/>
      </dsp:txXfrm>
    </dsp:sp>
    <dsp:sp modelId="{79F4A5BE-ADF7-449B-8910-73070288D727}">
      <dsp:nvSpPr>
        <dsp:cNvPr id="0" name=""/>
        <dsp:cNvSpPr/>
      </dsp:nvSpPr>
      <dsp:spPr>
        <a:xfrm rot="3310531">
          <a:off x="3268607" y="3392837"/>
          <a:ext cx="1416231" cy="40429"/>
        </a:xfrm>
        <a:custGeom>
          <a:avLst/>
          <a:gdLst/>
          <a:ahLst/>
          <a:cxnLst/>
          <a:rect l="0" t="0" r="0" b="0"/>
          <a:pathLst>
            <a:path>
              <a:moveTo>
                <a:pt x="0" y="20214"/>
              </a:moveTo>
              <a:lnTo>
                <a:pt x="1416231" y="20214"/>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宋体" panose="02010600030101010101" pitchFamily="2" charset="-122"/>
            <a:ea typeface="宋体" panose="02010600030101010101" pitchFamily="2" charset="-122"/>
          </a:endParaRPr>
        </a:p>
      </dsp:txBody>
      <dsp:txXfrm>
        <a:off x="3941317" y="3377646"/>
        <a:ext cx="70811" cy="70811"/>
      </dsp:txXfrm>
    </dsp:sp>
    <dsp:sp modelId="{32F5BCEE-8C02-4233-831F-FFBA97EE2566}">
      <dsp:nvSpPr>
        <dsp:cNvPr id="0" name=""/>
        <dsp:cNvSpPr/>
      </dsp:nvSpPr>
      <dsp:spPr>
        <a:xfrm>
          <a:off x="4381102" y="3488873"/>
          <a:ext cx="2623372" cy="1010949"/>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基于本地的认证</a:t>
          </a:r>
        </a:p>
      </dsp:txBody>
      <dsp:txXfrm>
        <a:off x="4410712" y="3518483"/>
        <a:ext cx="2564152" cy="95172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AB8AC2-D1CB-40F3-8FC3-193F257A0149}">
      <dsp:nvSpPr>
        <dsp:cNvPr id="0" name=""/>
        <dsp:cNvSpPr/>
      </dsp:nvSpPr>
      <dsp:spPr>
        <a:xfrm>
          <a:off x="3495" y="4530"/>
          <a:ext cx="3408283" cy="1036800"/>
        </a:xfrm>
        <a:prstGeom prst="rect">
          <a:avLst/>
        </a:prstGeom>
        <a:solidFill>
          <a:srgbClr val="94DAE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基于令牌的认证方式</a:t>
          </a:r>
        </a:p>
      </dsp:txBody>
      <dsp:txXfrm>
        <a:off x="3495" y="4530"/>
        <a:ext cx="3408283" cy="1036800"/>
      </dsp:txXfrm>
    </dsp:sp>
    <dsp:sp modelId="{CCEE3B74-FCCC-4A9A-B7CA-BB17AC5865EA}">
      <dsp:nvSpPr>
        <dsp:cNvPr id="0" name=""/>
        <dsp:cNvSpPr/>
      </dsp:nvSpPr>
      <dsp:spPr>
        <a:xfrm>
          <a:off x="3495" y="1041330"/>
          <a:ext cx="3408283" cy="3656339"/>
        </a:xfrm>
        <a:prstGeom prst="rect">
          <a:avLst/>
        </a:prstGeom>
        <a:solidFill>
          <a:srgbClr val="BEE9EE"/>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最常用</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认证方式，使用方式简单</a:t>
          </a:r>
        </a:p>
        <a:p>
          <a:pPr marL="228600" lvl="1" indent="-228600" algn="l" defTabSz="1066800" rtl="0">
            <a:lnSpc>
              <a:spcPct val="90000"/>
            </a:lnSpc>
            <a:spcBef>
              <a:spcPct val="0"/>
            </a:spcBef>
            <a:spcAft>
              <a:spcPct val="15000"/>
            </a:spcAft>
            <a:buChar char="•"/>
          </a:pP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认证请求发送时添加一个“</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X-</a:t>
          </a:r>
          <a:r>
            <a:rPr lang="en-US" sz="2400" kern="1200" dirty="0" err="1">
              <a:latin typeface="宋体" panose="02010600030101010101" pitchFamily="2" charset="-122"/>
              <a:ea typeface="宋体" panose="02010600030101010101" pitchFamily="2" charset="-122"/>
              <a:cs typeface="+mn-ea"/>
              <a:sym typeface="Huawei Sans" panose="020C0503030203020204" pitchFamily="34" charset="0"/>
            </a:rPr>
            <a:t>Auth</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”的</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HTTP</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头，</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检查该</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HTTP</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头中的</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值，与数据库的令牌值进行比对验证</a:t>
          </a:r>
        </a:p>
      </dsp:txBody>
      <dsp:txXfrm>
        <a:off x="3495" y="1041330"/>
        <a:ext cx="3408283" cy="3656339"/>
      </dsp:txXfrm>
    </dsp:sp>
    <dsp:sp modelId="{F8EF8F3B-9765-48E2-9725-312C2E7A8872}">
      <dsp:nvSpPr>
        <dsp:cNvPr id="0" name=""/>
        <dsp:cNvSpPr/>
      </dsp:nvSpPr>
      <dsp:spPr>
        <a:xfrm>
          <a:off x="3888938" y="4530"/>
          <a:ext cx="3408283" cy="1036800"/>
        </a:xfrm>
        <a:prstGeom prst="rect">
          <a:avLst/>
        </a:prstGeom>
        <a:solidFill>
          <a:srgbClr val="E28198"/>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基于外部的认证方式</a:t>
          </a:r>
        </a:p>
      </dsp:txBody>
      <dsp:txXfrm>
        <a:off x="3888938" y="4530"/>
        <a:ext cx="3408283" cy="1036800"/>
      </dsp:txXfrm>
    </dsp:sp>
    <dsp:sp modelId="{0A493477-E9D3-4431-A35F-9FE899C2AF5E}">
      <dsp:nvSpPr>
        <dsp:cNvPr id="0" name=""/>
        <dsp:cNvSpPr/>
      </dsp:nvSpPr>
      <dsp:spPr>
        <a:xfrm>
          <a:off x="3888938" y="1041330"/>
          <a:ext cx="3408283" cy="3656339"/>
        </a:xfrm>
        <a:prstGeom prst="rect">
          <a:avLst/>
        </a:prstGeom>
        <a:solidFill>
          <a:srgbClr val="EEB3C1"/>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集成使用第三方认证系统，在认证请求中添加“</a:t>
          </a:r>
          <a:r>
            <a:rPr lang="en-US" sz="2400" kern="1200" dirty="0">
              <a:latin typeface="宋体" panose="02010600030101010101" pitchFamily="2" charset="-122"/>
              <a:ea typeface="宋体" panose="02010600030101010101" pitchFamily="2" charset="-122"/>
              <a:cs typeface="+mn-ea"/>
              <a:sym typeface="Huawei Sans" panose="020C0503030203020204" pitchFamily="34" charset="0"/>
            </a:rPr>
            <a:t>REMOTE_USER</a:t>
          </a:r>
          <a:r>
            <a:rPr lang="zh-CN" sz="2400" kern="1200" dirty="0">
              <a:latin typeface="宋体" panose="02010600030101010101" pitchFamily="2" charset="-122"/>
              <a:ea typeface="宋体" panose="02010600030101010101" pitchFamily="2" charset="-122"/>
              <a:cs typeface="+mn-ea"/>
              <a:sym typeface="Huawei Sans" panose="020C0503030203020204" pitchFamily="34" charset="0"/>
            </a:rPr>
            <a:t>”信息</a:t>
          </a:r>
        </a:p>
      </dsp:txBody>
      <dsp:txXfrm>
        <a:off x="3888938" y="1041330"/>
        <a:ext cx="3408283" cy="3656339"/>
      </dsp:txXfrm>
    </dsp:sp>
    <dsp:sp modelId="{E6913400-7BE2-47C4-A99B-C118D6E8C922}">
      <dsp:nvSpPr>
        <dsp:cNvPr id="0" name=""/>
        <dsp:cNvSpPr/>
      </dsp:nvSpPr>
      <dsp:spPr>
        <a:xfrm>
          <a:off x="7774381" y="4530"/>
          <a:ext cx="3408283" cy="1036800"/>
        </a:xfrm>
        <a:prstGeom prst="rect">
          <a:avLst/>
        </a:prstGeom>
        <a:solidFill>
          <a:srgbClr val="AFD89C"/>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rtl="0">
            <a:lnSpc>
              <a:spcPct val="90000"/>
            </a:lnSpc>
            <a:spcBef>
              <a:spcPct val="0"/>
            </a:spcBef>
            <a:spcAft>
              <a:spcPct val="35000"/>
            </a:spcAft>
            <a:buNone/>
          </a:pPr>
          <a:r>
            <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基于本地的认证方式</a:t>
          </a:r>
        </a:p>
      </dsp:txBody>
      <dsp:txXfrm>
        <a:off x="7774381" y="4530"/>
        <a:ext cx="3408283" cy="1036800"/>
      </dsp:txXfrm>
    </dsp:sp>
    <dsp:sp modelId="{494D4279-46E1-4969-9F40-BCF7625E93DA}">
      <dsp:nvSpPr>
        <dsp:cNvPr id="0" name=""/>
        <dsp:cNvSpPr/>
      </dsp:nvSpPr>
      <dsp:spPr>
        <a:xfrm>
          <a:off x="7774381" y="1041330"/>
          <a:ext cx="3408283" cy="3656339"/>
        </a:xfrm>
        <a:prstGeom prst="rect">
          <a:avLst/>
        </a:prstGeom>
        <a:solidFill>
          <a:srgbClr val="D0E8C4"/>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rtl="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默认认证方式，即用户名和密码认证</a:t>
          </a:r>
        </a:p>
      </dsp:txBody>
      <dsp:txXfrm>
        <a:off x="7774381" y="1041330"/>
        <a:ext cx="3408283" cy="36563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3975B-D02F-4B57-8119-C4126A753B7E}">
      <dsp:nvSpPr>
        <dsp:cNvPr id="0" name=""/>
        <dsp:cNvSpPr/>
      </dsp:nvSpPr>
      <dsp:spPr>
        <a:xfrm rot="5400000">
          <a:off x="5816523" y="-2472951"/>
          <a:ext cx="673100" cy="579112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接收外部请求</a:t>
          </a:r>
        </a:p>
      </dsp:txBody>
      <dsp:txXfrm rot="-5400000">
        <a:off x="3257509" y="118921"/>
        <a:ext cx="5758270" cy="607384"/>
      </dsp:txXfrm>
    </dsp:sp>
    <dsp:sp modelId="{AF9C77DC-5B25-47D2-A89A-60E3149A08DE}">
      <dsp:nvSpPr>
        <dsp:cNvPr id="0" name=""/>
        <dsp:cNvSpPr/>
      </dsp:nvSpPr>
      <dsp:spPr>
        <a:xfrm>
          <a:off x="0" y="1924"/>
          <a:ext cx="3257509" cy="841375"/>
        </a:xfrm>
        <a:prstGeom prst="roundRect">
          <a:avLst/>
        </a:prstGeom>
        <a:solidFill>
          <a:srgbClr val="30B5C5"/>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API</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073" y="42997"/>
        <a:ext cx="3175363" cy="759229"/>
      </dsp:txXfrm>
    </dsp:sp>
    <dsp:sp modelId="{B7B15FF1-16FB-42E9-906C-13C487AB3784}">
      <dsp:nvSpPr>
        <dsp:cNvPr id="0" name=""/>
        <dsp:cNvSpPr/>
      </dsp:nvSpPr>
      <dsp:spPr>
        <a:xfrm rot="5400000">
          <a:off x="5816523" y="-1589507"/>
          <a:ext cx="673100" cy="5791128"/>
        </a:xfrm>
        <a:prstGeom prst="round2SameRect">
          <a:avLst/>
        </a:prstGeom>
        <a:solidFill>
          <a:schemeClr val="accent5">
            <a:tint val="40000"/>
            <a:alpha val="90000"/>
            <a:hueOff val="-1847939"/>
            <a:satOff val="-3204"/>
            <a:lumOff val="-322"/>
            <a:alphaOff val="0"/>
          </a:schemeClr>
        </a:solidFill>
        <a:ln w="12700" cap="flat" cmpd="sng" algn="ctr">
          <a:solidFill>
            <a:schemeClr val="accent5">
              <a:tint val="40000"/>
              <a:alpha val="90000"/>
              <a:hueOff val="-1847939"/>
              <a:satOff val="-3204"/>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缓存</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等，减轻</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Keystone Services</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压力</a:t>
          </a:r>
        </a:p>
      </dsp:txBody>
      <dsp:txXfrm rot="-5400000">
        <a:off x="3257509" y="1002365"/>
        <a:ext cx="5758270" cy="607384"/>
      </dsp:txXfrm>
    </dsp:sp>
    <dsp:sp modelId="{6755F62D-1755-4029-8767-8C387B5DA421}">
      <dsp:nvSpPr>
        <dsp:cNvPr id="0" name=""/>
        <dsp:cNvSpPr/>
      </dsp:nvSpPr>
      <dsp:spPr>
        <a:xfrm>
          <a:off x="0" y="885368"/>
          <a:ext cx="3257509" cy="841375"/>
        </a:xfrm>
        <a:prstGeom prst="roundRect">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Middleware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073" y="926441"/>
        <a:ext cx="3175363" cy="759229"/>
      </dsp:txXfrm>
    </dsp:sp>
    <dsp:sp modelId="{1300C2ED-5BD8-417A-93B0-9E76DC192968}">
      <dsp:nvSpPr>
        <dsp:cNvPr id="0" name=""/>
        <dsp:cNvSpPr/>
      </dsp:nvSpPr>
      <dsp:spPr>
        <a:xfrm rot="5400000">
          <a:off x="5816523" y="-706062"/>
          <a:ext cx="673100" cy="5791128"/>
        </a:xfrm>
        <a:prstGeom prst="round2SameRect">
          <a:avLst/>
        </a:prstGeom>
        <a:solidFill>
          <a:schemeClr val="accent5">
            <a:tint val="40000"/>
            <a:alpha val="90000"/>
            <a:hueOff val="-3695877"/>
            <a:satOff val="-6408"/>
            <a:lumOff val="-644"/>
            <a:alphaOff val="0"/>
          </a:schemeClr>
        </a:solidFill>
        <a:ln w="12700" cap="flat" cmpd="sng" algn="ctr">
          <a:solidFill>
            <a:schemeClr val="accent5">
              <a:tint val="40000"/>
              <a:alpha val="90000"/>
              <a:hueOff val="-3695877"/>
              <a:satOff val="-6408"/>
              <a:lumOff val="-64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不同的</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Service</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提供不同的认证或鉴权服务</a:t>
          </a:r>
        </a:p>
      </dsp:txBody>
      <dsp:txXfrm rot="-5400000">
        <a:off x="3257509" y="1885810"/>
        <a:ext cx="5758270" cy="607384"/>
      </dsp:txXfrm>
    </dsp:sp>
    <dsp:sp modelId="{89B0DF6E-C08B-4166-BACE-6A3B8CF859A4}">
      <dsp:nvSpPr>
        <dsp:cNvPr id="0" name=""/>
        <dsp:cNvSpPr/>
      </dsp:nvSpPr>
      <dsp:spPr>
        <a:xfrm>
          <a:off x="0" y="1768813"/>
          <a:ext cx="3257509" cy="841375"/>
        </a:xfrm>
        <a:prstGeom prst="roundRect">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Services</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073" y="1809886"/>
        <a:ext cx="3175363" cy="759229"/>
      </dsp:txXfrm>
    </dsp:sp>
    <dsp:sp modelId="{F580C5AC-EC6E-4DBA-9D3E-424B27A9E3EB}">
      <dsp:nvSpPr>
        <dsp:cNvPr id="0" name=""/>
        <dsp:cNvSpPr/>
      </dsp:nvSpPr>
      <dsp:spPr>
        <a:xfrm rot="5400000">
          <a:off x="5816523" y="177381"/>
          <a:ext cx="673100" cy="5791128"/>
        </a:xfrm>
        <a:prstGeom prst="round2SameRect">
          <a:avLst/>
        </a:prstGeom>
        <a:solidFill>
          <a:schemeClr val="accent5">
            <a:tint val="40000"/>
            <a:alpha val="90000"/>
            <a:hueOff val="-5543816"/>
            <a:satOff val="-9612"/>
            <a:lumOff val="-967"/>
            <a:alphaOff val="0"/>
          </a:schemeClr>
        </a:solidFill>
        <a:ln w="12700" cap="flat" cmpd="sng" algn="ctr">
          <a:solidFill>
            <a:schemeClr val="accent5">
              <a:tint val="40000"/>
              <a:alpha val="90000"/>
              <a:hueOff val="-5543816"/>
              <a:satOff val="-9612"/>
              <a:lumOff val="-96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实现</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服务，不同的</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Service</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由不同的</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Backend</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提供</a:t>
          </a:r>
        </a:p>
      </dsp:txBody>
      <dsp:txXfrm rot="-5400000">
        <a:off x="3257509" y="2769253"/>
        <a:ext cx="5758270" cy="607384"/>
      </dsp:txXfrm>
    </dsp:sp>
    <dsp:sp modelId="{7C2A017E-3CC4-41CF-9ED3-7C0055001DF5}">
      <dsp:nvSpPr>
        <dsp:cNvPr id="0" name=""/>
        <dsp:cNvSpPr/>
      </dsp:nvSpPr>
      <dsp:spPr>
        <a:xfrm>
          <a:off x="0" y="2652258"/>
          <a:ext cx="3257509" cy="841375"/>
        </a:xfrm>
        <a:prstGeom prst="round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Backends</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073" y="2693331"/>
        <a:ext cx="3175363" cy="759229"/>
      </dsp:txXfrm>
    </dsp:sp>
    <dsp:sp modelId="{84F59A75-683E-473B-9FB7-7188DFA9FA03}">
      <dsp:nvSpPr>
        <dsp:cNvPr id="0" name=""/>
        <dsp:cNvSpPr/>
      </dsp:nvSpPr>
      <dsp:spPr>
        <a:xfrm rot="5400000">
          <a:off x="5816523" y="1060826"/>
          <a:ext cx="673100" cy="5791128"/>
        </a:xfrm>
        <a:prstGeom prst="round2Same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提供密码、</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rPr>
            <a:t>等认证方式</a:t>
          </a:r>
        </a:p>
      </dsp:txBody>
      <dsp:txXfrm rot="-5400000">
        <a:off x="3257509" y="3652698"/>
        <a:ext cx="5758270" cy="607384"/>
      </dsp:txXfrm>
    </dsp:sp>
    <dsp:sp modelId="{C817E009-670D-4E2D-8CD9-DE6771733395}">
      <dsp:nvSpPr>
        <dsp:cNvPr id="0" name=""/>
        <dsp:cNvSpPr/>
      </dsp:nvSpPr>
      <dsp:spPr>
        <a:xfrm>
          <a:off x="0" y="3535702"/>
          <a:ext cx="3257509" cy="841375"/>
        </a:xfrm>
        <a:prstGeom prst="roundRect">
          <a:avLst/>
        </a:prstGeom>
        <a:solidFill>
          <a:srgbClr val="D0E8C4"/>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Keystone Plugins</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073" y="3576775"/>
        <a:ext cx="3175363" cy="759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667FE-0EB6-4466-9210-F71D27ED59BF}">
      <dsp:nvSpPr>
        <dsp:cNvPr id="0" name=""/>
        <dsp:cNvSpPr/>
      </dsp:nvSpPr>
      <dsp:spPr>
        <a:xfrm>
          <a:off x="8276900" y="2303029"/>
          <a:ext cx="251304" cy="770668"/>
        </a:xfrm>
        <a:custGeom>
          <a:avLst/>
          <a:gdLst/>
          <a:ahLst/>
          <a:cxnLst/>
          <a:rect l="0" t="0" r="0" b="0"/>
          <a:pathLst>
            <a:path>
              <a:moveTo>
                <a:pt x="0" y="0"/>
              </a:moveTo>
              <a:lnTo>
                <a:pt x="0" y="770668"/>
              </a:lnTo>
              <a:lnTo>
                <a:pt x="251304" y="77066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DF787033-1DF9-441C-8200-0FCB6BE11CDC}">
      <dsp:nvSpPr>
        <dsp:cNvPr id="0" name=""/>
        <dsp:cNvSpPr/>
      </dsp:nvSpPr>
      <dsp:spPr>
        <a:xfrm>
          <a:off x="4892660" y="1113519"/>
          <a:ext cx="4054386" cy="351826"/>
        </a:xfrm>
        <a:custGeom>
          <a:avLst/>
          <a:gdLst/>
          <a:ahLst/>
          <a:cxnLst/>
          <a:rect l="0" t="0" r="0" b="0"/>
          <a:pathLst>
            <a:path>
              <a:moveTo>
                <a:pt x="0" y="0"/>
              </a:moveTo>
              <a:lnTo>
                <a:pt x="0" y="175913"/>
              </a:lnTo>
              <a:lnTo>
                <a:pt x="4054386" y="175913"/>
              </a:lnTo>
              <a:lnTo>
                <a:pt x="4054386" y="35182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62C1A89E-06F3-4286-8731-973A0A7BCC7B}">
      <dsp:nvSpPr>
        <dsp:cNvPr id="0" name=""/>
        <dsp:cNvSpPr/>
      </dsp:nvSpPr>
      <dsp:spPr>
        <a:xfrm>
          <a:off x="4892660" y="1113519"/>
          <a:ext cx="2027193" cy="351826"/>
        </a:xfrm>
        <a:custGeom>
          <a:avLst/>
          <a:gdLst/>
          <a:ahLst/>
          <a:cxnLst/>
          <a:rect l="0" t="0" r="0" b="0"/>
          <a:pathLst>
            <a:path>
              <a:moveTo>
                <a:pt x="0" y="0"/>
              </a:moveTo>
              <a:lnTo>
                <a:pt x="0" y="175913"/>
              </a:lnTo>
              <a:lnTo>
                <a:pt x="2027193" y="175913"/>
              </a:lnTo>
              <a:lnTo>
                <a:pt x="2027193" y="35182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260CA455-2AB5-4CA6-9541-1258CDAA16D3}">
      <dsp:nvSpPr>
        <dsp:cNvPr id="0" name=""/>
        <dsp:cNvSpPr/>
      </dsp:nvSpPr>
      <dsp:spPr>
        <a:xfrm>
          <a:off x="4222514" y="2303029"/>
          <a:ext cx="251304" cy="1960178"/>
        </a:xfrm>
        <a:custGeom>
          <a:avLst/>
          <a:gdLst/>
          <a:ahLst/>
          <a:cxnLst/>
          <a:rect l="0" t="0" r="0" b="0"/>
          <a:pathLst>
            <a:path>
              <a:moveTo>
                <a:pt x="0" y="0"/>
              </a:moveTo>
              <a:lnTo>
                <a:pt x="0" y="1960178"/>
              </a:lnTo>
              <a:lnTo>
                <a:pt x="251304" y="196017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BC6762D8-674E-4E90-B8F2-07D1E678AB60}">
      <dsp:nvSpPr>
        <dsp:cNvPr id="0" name=""/>
        <dsp:cNvSpPr/>
      </dsp:nvSpPr>
      <dsp:spPr>
        <a:xfrm>
          <a:off x="4222514" y="2303029"/>
          <a:ext cx="251304" cy="770668"/>
        </a:xfrm>
        <a:custGeom>
          <a:avLst/>
          <a:gdLst/>
          <a:ahLst/>
          <a:cxnLst/>
          <a:rect l="0" t="0" r="0" b="0"/>
          <a:pathLst>
            <a:path>
              <a:moveTo>
                <a:pt x="0" y="0"/>
              </a:moveTo>
              <a:lnTo>
                <a:pt x="0" y="770668"/>
              </a:lnTo>
              <a:lnTo>
                <a:pt x="251304" y="77066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BA351C7C-0716-41BA-AD0D-FF58CEDB2A8B}">
      <dsp:nvSpPr>
        <dsp:cNvPr id="0" name=""/>
        <dsp:cNvSpPr/>
      </dsp:nvSpPr>
      <dsp:spPr>
        <a:xfrm>
          <a:off x="4846940" y="1113519"/>
          <a:ext cx="91440" cy="351826"/>
        </a:xfrm>
        <a:custGeom>
          <a:avLst/>
          <a:gdLst/>
          <a:ahLst/>
          <a:cxnLst/>
          <a:rect l="0" t="0" r="0" b="0"/>
          <a:pathLst>
            <a:path>
              <a:moveTo>
                <a:pt x="45720" y="0"/>
              </a:moveTo>
              <a:lnTo>
                <a:pt x="45720" y="35182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04CABB9C-9EEF-4A7E-8FE3-088BCAB662A1}">
      <dsp:nvSpPr>
        <dsp:cNvPr id="0" name=""/>
        <dsp:cNvSpPr/>
      </dsp:nvSpPr>
      <dsp:spPr>
        <a:xfrm>
          <a:off x="2195321" y="2303029"/>
          <a:ext cx="251304" cy="1960178"/>
        </a:xfrm>
        <a:custGeom>
          <a:avLst/>
          <a:gdLst/>
          <a:ahLst/>
          <a:cxnLst/>
          <a:rect l="0" t="0" r="0" b="0"/>
          <a:pathLst>
            <a:path>
              <a:moveTo>
                <a:pt x="0" y="0"/>
              </a:moveTo>
              <a:lnTo>
                <a:pt x="0" y="1960178"/>
              </a:lnTo>
              <a:lnTo>
                <a:pt x="251304" y="196017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176C13EA-05C3-47C4-B176-6A04AF1B6C68}">
      <dsp:nvSpPr>
        <dsp:cNvPr id="0" name=""/>
        <dsp:cNvSpPr/>
      </dsp:nvSpPr>
      <dsp:spPr>
        <a:xfrm>
          <a:off x="2195321" y="2303029"/>
          <a:ext cx="251304" cy="770668"/>
        </a:xfrm>
        <a:custGeom>
          <a:avLst/>
          <a:gdLst/>
          <a:ahLst/>
          <a:cxnLst/>
          <a:rect l="0" t="0" r="0" b="0"/>
          <a:pathLst>
            <a:path>
              <a:moveTo>
                <a:pt x="0" y="0"/>
              </a:moveTo>
              <a:lnTo>
                <a:pt x="0" y="770668"/>
              </a:lnTo>
              <a:lnTo>
                <a:pt x="251304" y="77066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0F4F22BE-B65D-4300-8238-D42F73E0A693}">
      <dsp:nvSpPr>
        <dsp:cNvPr id="0" name=""/>
        <dsp:cNvSpPr/>
      </dsp:nvSpPr>
      <dsp:spPr>
        <a:xfrm>
          <a:off x="2865467" y="1113519"/>
          <a:ext cx="2027193" cy="351826"/>
        </a:xfrm>
        <a:custGeom>
          <a:avLst/>
          <a:gdLst/>
          <a:ahLst/>
          <a:cxnLst/>
          <a:rect l="0" t="0" r="0" b="0"/>
          <a:pathLst>
            <a:path>
              <a:moveTo>
                <a:pt x="2027193" y="0"/>
              </a:moveTo>
              <a:lnTo>
                <a:pt x="2027193" y="175913"/>
              </a:lnTo>
              <a:lnTo>
                <a:pt x="0" y="175913"/>
              </a:lnTo>
              <a:lnTo>
                <a:pt x="0" y="35182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B01F7208-DEE2-48F4-86D2-7CD4AEB4F4B6}">
      <dsp:nvSpPr>
        <dsp:cNvPr id="0" name=""/>
        <dsp:cNvSpPr/>
      </dsp:nvSpPr>
      <dsp:spPr>
        <a:xfrm>
          <a:off x="168128" y="2303029"/>
          <a:ext cx="251304" cy="1960178"/>
        </a:xfrm>
        <a:custGeom>
          <a:avLst/>
          <a:gdLst/>
          <a:ahLst/>
          <a:cxnLst/>
          <a:rect l="0" t="0" r="0" b="0"/>
          <a:pathLst>
            <a:path>
              <a:moveTo>
                <a:pt x="0" y="0"/>
              </a:moveTo>
              <a:lnTo>
                <a:pt x="0" y="1960178"/>
              </a:lnTo>
              <a:lnTo>
                <a:pt x="251304" y="196017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E98CA230-F643-45D7-9C9D-20C14EAFF0D6}">
      <dsp:nvSpPr>
        <dsp:cNvPr id="0" name=""/>
        <dsp:cNvSpPr/>
      </dsp:nvSpPr>
      <dsp:spPr>
        <a:xfrm>
          <a:off x="168128" y="2303029"/>
          <a:ext cx="251304" cy="770668"/>
        </a:xfrm>
        <a:custGeom>
          <a:avLst/>
          <a:gdLst/>
          <a:ahLst/>
          <a:cxnLst/>
          <a:rect l="0" t="0" r="0" b="0"/>
          <a:pathLst>
            <a:path>
              <a:moveTo>
                <a:pt x="0" y="0"/>
              </a:moveTo>
              <a:lnTo>
                <a:pt x="0" y="770668"/>
              </a:lnTo>
              <a:lnTo>
                <a:pt x="251304" y="770668"/>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F8E671E6-1443-4BEE-8B7E-6B54CC001BFB}">
      <dsp:nvSpPr>
        <dsp:cNvPr id="0" name=""/>
        <dsp:cNvSpPr/>
      </dsp:nvSpPr>
      <dsp:spPr>
        <a:xfrm>
          <a:off x="838274" y="1113519"/>
          <a:ext cx="4054386" cy="351826"/>
        </a:xfrm>
        <a:custGeom>
          <a:avLst/>
          <a:gdLst/>
          <a:ahLst/>
          <a:cxnLst/>
          <a:rect l="0" t="0" r="0" b="0"/>
          <a:pathLst>
            <a:path>
              <a:moveTo>
                <a:pt x="4054386" y="0"/>
              </a:moveTo>
              <a:lnTo>
                <a:pt x="4054386" y="175913"/>
              </a:lnTo>
              <a:lnTo>
                <a:pt x="0" y="175913"/>
              </a:lnTo>
              <a:lnTo>
                <a:pt x="0" y="35182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sp>
    <dsp:sp modelId="{C68A60D6-B3C1-4DE1-8F15-F93D72CE604F}">
      <dsp:nvSpPr>
        <dsp:cNvPr id="0" name=""/>
        <dsp:cNvSpPr/>
      </dsp:nvSpPr>
      <dsp:spPr>
        <a:xfrm>
          <a:off x="4054977" y="275836"/>
          <a:ext cx="1675366" cy="837683"/>
        </a:xfrm>
        <a:prstGeom prst="rect">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Service</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054977" y="275836"/>
        <a:ext cx="1675366" cy="837683"/>
      </dsp:txXfrm>
    </dsp:sp>
    <dsp:sp modelId="{88659E14-3049-4EB2-97C8-6D28A2FE2C71}">
      <dsp:nvSpPr>
        <dsp:cNvPr id="0" name=""/>
        <dsp:cNvSpPr/>
      </dsp:nvSpPr>
      <dsp:spPr>
        <a:xfrm>
          <a:off x="591" y="1465345"/>
          <a:ext cx="1675366" cy="837683"/>
        </a:xfrm>
        <a:prstGeom prst="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591" y="1465345"/>
        <a:ext cx="1675366" cy="837683"/>
      </dsp:txXfrm>
    </dsp:sp>
    <dsp:sp modelId="{64F270B3-6B86-4B87-A0B6-6896305622AE}">
      <dsp:nvSpPr>
        <dsp:cNvPr id="0" name=""/>
        <dsp:cNvSpPr/>
      </dsp:nvSpPr>
      <dsp:spPr>
        <a:xfrm>
          <a:off x="419433" y="265485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9433" y="2654855"/>
        <a:ext cx="1675366" cy="837683"/>
      </dsp:txXfrm>
    </dsp:sp>
    <dsp:sp modelId="{575F3DCF-AF43-498E-A69A-8C6DFDB870BE}">
      <dsp:nvSpPr>
        <dsp:cNvPr id="0" name=""/>
        <dsp:cNvSpPr/>
      </dsp:nvSpPr>
      <dsp:spPr>
        <a:xfrm>
          <a:off x="419433" y="384436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Group</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19433" y="3844365"/>
        <a:ext cx="1675366" cy="837683"/>
      </dsp:txXfrm>
    </dsp:sp>
    <dsp:sp modelId="{91FB2E1C-04BB-4712-914B-8CDF308B9E6B}">
      <dsp:nvSpPr>
        <dsp:cNvPr id="0" name=""/>
        <dsp:cNvSpPr/>
      </dsp:nvSpPr>
      <dsp:spPr>
        <a:xfrm>
          <a:off x="2027784" y="1465345"/>
          <a:ext cx="1675366" cy="837683"/>
        </a:xfrm>
        <a:prstGeom prst="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027784" y="1465345"/>
        <a:ext cx="1675366" cy="837683"/>
      </dsp:txXfrm>
    </dsp:sp>
    <dsp:sp modelId="{1B5FFF44-12A8-474E-B68B-CEE85AECC448}">
      <dsp:nvSpPr>
        <dsp:cNvPr id="0" name=""/>
        <dsp:cNvSpPr/>
      </dsp:nvSpPr>
      <dsp:spPr>
        <a:xfrm>
          <a:off x="2446626" y="265485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Project</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446626" y="2654855"/>
        <a:ext cx="1675366" cy="837683"/>
      </dsp:txXfrm>
    </dsp:sp>
    <dsp:sp modelId="{E1ECEFE9-9C68-459B-B36C-9FC240F1F967}">
      <dsp:nvSpPr>
        <dsp:cNvPr id="0" name=""/>
        <dsp:cNvSpPr/>
      </dsp:nvSpPr>
      <dsp:spPr>
        <a:xfrm>
          <a:off x="2446626" y="384436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Domain</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446626" y="3844365"/>
        <a:ext cx="1675366" cy="837683"/>
      </dsp:txXfrm>
    </dsp:sp>
    <dsp:sp modelId="{40FCF729-8453-4152-9397-48D8C59EEE86}">
      <dsp:nvSpPr>
        <dsp:cNvPr id="0" name=""/>
        <dsp:cNvSpPr/>
      </dsp:nvSpPr>
      <dsp:spPr>
        <a:xfrm>
          <a:off x="4054977" y="1465345"/>
          <a:ext cx="1675366" cy="837683"/>
        </a:xfrm>
        <a:prstGeom prst="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054977" y="1465345"/>
        <a:ext cx="1675366" cy="837683"/>
      </dsp:txXfrm>
    </dsp:sp>
    <dsp:sp modelId="{D53161A3-059D-448A-B26A-8BDD287E0BFB}">
      <dsp:nvSpPr>
        <dsp:cNvPr id="0" name=""/>
        <dsp:cNvSpPr/>
      </dsp:nvSpPr>
      <dsp:spPr>
        <a:xfrm>
          <a:off x="4473819" y="265485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473819" y="2654855"/>
        <a:ext cx="1675366" cy="837683"/>
      </dsp:txXfrm>
    </dsp:sp>
    <dsp:sp modelId="{59E1A32F-30D0-4721-9569-1608ACB8000C}">
      <dsp:nvSpPr>
        <dsp:cNvPr id="0" name=""/>
        <dsp:cNvSpPr/>
      </dsp:nvSpPr>
      <dsp:spPr>
        <a:xfrm>
          <a:off x="4473819" y="384436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 Assignment</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473819" y="3844365"/>
        <a:ext cx="1675366" cy="837683"/>
      </dsp:txXfrm>
    </dsp:sp>
    <dsp:sp modelId="{53C6776A-F97C-42EA-868D-FC3EE67A570A}">
      <dsp:nvSpPr>
        <dsp:cNvPr id="0" name=""/>
        <dsp:cNvSpPr/>
      </dsp:nvSpPr>
      <dsp:spPr>
        <a:xfrm>
          <a:off x="6082170" y="1465345"/>
          <a:ext cx="1675366" cy="837683"/>
        </a:xfrm>
        <a:prstGeom prst="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Token</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6082170" y="1465345"/>
        <a:ext cx="1675366" cy="837683"/>
      </dsp:txXfrm>
    </dsp:sp>
    <dsp:sp modelId="{C634D5E0-A193-45E7-8AB3-D32CB96499F3}">
      <dsp:nvSpPr>
        <dsp:cNvPr id="0" name=""/>
        <dsp:cNvSpPr/>
      </dsp:nvSpPr>
      <dsp:spPr>
        <a:xfrm>
          <a:off x="8109363" y="1465345"/>
          <a:ext cx="1675366" cy="837683"/>
        </a:xfrm>
        <a:prstGeom prst="rect">
          <a:avLst/>
        </a:prstGeom>
        <a:solidFill>
          <a:srgbClr val="BEE9EE"/>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Catalog</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8109363" y="1465345"/>
        <a:ext cx="1675366" cy="837683"/>
      </dsp:txXfrm>
    </dsp:sp>
    <dsp:sp modelId="{34F57D28-51D7-4328-AF3D-89C0CA932E46}">
      <dsp:nvSpPr>
        <dsp:cNvPr id="0" name=""/>
        <dsp:cNvSpPr/>
      </dsp:nvSpPr>
      <dsp:spPr>
        <a:xfrm>
          <a:off x="8528205" y="2654855"/>
          <a:ext cx="1675366" cy="837683"/>
        </a:xfrm>
        <a:prstGeom prst="rect">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Endpoint</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8528205" y="2654855"/>
        <a:ext cx="1675366" cy="837683"/>
      </dsp:txXfrm>
    </dsp:sp>
    <dsp:sp modelId="{6947D17B-EE9E-4C0C-B697-AED967EA2DD6}">
      <dsp:nvSpPr>
        <dsp:cNvPr id="0" name=""/>
        <dsp:cNvSpPr/>
      </dsp:nvSpPr>
      <dsp:spPr>
        <a:xfrm>
          <a:off x="6082170" y="275836"/>
          <a:ext cx="1675366" cy="837683"/>
        </a:xfrm>
        <a:prstGeom prst="rect">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Policy</a:t>
          </a:r>
          <a:endParaRPr 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6082170" y="275836"/>
        <a:ext cx="1675366" cy="8376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4A1268-3EA0-463B-B248-1D5107896629}">
      <dsp:nvSpPr>
        <dsp:cNvPr id="0" name=""/>
        <dsp:cNvSpPr/>
      </dsp:nvSpPr>
      <dsp:spPr>
        <a:xfrm>
          <a:off x="169408" y="35"/>
          <a:ext cx="1402418" cy="1276608"/>
        </a:xfrm>
        <a:prstGeom prst="ellipse">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内部</a:t>
          </a:r>
          <a:endParaRPr lang="en-US" altLang="zh-CN"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lvl="0" indent="0" algn="ctr" defTabSz="1066800">
            <a:lnSpc>
              <a:spcPct val="90000"/>
            </a:lnSpc>
            <a:spcBef>
              <a:spcPct val="0"/>
            </a:spcBef>
            <a:spcAft>
              <a:spcPct val="35000"/>
            </a:spcAft>
            <a:buNone/>
          </a:pPr>
          <a:r>
            <a:rPr lang="zh-CN" altLang="en-US"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服务</a:t>
          </a:r>
        </a:p>
      </dsp:txBody>
      <dsp:txXfrm>
        <a:off x="374787" y="186990"/>
        <a:ext cx="991660" cy="902698"/>
      </dsp:txXfrm>
    </dsp:sp>
    <dsp:sp modelId="{2BD83546-5075-460F-809E-ECDA33F92860}">
      <dsp:nvSpPr>
        <dsp:cNvPr id="0" name=""/>
        <dsp:cNvSpPr/>
      </dsp:nvSpPr>
      <dsp:spPr>
        <a:xfrm>
          <a:off x="1675351" y="268611"/>
          <a:ext cx="739456" cy="739456"/>
        </a:xfrm>
        <a:prstGeom prst="mathPlus">
          <a:avLst/>
        </a:prstGeom>
        <a:solidFill>
          <a:srgbClr val="8E9FB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1773366" y="551379"/>
        <a:ext cx="543426" cy="173920"/>
      </dsp:txXfrm>
    </dsp:sp>
    <dsp:sp modelId="{A73C3B47-356F-4B8F-9D28-5AFD6C85B0C3}">
      <dsp:nvSpPr>
        <dsp:cNvPr id="0" name=""/>
        <dsp:cNvSpPr/>
      </dsp:nvSpPr>
      <dsp:spPr>
        <a:xfrm>
          <a:off x="2518331" y="35"/>
          <a:ext cx="1402418" cy="1276608"/>
        </a:xfrm>
        <a:prstGeom prst="ellipse">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外部</a:t>
          </a:r>
          <a:endParaRPr lang="en-US" altLang="zh-CN"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a:p>
          <a:pPr marL="0" lvl="0" indent="0" algn="ctr" defTabSz="1066800">
            <a:lnSpc>
              <a:spcPct val="90000"/>
            </a:lnSpc>
            <a:spcBef>
              <a:spcPct val="0"/>
            </a:spcBef>
            <a:spcAft>
              <a:spcPct val="35000"/>
            </a:spcAft>
            <a:buNone/>
          </a:pPr>
          <a:r>
            <a:rPr lang="zh-CN" altLang="en-US"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服务</a:t>
          </a:r>
        </a:p>
      </dsp:txBody>
      <dsp:txXfrm>
        <a:off x="2723710" y="186990"/>
        <a:ext cx="991660" cy="902698"/>
      </dsp:txXfrm>
    </dsp:sp>
    <dsp:sp modelId="{AF1629D5-65C0-4EDB-A9E3-CC7C4D0F871C}">
      <dsp:nvSpPr>
        <dsp:cNvPr id="0" name=""/>
        <dsp:cNvSpPr/>
      </dsp:nvSpPr>
      <dsp:spPr>
        <a:xfrm>
          <a:off x="4024274" y="268611"/>
          <a:ext cx="739456" cy="739456"/>
        </a:xfrm>
        <a:prstGeom prst="mathEqual">
          <a:avLst/>
        </a:prstGeom>
        <a:solidFill>
          <a:srgbClr val="8E9FB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066800">
            <a:lnSpc>
              <a:spcPct val="90000"/>
            </a:lnSpc>
            <a:spcBef>
              <a:spcPct val="0"/>
            </a:spcBef>
            <a:spcAft>
              <a:spcPct val="35000"/>
            </a:spcAft>
            <a:buNone/>
          </a:pPr>
          <a:endParaRPr lang="zh-CN" altLang="en-US" sz="2400" kern="1200"/>
        </a:p>
      </dsp:txBody>
      <dsp:txXfrm>
        <a:off x="4122289" y="420939"/>
        <a:ext cx="543426" cy="434800"/>
      </dsp:txXfrm>
    </dsp:sp>
    <dsp:sp modelId="{B9B539F5-0AE9-431C-A54F-8FE3C43BCBAC}">
      <dsp:nvSpPr>
        <dsp:cNvPr id="0" name=""/>
        <dsp:cNvSpPr/>
      </dsp:nvSpPr>
      <dsp:spPr>
        <a:xfrm>
          <a:off x="4867254" y="35"/>
          <a:ext cx="1402418" cy="1276608"/>
        </a:xfrm>
        <a:prstGeom prst="ellipse">
          <a:avLst/>
        </a:prstGeom>
        <a:solidFill>
          <a:srgbClr val="AFD89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Service</a:t>
          </a:r>
          <a:endParaRPr lang="zh-CN" altLang="en-US" sz="24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5072633" y="186990"/>
        <a:ext cx="991660" cy="9026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563F-3300-4421-9C53-EBAC8180743A}">
      <dsp:nvSpPr>
        <dsp:cNvPr id="0" name=""/>
        <dsp:cNvSpPr/>
      </dsp:nvSpPr>
      <dsp:spPr>
        <a:xfrm>
          <a:off x="3241042" y="864282"/>
          <a:ext cx="1854421" cy="1501565"/>
        </a:xfrm>
        <a:prstGeom prst="ellipse">
          <a:avLst/>
        </a:prstGeom>
        <a:solidFill>
          <a:srgbClr val="EEB3C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Identity</a:t>
          </a:r>
          <a:r>
            <a:rPr lang="en-US" altLang="zh-CN" sz="2400" kern="1200" dirty="0">
              <a:latin typeface="宋体" panose="02010600030101010101" pitchFamily="2" charset="-122"/>
              <a:ea typeface="宋体" panose="02010600030101010101" pitchFamily="2" charset="-122"/>
              <a:cs typeface="+mn-ea"/>
              <a:sym typeface="Huawei Sans" panose="020C0503030203020204" pitchFamily="34" charset="0"/>
            </a:rPr>
            <a:t> </a:t>
          </a:r>
          <a:endParaRPr lang="zh-CN" altLang="en-US" sz="2400" kern="1200" dirty="0">
            <a:latin typeface="宋体" panose="02010600030101010101" pitchFamily="2" charset="-122"/>
            <a:ea typeface="宋体" panose="02010600030101010101" pitchFamily="2" charset="-122"/>
            <a:cs typeface="+mn-ea"/>
            <a:sym typeface="Huawei Sans" panose="020C0503030203020204" pitchFamily="34" charset="0"/>
          </a:endParaRPr>
        </a:p>
      </dsp:txBody>
      <dsp:txXfrm>
        <a:off x="3512616" y="1084181"/>
        <a:ext cx="1311273" cy="1061767"/>
      </dsp:txXfrm>
    </dsp:sp>
    <dsp:sp modelId="{9B4404D7-CA40-4794-BB45-4451BB7F77EA}">
      <dsp:nvSpPr>
        <dsp:cNvPr id="0" name=""/>
        <dsp:cNvSpPr/>
      </dsp:nvSpPr>
      <dsp:spPr>
        <a:xfrm rot="12900000">
          <a:off x="2533405" y="606584"/>
          <a:ext cx="975188" cy="410330"/>
        </a:xfrm>
        <a:prstGeom prst="leftArrow">
          <a:avLst>
            <a:gd name="adj1" fmla="val 60000"/>
            <a:gd name="adj2" fmla="val 50000"/>
          </a:avLst>
        </a:prstGeom>
        <a:solidFill>
          <a:srgbClr val="56C4D2"/>
        </a:solidFill>
        <a:ln>
          <a:noFill/>
        </a:ln>
        <a:effectLst/>
      </dsp:spPr>
      <dsp:style>
        <a:lnRef idx="0">
          <a:scrgbClr r="0" g="0" b="0"/>
        </a:lnRef>
        <a:fillRef idx="1">
          <a:scrgbClr r="0" g="0" b="0"/>
        </a:fillRef>
        <a:effectRef idx="0">
          <a:scrgbClr r="0" g="0" b="0"/>
        </a:effectRef>
        <a:fontRef idx="minor">
          <a:schemeClr val="lt1"/>
        </a:fontRef>
      </dsp:style>
    </dsp:sp>
    <dsp:sp modelId="{C3B0C214-CD6E-4696-95A0-05C8D515AB21}">
      <dsp:nvSpPr>
        <dsp:cNvPr id="0" name=""/>
        <dsp:cNvSpPr/>
      </dsp:nvSpPr>
      <dsp:spPr>
        <a:xfrm>
          <a:off x="1937701" y="-15030"/>
          <a:ext cx="1367769" cy="1094215"/>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1969749" y="17018"/>
        <a:ext cx="1303673" cy="1030119"/>
      </dsp:txXfrm>
    </dsp:sp>
    <dsp:sp modelId="{8911460C-7BCE-4EAC-A724-7B7F51F3E84D}">
      <dsp:nvSpPr>
        <dsp:cNvPr id="0" name=""/>
        <dsp:cNvSpPr/>
      </dsp:nvSpPr>
      <dsp:spPr>
        <a:xfrm rot="19500000">
          <a:off x="4827913" y="606584"/>
          <a:ext cx="975188" cy="410330"/>
        </a:xfrm>
        <a:prstGeom prst="leftArrow">
          <a:avLst>
            <a:gd name="adj1" fmla="val 60000"/>
            <a:gd name="adj2" fmla="val 50000"/>
          </a:avLst>
        </a:prstGeom>
        <a:solidFill>
          <a:srgbClr val="AFD89C"/>
        </a:solidFill>
        <a:ln>
          <a:solidFill>
            <a:srgbClr val="AFD89C"/>
          </a:solidFill>
        </a:ln>
        <a:effectLst/>
      </dsp:spPr>
      <dsp:style>
        <a:lnRef idx="0">
          <a:scrgbClr r="0" g="0" b="0"/>
        </a:lnRef>
        <a:fillRef idx="1">
          <a:scrgbClr r="0" g="0" b="0"/>
        </a:fillRef>
        <a:effectRef idx="0">
          <a:scrgbClr r="0" g="0" b="0"/>
        </a:effectRef>
        <a:fontRef idx="minor">
          <a:schemeClr val="lt1"/>
        </a:fontRef>
      </dsp:style>
    </dsp:sp>
    <dsp:sp modelId="{156EE13C-C4CF-42B1-975E-896676C39DED}">
      <dsp:nvSpPr>
        <dsp:cNvPr id="0" name=""/>
        <dsp:cNvSpPr/>
      </dsp:nvSpPr>
      <dsp:spPr>
        <a:xfrm>
          <a:off x="5031036" y="-15030"/>
          <a:ext cx="1367769" cy="1094215"/>
        </a:xfrm>
        <a:prstGeom prst="roundRect">
          <a:avLst>
            <a:gd name="adj" fmla="val 10000"/>
          </a:avLst>
        </a:prstGeom>
        <a:solidFill>
          <a:srgbClr val="AFD89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altLang="zh-CN"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Group</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5063084" y="17018"/>
        <a:ext cx="1303673" cy="10301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563F-3300-4421-9C53-EBAC8180743A}">
      <dsp:nvSpPr>
        <dsp:cNvPr id="0" name=""/>
        <dsp:cNvSpPr/>
      </dsp:nvSpPr>
      <dsp:spPr>
        <a:xfrm>
          <a:off x="2540046" y="850814"/>
          <a:ext cx="1879180" cy="1345029"/>
        </a:xfrm>
        <a:prstGeom prst="ellipse">
          <a:avLst/>
        </a:prstGeom>
        <a:solidFill>
          <a:srgbClr val="EEB3C1"/>
        </a:solidFill>
        <a:ln w="12700" cap="flat" cmpd="sng" algn="ctr">
          <a:solidFill>
            <a:srgbClr val="EEB3C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Resource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815246" y="1047789"/>
        <a:ext cx="1328780" cy="951079"/>
      </dsp:txXfrm>
    </dsp:sp>
    <dsp:sp modelId="{9B4404D7-CA40-4794-BB45-4451BB7F77EA}">
      <dsp:nvSpPr>
        <dsp:cNvPr id="0" name=""/>
        <dsp:cNvSpPr/>
      </dsp:nvSpPr>
      <dsp:spPr>
        <a:xfrm rot="12900000">
          <a:off x="1953934" y="575716"/>
          <a:ext cx="892197" cy="383333"/>
        </a:xfrm>
        <a:prstGeom prst="leftArrow">
          <a:avLst>
            <a:gd name="adj1" fmla="val 60000"/>
            <a:gd name="adj2" fmla="val 50000"/>
          </a:avLst>
        </a:prstGeom>
        <a:solidFill>
          <a:srgbClr val="56C4D2"/>
        </a:solidFill>
        <a:ln>
          <a:noFill/>
        </a:ln>
        <a:effectLst/>
      </dsp:spPr>
      <dsp:style>
        <a:lnRef idx="0">
          <a:scrgbClr r="0" g="0" b="0"/>
        </a:lnRef>
        <a:fillRef idx="1">
          <a:scrgbClr r="0" g="0" b="0"/>
        </a:fillRef>
        <a:effectRef idx="0">
          <a:scrgbClr r="0" g="0" b="0"/>
        </a:effectRef>
        <a:fontRef idx="minor">
          <a:schemeClr val="lt1"/>
        </a:fontRef>
      </dsp:style>
    </dsp:sp>
    <dsp:sp modelId="{C3B0C214-CD6E-4696-95A0-05C8D515AB21}">
      <dsp:nvSpPr>
        <dsp:cNvPr id="0" name=""/>
        <dsp:cNvSpPr/>
      </dsp:nvSpPr>
      <dsp:spPr>
        <a:xfrm>
          <a:off x="1395721" y="400"/>
          <a:ext cx="1277777" cy="1022222"/>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Project</a:t>
          </a:r>
        </a:p>
      </dsp:txBody>
      <dsp:txXfrm>
        <a:off x="1425661" y="30340"/>
        <a:ext cx="1217897" cy="962342"/>
      </dsp:txXfrm>
    </dsp:sp>
    <dsp:sp modelId="{8911460C-7BCE-4EAC-A724-7B7F51F3E84D}">
      <dsp:nvSpPr>
        <dsp:cNvPr id="0" name=""/>
        <dsp:cNvSpPr/>
      </dsp:nvSpPr>
      <dsp:spPr>
        <a:xfrm rot="19500000">
          <a:off x="4113140" y="575716"/>
          <a:ext cx="892197" cy="383333"/>
        </a:xfrm>
        <a:prstGeom prst="leftArrow">
          <a:avLst>
            <a:gd name="adj1" fmla="val 60000"/>
            <a:gd name="adj2" fmla="val 50000"/>
          </a:avLst>
        </a:prstGeom>
        <a:solidFill>
          <a:srgbClr val="94DAE2"/>
        </a:solidFill>
        <a:ln>
          <a:noFill/>
        </a:ln>
        <a:effectLst/>
      </dsp:spPr>
      <dsp:style>
        <a:lnRef idx="0">
          <a:scrgbClr r="0" g="0" b="0"/>
        </a:lnRef>
        <a:fillRef idx="1">
          <a:scrgbClr r="0" g="0" b="0"/>
        </a:fillRef>
        <a:effectRef idx="0">
          <a:scrgbClr r="0" g="0" b="0"/>
        </a:effectRef>
        <a:fontRef idx="minor">
          <a:schemeClr val="lt1"/>
        </a:fontRef>
      </dsp:style>
    </dsp:sp>
    <dsp:sp modelId="{156EE13C-C4CF-42B1-975E-896676C39DED}">
      <dsp:nvSpPr>
        <dsp:cNvPr id="0" name=""/>
        <dsp:cNvSpPr/>
      </dsp:nvSpPr>
      <dsp:spPr>
        <a:xfrm>
          <a:off x="4285773" y="400"/>
          <a:ext cx="1277777" cy="1022222"/>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Domain</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315713" y="30340"/>
        <a:ext cx="1217897" cy="9623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CA92-5D67-47C3-B306-3BE5AEDF97F5}">
      <dsp:nvSpPr>
        <dsp:cNvPr id="0" name=""/>
        <dsp:cNvSpPr/>
      </dsp:nvSpPr>
      <dsp:spPr>
        <a:xfrm>
          <a:off x="35934" y="534524"/>
          <a:ext cx="928305" cy="464152"/>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kern="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49529" y="548119"/>
        <a:ext cx="901115" cy="436962"/>
      </dsp:txXfrm>
    </dsp:sp>
    <dsp:sp modelId="{2FB13D80-FA8E-49D4-AAAC-BBA430B6DEE7}">
      <dsp:nvSpPr>
        <dsp:cNvPr id="0" name=""/>
        <dsp:cNvSpPr/>
      </dsp:nvSpPr>
      <dsp:spPr>
        <a:xfrm rot="18289469">
          <a:off x="824787" y="472466"/>
          <a:ext cx="650228" cy="54492"/>
        </a:xfrm>
        <a:custGeom>
          <a:avLst/>
          <a:gdLst/>
          <a:ahLst/>
          <a:cxnLst/>
          <a:rect l="0" t="0" r="0" b="0"/>
          <a:pathLst>
            <a:path>
              <a:moveTo>
                <a:pt x="0" y="27246"/>
              </a:moveTo>
              <a:lnTo>
                <a:pt x="650228" y="2724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33646" y="483457"/>
        <a:ext cx="32511" cy="32511"/>
      </dsp:txXfrm>
    </dsp:sp>
    <dsp:sp modelId="{B8645895-650A-47DB-9FE7-8BB1F6B71510}">
      <dsp:nvSpPr>
        <dsp:cNvPr id="0" name=""/>
        <dsp:cNvSpPr/>
      </dsp:nvSpPr>
      <dsp:spPr>
        <a:xfrm>
          <a:off x="1335563" y="748"/>
          <a:ext cx="928305" cy="464152"/>
        </a:xfrm>
        <a:prstGeom prst="roundRect">
          <a:avLst>
            <a:gd name="adj" fmla="val 10000"/>
          </a:avLst>
        </a:prstGeom>
        <a:solidFill>
          <a:srgbClr val="56C4D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Project</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9158" y="14343"/>
        <a:ext cx="901115" cy="436962"/>
      </dsp:txXfrm>
    </dsp:sp>
    <dsp:sp modelId="{FDB21F27-0D2D-4624-B1CD-FC7CF69F6DFD}">
      <dsp:nvSpPr>
        <dsp:cNvPr id="0" name=""/>
        <dsp:cNvSpPr/>
      </dsp:nvSpPr>
      <dsp:spPr>
        <a:xfrm>
          <a:off x="964240" y="739354"/>
          <a:ext cx="371322" cy="54492"/>
        </a:xfrm>
        <a:custGeom>
          <a:avLst/>
          <a:gdLst/>
          <a:ahLst/>
          <a:cxnLst/>
          <a:rect l="0" t="0" r="0" b="0"/>
          <a:pathLst>
            <a:path>
              <a:moveTo>
                <a:pt x="0" y="27246"/>
              </a:moveTo>
              <a:lnTo>
                <a:pt x="371322" y="2724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40618" y="757317"/>
        <a:ext cx="18566" cy="18566"/>
      </dsp:txXfrm>
    </dsp:sp>
    <dsp:sp modelId="{DB074FCA-1463-47E3-82A2-01BEE925E7E3}">
      <dsp:nvSpPr>
        <dsp:cNvPr id="0" name=""/>
        <dsp:cNvSpPr/>
      </dsp:nvSpPr>
      <dsp:spPr>
        <a:xfrm>
          <a:off x="1335563" y="534524"/>
          <a:ext cx="928305" cy="464152"/>
        </a:xfrm>
        <a:prstGeom prst="roundRect">
          <a:avLst>
            <a:gd name="adj" fmla="val 10000"/>
          </a:avLst>
        </a:prstGeom>
        <a:solidFill>
          <a:srgbClr val="94DAE2">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User</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9158" y="548119"/>
        <a:ext cx="901115" cy="436962"/>
      </dsp:txXfrm>
    </dsp:sp>
    <dsp:sp modelId="{41C97993-9FCA-498C-A91E-89349600B85E}">
      <dsp:nvSpPr>
        <dsp:cNvPr id="0" name=""/>
        <dsp:cNvSpPr/>
      </dsp:nvSpPr>
      <dsp:spPr>
        <a:xfrm rot="3310531">
          <a:off x="824787" y="1006242"/>
          <a:ext cx="650228" cy="54492"/>
        </a:xfrm>
        <a:custGeom>
          <a:avLst/>
          <a:gdLst/>
          <a:ahLst/>
          <a:cxnLst/>
          <a:rect l="0" t="0" r="0" b="0"/>
          <a:pathLst>
            <a:path>
              <a:moveTo>
                <a:pt x="0" y="27246"/>
              </a:moveTo>
              <a:lnTo>
                <a:pt x="650228" y="27246"/>
              </a:lnTo>
            </a:path>
          </a:pathLst>
        </a:custGeom>
        <a:noFill/>
        <a:ln w="12700" cap="flat" cmpd="sng" algn="ctr">
          <a:solidFill>
            <a:srgbClr val="94DAE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33646" y="1017233"/>
        <a:ext cx="32511" cy="32511"/>
      </dsp:txXfrm>
    </dsp:sp>
    <dsp:sp modelId="{BB0F9F54-DD5C-4406-9DF3-473B1FDDE758}">
      <dsp:nvSpPr>
        <dsp:cNvPr id="0" name=""/>
        <dsp:cNvSpPr/>
      </dsp:nvSpPr>
      <dsp:spPr>
        <a:xfrm>
          <a:off x="1335563" y="1068300"/>
          <a:ext cx="928305" cy="464152"/>
        </a:xfrm>
        <a:prstGeom prst="roundRect">
          <a:avLst>
            <a:gd name="adj" fmla="val 10000"/>
          </a:avLst>
        </a:prstGeom>
        <a:solidFill>
          <a:srgbClr val="94DAE2">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Group</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9158" y="1081895"/>
        <a:ext cx="901115" cy="4369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25563F-3300-4421-9C53-EBAC8180743A}">
      <dsp:nvSpPr>
        <dsp:cNvPr id="0" name=""/>
        <dsp:cNvSpPr/>
      </dsp:nvSpPr>
      <dsp:spPr>
        <a:xfrm>
          <a:off x="2739870" y="749937"/>
          <a:ext cx="1479531" cy="1479531"/>
        </a:xfrm>
        <a:prstGeom prst="ellipse">
          <a:avLst/>
        </a:prstGeom>
        <a:solidFill>
          <a:srgbClr val="EEB3C1"/>
        </a:solidFill>
        <a:ln w="12700" cap="flat" cmpd="sng" algn="ctr">
          <a:solidFill>
            <a:srgbClr val="EEB3C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Assignment</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2956542" y="966609"/>
        <a:ext cx="1046187" cy="1046187"/>
      </dsp:txXfrm>
    </dsp:sp>
    <dsp:sp modelId="{9B4404D7-CA40-4794-BB45-4451BB7F77EA}">
      <dsp:nvSpPr>
        <dsp:cNvPr id="0" name=""/>
        <dsp:cNvSpPr/>
      </dsp:nvSpPr>
      <dsp:spPr>
        <a:xfrm rot="12900000">
          <a:off x="1947084" y="563815"/>
          <a:ext cx="967949" cy="383333"/>
        </a:xfrm>
        <a:prstGeom prst="leftArrow">
          <a:avLst>
            <a:gd name="adj1" fmla="val 60000"/>
            <a:gd name="adj2" fmla="val 50000"/>
          </a:avLst>
        </a:prstGeom>
        <a:solidFill>
          <a:srgbClr val="56C4D2"/>
        </a:solidFill>
        <a:ln>
          <a:noFill/>
        </a:ln>
        <a:effectLst/>
      </dsp:spPr>
      <dsp:style>
        <a:lnRef idx="0">
          <a:scrgbClr r="0" g="0" b="0"/>
        </a:lnRef>
        <a:fillRef idx="1">
          <a:scrgbClr r="0" g="0" b="0"/>
        </a:fillRef>
        <a:effectRef idx="0">
          <a:scrgbClr r="0" g="0" b="0"/>
        </a:effectRef>
        <a:fontRef idx="minor">
          <a:schemeClr val="lt1"/>
        </a:fontRef>
      </dsp:style>
    </dsp:sp>
    <dsp:sp modelId="{C3B0C214-CD6E-4696-95A0-05C8D515AB21}">
      <dsp:nvSpPr>
        <dsp:cNvPr id="0" name=""/>
        <dsp:cNvSpPr/>
      </dsp:nvSpPr>
      <dsp:spPr>
        <a:xfrm>
          <a:off x="1395721" y="-33225"/>
          <a:ext cx="1277777" cy="1022222"/>
        </a:xfrm>
        <a:prstGeom prst="roundRect">
          <a:avLst>
            <a:gd name="adj" fmla="val 10000"/>
          </a:avLst>
        </a:prstGeom>
        <a:solidFill>
          <a:srgbClr val="56C4D2"/>
        </a:solidFill>
        <a:ln w="12700" cap="flat" cmpd="sng" algn="ctr">
          <a:solidFill>
            <a:srgbClr val="56C4D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1425661" y="-3285"/>
        <a:ext cx="1217897" cy="962342"/>
      </dsp:txXfrm>
    </dsp:sp>
    <dsp:sp modelId="{8911460C-7BCE-4EAC-A724-7B7F51F3E84D}">
      <dsp:nvSpPr>
        <dsp:cNvPr id="0" name=""/>
        <dsp:cNvSpPr/>
      </dsp:nvSpPr>
      <dsp:spPr>
        <a:xfrm rot="19500000">
          <a:off x="4044238" y="563815"/>
          <a:ext cx="967949" cy="383333"/>
        </a:xfrm>
        <a:prstGeom prst="leftArrow">
          <a:avLst>
            <a:gd name="adj1" fmla="val 60000"/>
            <a:gd name="adj2" fmla="val 50000"/>
          </a:avLst>
        </a:prstGeom>
        <a:solidFill>
          <a:srgbClr val="94DAE2"/>
        </a:solidFill>
        <a:ln>
          <a:noFill/>
        </a:ln>
        <a:effectLst/>
      </dsp:spPr>
      <dsp:style>
        <a:lnRef idx="0">
          <a:scrgbClr r="0" g="0" b="0"/>
        </a:lnRef>
        <a:fillRef idx="1">
          <a:scrgbClr r="0" g="0" b="0"/>
        </a:fillRef>
        <a:effectRef idx="0">
          <a:scrgbClr r="0" g="0" b="0"/>
        </a:effectRef>
        <a:fontRef idx="minor">
          <a:schemeClr val="lt1"/>
        </a:fontRef>
      </dsp:style>
    </dsp:sp>
    <dsp:sp modelId="{156EE13C-C4CF-42B1-975E-896676C39DED}">
      <dsp:nvSpPr>
        <dsp:cNvPr id="0" name=""/>
        <dsp:cNvSpPr/>
      </dsp:nvSpPr>
      <dsp:spPr>
        <a:xfrm>
          <a:off x="4285773" y="-33225"/>
          <a:ext cx="1277777" cy="1022222"/>
        </a:xfrm>
        <a:prstGeom prst="roundRect">
          <a:avLst>
            <a:gd name="adj" fmla="val 10000"/>
          </a:avLst>
        </a:prstGeom>
        <a:solidFill>
          <a:srgbClr val="94DAE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rPr>
            <a:t>Role Assignment</a:t>
          </a:r>
          <a:endParaRPr lang="zh-CN" altLang="en-US" sz="2400" kern="1200" dirty="0">
            <a:solidFill>
              <a:schemeClr val="tx1"/>
            </a:solidFill>
            <a:latin typeface="宋体" panose="02010600030101010101" pitchFamily="2" charset="-122"/>
            <a:ea typeface="宋体" panose="02010600030101010101" pitchFamily="2" charset="-122"/>
            <a:cs typeface="+mn-ea"/>
            <a:sym typeface="Huawei Sans" panose="020C0503030203020204" pitchFamily="34" charset="0"/>
          </a:endParaRPr>
        </a:p>
      </dsp:txBody>
      <dsp:txXfrm>
        <a:off x="4315713" y="-3285"/>
        <a:ext cx="1217897" cy="96234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8CA92-5D67-47C3-B306-3BE5AEDF97F5}">
      <dsp:nvSpPr>
        <dsp:cNvPr id="0" name=""/>
        <dsp:cNvSpPr/>
      </dsp:nvSpPr>
      <dsp:spPr>
        <a:xfrm>
          <a:off x="37022" y="534751"/>
          <a:ext cx="927399" cy="463699"/>
        </a:xfrm>
        <a:prstGeom prst="roundRect">
          <a:avLst>
            <a:gd name="adj" fmla="val 10000"/>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000" kern="1200" dirty="0">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50603" y="548332"/>
        <a:ext cx="900237" cy="436537"/>
      </dsp:txXfrm>
    </dsp:sp>
    <dsp:sp modelId="{2FB13D80-FA8E-49D4-AAAC-BBA430B6DEE7}">
      <dsp:nvSpPr>
        <dsp:cNvPr id="0" name=""/>
        <dsp:cNvSpPr/>
      </dsp:nvSpPr>
      <dsp:spPr>
        <a:xfrm rot="18289469">
          <a:off x="825105" y="472754"/>
          <a:ext cx="649593" cy="54438"/>
        </a:xfrm>
        <a:custGeom>
          <a:avLst/>
          <a:gdLst/>
          <a:ahLst/>
          <a:cxnLst/>
          <a:rect l="0" t="0" r="0" b="0"/>
          <a:pathLst>
            <a:path>
              <a:moveTo>
                <a:pt x="0" y="27219"/>
              </a:moveTo>
              <a:lnTo>
                <a:pt x="649593" y="27219"/>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33662" y="483733"/>
        <a:ext cx="32479" cy="32479"/>
      </dsp:txXfrm>
    </dsp:sp>
    <dsp:sp modelId="{B8645895-650A-47DB-9FE7-8BB1F6B71510}">
      <dsp:nvSpPr>
        <dsp:cNvPr id="0" name=""/>
        <dsp:cNvSpPr/>
      </dsp:nvSpPr>
      <dsp:spPr>
        <a:xfrm>
          <a:off x="1335381" y="1496"/>
          <a:ext cx="927399" cy="463699"/>
        </a:xfrm>
        <a:prstGeom prst="roundRect">
          <a:avLst>
            <a:gd name="adj" fmla="val 10000"/>
          </a:avLst>
        </a:prstGeom>
        <a:solidFill>
          <a:srgbClr val="56C4D2"/>
        </a:solidFill>
        <a:ln w="12700" cap="flat" cmpd="sng" algn="ctr">
          <a:solidFill>
            <a:srgbClr val="56C4D2"/>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Role</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8962" y="15077"/>
        <a:ext cx="900237" cy="436537"/>
      </dsp:txXfrm>
    </dsp:sp>
    <dsp:sp modelId="{FDB21F27-0D2D-4624-B1CD-FC7CF69F6DFD}">
      <dsp:nvSpPr>
        <dsp:cNvPr id="0" name=""/>
        <dsp:cNvSpPr/>
      </dsp:nvSpPr>
      <dsp:spPr>
        <a:xfrm>
          <a:off x="964422" y="739381"/>
          <a:ext cx="370959" cy="54438"/>
        </a:xfrm>
        <a:custGeom>
          <a:avLst/>
          <a:gdLst/>
          <a:ahLst/>
          <a:cxnLst/>
          <a:rect l="0" t="0" r="0" b="0"/>
          <a:pathLst>
            <a:path>
              <a:moveTo>
                <a:pt x="0" y="27219"/>
              </a:moveTo>
              <a:lnTo>
                <a:pt x="370959" y="27219"/>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40628" y="757327"/>
        <a:ext cx="18547" cy="18547"/>
      </dsp:txXfrm>
    </dsp:sp>
    <dsp:sp modelId="{DB074FCA-1463-47E3-82A2-01BEE925E7E3}">
      <dsp:nvSpPr>
        <dsp:cNvPr id="0" name=""/>
        <dsp:cNvSpPr/>
      </dsp:nvSpPr>
      <dsp:spPr>
        <a:xfrm>
          <a:off x="1335381" y="534751"/>
          <a:ext cx="927399" cy="463699"/>
        </a:xfrm>
        <a:prstGeom prst="roundRect">
          <a:avLst>
            <a:gd name="adj" fmla="val 10000"/>
          </a:avLst>
        </a:prstGeom>
        <a:solidFill>
          <a:srgbClr val="94DAE2">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Resource</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8962" y="548332"/>
        <a:ext cx="900237" cy="436537"/>
      </dsp:txXfrm>
    </dsp:sp>
    <dsp:sp modelId="{41C97993-9FCA-498C-A91E-89349600B85E}">
      <dsp:nvSpPr>
        <dsp:cNvPr id="0" name=""/>
        <dsp:cNvSpPr/>
      </dsp:nvSpPr>
      <dsp:spPr>
        <a:xfrm rot="3310531">
          <a:off x="825105" y="1006008"/>
          <a:ext cx="649593" cy="54438"/>
        </a:xfrm>
        <a:custGeom>
          <a:avLst/>
          <a:gdLst/>
          <a:ahLst/>
          <a:cxnLst/>
          <a:rect l="0" t="0" r="0" b="0"/>
          <a:pathLst>
            <a:path>
              <a:moveTo>
                <a:pt x="0" y="27219"/>
              </a:moveTo>
              <a:lnTo>
                <a:pt x="649593" y="27219"/>
              </a:lnTo>
            </a:path>
          </a:pathLst>
        </a:custGeom>
        <a:noFill/>
        <a:ln w="12700" cap="flat" cmpd="sng" algn="ctr">
          <a:solidFill>
            <a:srgbClr val="56C4D2"/>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889000">
            <a:lnSpc>
              <a:spcPct val="90000"/>
            </a:lnSpc>
            <a:spcBef>
              <a:spcPct val="0"/>
            </a:spcBef>
            <a:spcAft>
              <a:spcPct val="35000"/>
            </a:spcAft>
            <a:buNone/>
          </a:pPr>
          <a:endParaRPr lang="zh-CN" altLang="en-US" sz="2000" kern="1200"/>
        </a:p>
      </dsp:txBody>
      <dsp:txXfrm>
        <a:off x="1133662" y="1016988"/>
        <a:ext cx="32479" cy="32479"/>
      </dsp:txXfrm>
    </dsp:sp>
    <dsp:sp modelId="{BB0F9F54-DD5C-4406-9DF3-473B1FDDE758}">
      <dsp:nvSpPr>
        <dsp:cNvPr id="0" name=""/>
        <dsp:cNvSpPr/>
      </dsp:nvSpPr>
      <dsp:spPr>
        <a:xfrm>
          <a:off x="1335381" y="1068005"/>
          <a:ext cx="927399" cy="463699"/>
        </a:xfrm>
        <a:prstGeom prst="roundRect">
          <a:avLst>
            <a:gd name="adj" fmla="val 10000"/>
          </a:avLst>
        </a:prstGeom>
        <a:solidFill>
          <a:srgbClr val="94DAE2">
            <a:alpha val="7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altLang="zh-CN"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rPr>
            <a:t>Identity</a:t>
          </a:r>
          <a:endParaRPr lang="zh-CN" altLang="en-US" sz="2000" kern="1200" dirty="0">
            <a:solidFill>
              <a:schemeClr val="tx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dsp:txBody>
      <dsp:txXfrm>
        <a:off x="1348962" y="1081586"/>
        <a:ext cx="900237" cy="436537"/>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E459379-BD75-45E7-9078-F58020561C9C}" type="datetimeFigureOut">
              <a:rPr lang="zh-CN" altLang="en-US" smtClean="0"/>
              <a:t>2025/3/9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A20CE0-357F-4823-ABEA-60B0CEC44125}" type="slidenum">
              <a:rPr lang="zh-CN" altLang="en-US" smtClean="0"/>
              <a:t>‹#›</a:t>
            </a:fld>
            <a:endParaRPr lang="zh-CN" altLang="en-US"/>
          </a:p>
        </p:txBody>
      </p:sp>
    </p:spTree>
    <p:extLst>
      <p:ext uri="{BB962C8B-B14F-4D97-AF65-F5344CB8AC3E}">
        <p14:creationId xmlns:p14="http://schemas.microsoft.com/office/powerpoint/2010/main" val="4241297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7F5F04-C590-4642-A15E-DBE4DD392B96}" type="datetimeFigureOut">
              <a:rPr lang="zh-CN" altLang="en-US" smtClean="0"/>
              <a:t>2025/3/9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381C5E-ABEC-406E-876A-C0540989C236}" type="slidenum">
              <a:rPr lang="zh-CN" altLang="en-US" smtClean="0"/>
              <a:t>‹#›</a:t>
            </a:fld>
            <a:endParaRPr lang="zh-CN" altLang="en-US"/>
          </a:p>
        </p:txBody>
      </p:sp>
    </p:spTree>
    <p:extLst>
      <p:ext uri="{BB962C8B-B14F-4D97-AF65-F5344CB8AC3E}">
        <p14:creationId xmlns:p14="http://schemas.microsoft.com/office/powerpoint/2010/main" val="4198210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7A58BC7-AB6D-4B43-BCA4-F5663673D202}"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Keystone</a:t>
            </a:r>
            <a:r>
              <a:rPr lang="zh-CN" altLang="en-US" dirty="0"/>
              <a:t>作为</a:t>
            </a:r>
            <a:r>
              <a:rPr lang="en-US" altLang="zh-CN" dirty="0"/>
              <a:t>OpenStack</a:t>
            </a:r>
            <a:r>
              <a:rPr lang="zh-CN" altLang="en-US" dirty="0"/>
              <a:t>中一个独立的提供安全认证的模块，主要负责</a:t>
            </a:r>
            <a:r>
              <a:rPr lang="en-US" altLang="zh-CN" dirty="0"/>
              <a:t>OpenStack</a:t>
            </a:r>
            <a:r>
              <a:rPr lang="zh-CN" altLang="en-US" dirty="0"/>
              <a:t>用户的</a:t>
            </a:r>
            <a:r>
              <a:rPr lang="zh-CN" altLang="en-US" b="1" dirty="0"/>
              <a:t>身份认证、令牌管理、提供访问资源的服务目录，以及基于用户角色的访问控制</a:t>
            </a:r>
            <a:r>
              <a:rPr lang="zh-CN" altLang="en-US" dirty="0"/>
              <a:t>。</a:t>
            </a:r>
            <a:endParaRPr lang="en-US" altLang="zh-CN" dirty="0"/>
          </a:p>
          <a:p>
            <a:r>
              <a:rPr lang="zh-CN" altLang="en-US" dirty="0"/>
              <a:t>用户访问系统的用户名和密码是否正确，令牌的发放，服务端点的注册，以及该用户是否具有访问特定资源的权限等都离不开</a:t>
            </a:r>
            <a:r>
              <a:rPr lang="en-US" altLang="zh-CN" dirty="0"/>
              <a:t>Keystone</a:t>
            </a:r>
            <a:r>
              <a:rPr lang="zh-CN" altLang="en-US" dirty="0"/>
              <a:t>服务的参与。</a:t>
            </a:r>
            <a:endParaRPr lang="en-US" altLang="zh-CN" dirty="0"/>
          </a:p>
          <a:p>
            <a:r>
              <a:rPr lang="en-US" altLang="zh-CN" dirty="0"/>
              <a:t>Identity</a:t>
            </a:r>
            <a:r>
              <a:rPr lang="zh-CN" altLang="en-US" dirty="0"/>
              <a:t>：身份服务，提供身份验证凭证及有关用户和用户组数据。</a:t>
            </a:r>
            <a:endParaRPr lang="en-US" altLang="zh-CN" dirty="0"/>
          </a:p>
          <a:p>
            <a:r>
              <a:rPr lang="en-US" altLang="zh-CN" dirty="0"/>
              <a:t>Token</a:t>
            </a:r>
            <a:r>
              <a:rPr lang="zh-CN" altLang="en-US" dirty="0"/>
              <a:t>：令牌，</a:t>
            </a:r>
            <a:r>
              <a:rPr lang="en-US" altLang="zh-CN" dirty="0"/>
              <a:t>Keystone</a:t>
            </a:r>
            <a:r>
              <a:rPr lang="zh-CN" altLang="en-US" dirty="0"/>
              <a:t>在确认用户的身份后，会给用户提供一个核实身份且可以用于后续资源请求的令牌。</a:t>
            </a:r>
            <a:endParaRPr lang="en-US" altLang="zh-CN" dirty="0"/>
          </a:p>
          <a:p>
            <a:r>
              <a:rPr lang="en-US" altLang="zh-CN" dirty="0"/>
              <a:t>Catalog</a:t>
            </a:r>
            <a:r>
              <a:rPr lang="zh-CN" altLang="en-US" dirty="0"/>
              <a:t>：对外提供一个服务的查询目录，服务目录存储了</a:t>
            </a:r>
            <a:r>
              <a:rPr lang="en-US" altLang="zh-CN" dirty="0"/>
              <a:t>OpenStack</a:t>
            </a:r>
            <a:r>
              <a:rPr lang="zh-CN" altLang="en-US" dirty="0"/>
              <a:t>所有服务的</a:t>
            </a:r>
            <a:r>
              <a:rPr lang="en-US" altLang="zh-CN" dirty="0"/>
              <a:t>Endpoint</a:t>
            </a:r>
            <a:r>
              <a:rPr lang="zh-CN" altLang="en-US" dirty="0"/>
              <a:t>信息。</a:t>
            </a:r>
            <a:endParaRPr lang="en-US" altLang="zh-CN" dirty="0"/>
          </a:p>
          <a:p>
            <a:r>
              <a:rPr lang="en-US" altLang="zh-CN" dirty="0"/>
              <a:t>Policy</a:t>
            </a:r>
            <a:r>
              <a:rPr lang="zh-CN" altLang="en-US" dirty="0"/>
              <a:t>：安全策略或者访问控制，一个基于规则的身份验证引擎，通过配置文件来定义各种动作与用户角色的匹配关系。</a:t>
            </a:r>
            <a:endParaRPr lang="en-US" altLang="zh-CN" dirty="0"/>
          </a:p>
          <a:p>
            <a:r>
              <a:rPr lang="en-US" altLang="zh-CN" dirty="0"/>
              <a:t>Resource</a:t>
            </a:r>
            <a:r>
              <a:rPr lang="zh-CN" altLang="en-US" dirty="0"/>
              <a:t>：提供关于</a:t>
            </a:r>
            <a:r>
              <a:rPr lang="en-US" altLang="zh-CN" dirty="0"/>
              <a:t>Domain</a:t>
            </a:r>
            <a:r>
              <a:rPr lang="zh-CN" altLang="en-US" dirty="0"/>
              <a:t>和</a:t>
            </a:r>
            <a:r>
              <a:rPr lang="en-US" altLang="zh-CN" dirty="0"/>
              <a:t>Project</a:t>
            </a:r>
            <a:r>
              <a:rPr lang="zh-CN" altLang="en-US" dirty="0"/>
              <a:t>的数据。</a:t>
            </a:r>
            <a:endParaRPr lang="en-US" altLang="zh-CN" dirty="0"/>
          </a:p>
          <a:p>
            <a:r>
              <a:rPr lang="en-US" altLang="zh-CN" dirty="0"/>
              <a:t>Assignment</a:t>
            </a:r>
            <a:r>
              <a:rPr lang="zh-CN" altLang="en-US" dirty="0"/>
              <a:t>：提供关于</a:t>
            </a:r>
            <a:r>
              <a:rPr lang="en-US" altLang="zh-CN" dirty="0"/>
              <a:t>Role</a:t>
            </a:r>
            <a:r>
              <a:rPr lang="zh-CN" altLang="en-US" dirty="0"/>
              <a:t>和</a:t>
            </a:r>
            <a:r>
              <a:rPr lang="en-US" altLang="zh-CN" dirty="0"/>
              <a:t>Role Assignment</a:t>
            </a:r>
            <a:r>
              <a:rPr lang="zh-CN" altLang="en-US" dirty="0"/>
              <a:t>的数据，负责</a:t>
            </a:r>
            <a:r>
              <a:rPr lang="zh-CN" altLang="en-US" b="1" dirty="0"/>
              <a:t>角色授权</a:t>
            </a:r>
            <a:r>
              <a:rPr lang="zh-CN" altLang="en-US" dirty="0"/>
              <a:t>。</a:t>
            </a:r>
            <a:endParaRPr lang="en-US" altLang="zh-CN" dirty="0"/>
          </a:p>
          <a:p>
            <a:endParaRPr lang="en-US" altLang="zh-CN" dirty="0"/>
          </a:p>
          <a:p>
            <a:endParaRPr lang="zh-CN" altLang="en-US" dirty="0"/>
          </a:p>
          <a:p>
            <a:endParaRPr lang="zh-CN" altLang="en-US" dirty="0"/>
          </a:p>
        </p:txBody>
      </p:sp>
    </p:spTree>
    <p:extLst>
      <p:ext uri="{BB962C8B-B14F-4D97-AF65-F5344CB8AC3E}">
        <p14:creationId xmlns:p14="http://schemas.microsoft.com/office/powerpoint/2010/main" val="2371002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marL="180000" marR="0" lvl="0" indent="-180000" algn="l" defTabSz="1219304" rtl="0" eaLnBrk="1" fontAlgn="ctr" latinLnBrk="0" hangingPunct="1">
              <a:lnSpc>
                <a:spcPct val="125000"/>
              </a:lnSpc>
              <a:spcBef>
                <a:spcPts val="0"/>
              </a:spcBef>
              <a:spcAft>
                <a:spcPts val="600"/>
              </a:spcAft>
              <a:buClrTx/>
              <a:buSzTx/>
              <a:buFont typeface="Huawei Sans" panose="020C0503030203020204" pitchFamily="34" charset="0"/>
              <a:buChar char="•"/>
              <a:tabLst/>
              <a:defRPr/>
            </a:pPr>
            <a:r>
              <a:rPr lang="zh-CN" altLang="en-US" dirty="0"/>
              <a:t>在</a:t>
            </a:r>
            <a:r>
              <a:rPr lang="en-US" altLang="zh-CN" dirty="0"/>
              <a:t>OpenStack</a:t>
            </a:r>
            <a:r>
              <a:rPr lang="zh-CN" altLang="en-US" dirty="0"/>
              <a:t>的整体框架结构中，</a:t>
            </a:r>
            <a:r>
              <a:rPr lang="en-US" altLang="zh-CN" dirty="0"/>
              <a:t>Keystone</a:t>
            </a:r>
            <a:r>
              <a:rPr lang="zh-CN" altLang="en-US" dirty="0"/>
              <a:t>的作用类似于一个服务总线，</a:t>
            </a:r>
            <a:r>
              <a:rPr lang="en-US" altLang="zh-CN" dirty="0"/>
              <a:t>Nova</a:t>
            </a:r>
            <a:r>
              <a:rPr lang="zh-CN" altLang="en-US" dirty="0"/>
              <a:t>、</a:t>
            </a:r>
            <a:r>
              <a:rPr lang="en-US" altLang="zh-CN" dirty="0"/>
              <a:t>Glance</a:t>
            </a:r>
            <a:r>
              <a:rPr lang="zh-CN" altLang="en-US" dirty="0"/>
              <a:t>、</a:t>
            </a:r>
            <a:r>
              <a:rPr lang="en-US" altLang="zh-CN" dirty="0"/>
              <a:t>Horizon</a:t>
            </a:r>
            <a:r>
              <a:rPr lang="zh-CN" altLang="en-US" dirty="0"/>
              <a:t>、</a:t>
            </a:r>
            <a:r>
              <a:rPr lang="en-US" altLang="zh-CN" dirty="0"/>
              <a:t>Swift</a:t>
            </a:r>
            <a:r>
              <a:rPr lang="zh-CN" altLang="en-US" dirty="0"/>
              <a:t>、</a:t>
            </a:r>
            <a:r>
              <a:rPr lang="en-US" altLang="zh-CN" dirty="0"/>
              <a:t>Cinder</a:t>
            </a:r>
            <a:r>
              <a:rPr lang="zh-CN" altLang="en-US" dirty="0"/>
              <a:t>及</a:t>
            </a:r>
            <a:r>
              <a:rPr lang="en-US" altLang="zh-CN" dirty="0"/>
              <a:t>Neutron</a:t>
            </a:r>
            <a:r>
              <a:rPr lang="zh-CN" altLang="en-US" dirty="0"/>
              <a:t>等其他服务都通过</a:t>
            </a:r>
            <a:r>
              <a:rPr lang="en-US" altLang="zh-CN" dirty="0"/>
              <a:t>Keystone</a:t>
            </a:r>
            <a:r>
              <a:rPr lang="zh-CN" altLang="en-US" dirty="0"/>
              <a:t>来注册其服务的</a:t>
            </a:r>
            <a:r>
              <a:rPr lang="en-US" altLang="zh-CN" dirty="0"/>
              <a:t>Endpoint</a:t>
            </a:r>
            <a:r>
              <a:rPr lang="zh-CN" altLang="en-US" dirty="0"/>
              <a:t>，针对这些服务的任何调用都需要经过</a:t>
            </a:r>
            <a:r>
              <a:rPr lang="en-US" altLang="zh-CN" dirty="0"/>
              <a:t>Keystone</a:t>
            </a:r>
            <a:r>
              <a:rPr lang="zh-CN" altLang="en-US" dirty="0"/>
              <a:t>的身份认证，并获得服务的</a:t>
            </a:r>
            <a:r>
              <a:rPr lang="en-US" altLang="zh-CN" dirty="0"/>
              <a:t>Endpoint</a:t>
            </a:r>
            <a:r>
              <a:rPr lang="zh-CN" altLang="en-US" dirty="0"/>
              <a:t>来进行访问。</a:t>
            </a:r>
          </a:p>
          <a:p>
            <a:endParaRPr lang="zh-CN" altLang="en-US" dirty="0"/>
          </a:p>
        </p:txBody>
      </p:sp>
    </p:spTree>
    <p:extLst>
      <p:ext uri="{BB962C8B-B14F-4D97-AF65-F5344CB8AC3E}">
        <p14:creationId xmlns:p14="http://schemas.microsoft.com/office/powerpoint/2010/main" val="1124635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Keystone Middleware</a:t>
            </a:r>
            <a:r>
              <a:rPr lang="zh-CN" altLang="en-US" dirty="0"/>
              <a:t>是</a:t>
            </a:r>
            <a:r>
              <a:rPr lang="en-US" altLang="zh-CN" dirty="0"/>
              <a:t>Keystone</a:t>
            </a:r>
            <a:r>
              <a:rPr lang="zh-CN" altLang="en-US" dirty="0"/>
              <a:t>提供的对令牌合法性进行验证的中间件。</a:t>
            </a:r>
            <a:endParaRPr lang="en-US" altLang="zh-CN" dirty="0"/>
          </a:p>
          <a:p>
            <a:pPr lvl="1"/>
            <a:r>
              <a:rPr lang="zh-CN" altLang="en-US" dirty="0"/>
              <a:t>比如，在客户端访问</a:t>
            </a:r>
            <a:r>
              <a:rPr lang="en-US" altLang="zh-CN" dirty="0"/>
              <a:t>Keystone</a:t>
            </a:r>
            <a:r>
              <a:rPr lang="zh-CN" altLang="en-US" dirty="0"/>
              <a:t>提供的资源时提供了</a:t>
            </a:r>
            <a:r>
              <a:rPr lang="en-US" altLang="zh-CN" dirty="0"/>
              <a:t>PKI</a:t>
            </a:r>
            <a:r>
              <a:rPr lang="zh-CN" altLang="en-US" dirty="0"/>
              <a:t>类型的令牌，为了不必每次都通过</a:t>
            </a:r>
            <a:r>
              <a:rPr lang="en-US" altLang="zh-CN" dirty="0"/>
              <a:t>Keystone</a:t>
            </a:r>
            <a:r>
              <a:rPr lang="zh-CN" altLang="en-US" dirty="0"/>
              <a:t>服务的直接介入来验证令牌的合法性，通常可以在中间件上进行验证，前提是中间件上已经缓存了相关的证书与密钥以对令牌进行签名认证。</a:t>
            </a:r>
            <a:endParaRPr lang="en-US" altLang="zh-CN" dirty="0"/>
          </a:p>
          <a:p>
            <a:pPr lvl="1"/>
            <a:r>
              <a:rPr lang="zh-CN" altLang="en-US" dirty="0"/>
              <a:t>如果不是</a:t>
            </a:r>
            <a:r>
              <a:rPr lang="en-US" altLang="zh-CN"/>
              <a:t>PKI</a:t>
            </a:r>
            <a:r>
              <a:rPr lang="zh-CN" altLang="en-US"/>
              <a:t>类型</a:t>
            </a:r>
            <a:r>
              <a:rPr lang="zh-CN" altLang="en-US" dirty="0"/>
              <a:t>的令牌，则需要通过</a:t>
            </a:r>
            <a:r>
              <a:rPr lang="en-US" altLang="zh-CN" dirty="0" err="1"/>
              <a:t>keystoneauth</a:t>
            </a:r>
            <a:r>
              <a:rPr lang="zh-CN" altLang="en-US" dirty="0"/>
              <a:t>获得一个与</a:t>
            </a:r>
            <a:r>
              <a:rPr lang="en-US" altLang="zh-CN" dirty="0"/>
              <a:t>Keystone</a:t>
            </a:r>
            <a:r>
              <a:rPr lang="zh-CN" altLang="en-US" dirty="0"/>
              <a:t>服务连接的</a:t>
            </a:r>
            <a:r>
              <a:rPr lang="en-US" altLang="zh-CN" dirty="0"/>
              <a:t>session</a:t>
            </a:r>
            <a:r>
              <a:rPr lang="zh-CN" altLang="en-US" dirty="0"/>
              <a:t>，并通过调用</a:t>
            </a:r>
            <a:r>
              <a:rPr lang="en-US" altLang="zh-CN" dirty="0"/>
              <a:t>Keystone</a:t>
            </a:r>
            <a:r>
              <a:rPr lang="zh-CN" altLang="en-US" dirty="0"/>
              <a:t>服务提供的</a:t>
            </a:r>
            <a:r>
              <a:rPr lang="en-US" altLang="zh-CN" dirty="0"/>
              <a:t>API</a:t>
            </a:r>
            <a:r>
              <a:rPr lang="zh-CN" altLang="en-US" dirty="0"/>
              <a:t>来验证令牌的合法性。</a:t>
            </a:r>
            <a:endParaRPr lang="en-US" altLang="zh-CN" dirty="0"/>
          </a:p>
          <a:p>
            <a:r>
              <a:rPr lang="zh-CN" altLang="en-US" dirty="0"/>
              <a:t>对于</a:t>
            </a:r>
            <a:r>
              <a:rPr lang="en-US" altLang="zh-CN" dirty="0"/>
              <a:t>Keystone</a:t>
            </a:r>
            <a:r>
              <a:rPr lang="zh-CN" altLang="en-US" dirty="0"/>
              <a:t>项目本身，除了后台的数据库，主要包括一个处理</a:t>
            </a:r>
            <a:r>
              <a:rPr lang="en-US" altLang="zh-CN" dirty="0"/>
              <a:t>RESTful</a:t>
            </a:r>
            <a:r>
              <a:rPr lang="zh-CN" altLang="en-US" dirty="0"/>
              <a:t>请求的</a:t>
            </a:r>
            <a:r>
              <a:rPr lang="en-US" altLang="zh-CN" dirty="0"/>
              <a:t>API</a:t>
            </a:r>
            <a:r>
              <a:rPr lang="zh-CN" altLang="en-US" dirty="0"/>
              <a:t>服务进程。这些</a:t>
            </a:r>
            <a:r>
              <a:rPr lang="en-US" altLang="zh-CN" dirty="0"/>
              <a:t>API</a:t>
            </a:r>
            <a:r>
              <a:rPr lang="zh-CN" altLang="en-US" dirty="0"/>
              <a:t>涵盖了</a:t>
            </a:r>
            <a:r>
              <a:rPr lang="en-US" altLang="zh-CN" dirty="0"/>
              <a:t>Identity</a:t>
            </a:r>
            <a:r>
              <a:rPr lang="zh-CN" altLang="en-US" dirty="0"/>
              <a:t>、</a:t>
            </a:r>
            <a:r>
              <a:rPr lang="en-US" altLang="zh-CN" dirty="0"/>
              <a:t>Token</a:t>
            </a:r>
            <a:r>
              <a:rPr lang="zh-CN" altLang="en-US" dirty="0"/>
              <a:t>、</a:t>
            </a:r>
            <a:r>
              <a:rPr lang="en-US" altLang="zh-CN" dirty="0"/>
              <a:t>Catalog</a:t>
            </a:r>
            <a:r>
              <a:rPr lang="zh-CN" altLang="en-US" dirty="0"/>
              <a:t>和</a:t>
            </a:r>
            <a:r>
              <a:rPr lang="en-US" altLang="zh-CN" dirty="0"/>
              <a:t>Policy</a:t>
            </a:r>
            <a:r>
              <a:rPr lang="zh-CN" altLang="en-US" dirty="0"/>
              <a:t>等</a:t>
            </a:r>
            <a:r>
              <a:rPr lang="en-US" altLang="zh-CN" dirty="0"/>
              <a:t>Keystone</a:t>
            </a:r>
            <a:r>
              <a:rPr lang="zh-CN" altLang="en-US" dirty="0"/>
              <a:t>提供的各种服务，这些不同服务所能提供的功能则分别由相应的后端</a:t>
            </a:r>
            <a:r>
              <a:rPr lang="en-US" altLang="zh-CN" dirty="0"/>
              <a:t>Driver</a:t>
            </a:r>
            <a:r>
              <a:rPr lang="zh-CN" altLang="en-US" dirty="0"/>
              <a:t>（</a:t>
            </a:r>
            <a:r>
              <a:rPr lang="en-US" altLang="zh-CN" dirty="0"/>
              <a:t>Backend Driver</a:t>
            </a:r>
            <a:r>
              <a:rPr lang="zh-CN" altLang="en-US" dirty="0"/>
              <a:t>）实现。</a:t>
            </a:r>
          </a:p>
        </p:txBody>
      </p:sp>
    </p:spTree>
    <p:extLst>
      <p:ext uri="{BB962C8B-B14F-4D97-AF65-F5344CB8AC3E}">
        <p14:creationId xmlns:p14="http://schemas.microsoft.com/office/powerpoint/2010/main" val="421421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13679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14</a:t>
            </a:fld>
            <a:endParaRPr lang="zh-CN" altLang="en-US"/>
          </a:p>
        </p:txBody>
      </p:sp>
    </p:spTree>
    <p:extLst>
      <p:ext uri="{BB962C8B-B14F-4D97-AF65-F5344CB8AC3E}">
        <p14:creationId xmlns:p14="http://schemas.microsoft.com/office/powerpoint/2010/main" val="29590158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pPr lvl="0"/>
            <a:r>
              <a:rPr lang="en-US" altLang="zh-CN" dirty="0"/>
              <a:t>Keystone</a:t>
            </a:r>
            <a:r>
              <a:rPr lang="zh-CN" altLang="en-US" dirty="0"/>
              <a:t>的管理主要是针对</a:t>
            </a:r>
            <a:r>
              <a:rPr lang="en-US" altLang="zh-CN" dirty="0"/>
              <a:t>Identity</a:t>
            </a:r>
            <a:r>
              <a:rPr lang="zh-CN" altLang="en-US" dirty="0"/>
              <a:t>、</a:t>
            </a:r>
            <a:r>
              <a:rPr lang="en-US" altLang="zh-CN" dirty="0"/>
              <a:t>Resource</a:t>
            </a:r>
            <a:r>
              <a:rPr lang="zh-CN" altLang="en-US" dirty="0"/>
              <a:t>、</a:t>
            </a:r>
            <a:r>
              <a:rPr lang="en-US" altLang="zh-CN" dirty="0"/>
              <a:t>Assignment</a:t>
            </a:r>
            <a:r>
              <a:rPr lang="zh-CN" altLang="en-US" dirty="0"/>
              <a:t>、</a:t>
            </a:r>
            <a:r>
              <a:rPr lang="en-US" altLang="zh-CN" dirty="0"/>
              <a:t>Token</a:t>
            </a:r>
            <a:r>
              <a:rPr lang="zh-CN" altLang="en-US" dirty="0"/>
              <a:t>、</a:t>
            </a:r>
            <a:r>
              <a:rPr lang="en-US" altLang="zh-CN" dirty="0">
                <a:sym typeface="+mn-lt"/>
              </a:rPr>
              <a:t>Catalog</a:t>
            </a:r>
            <a:r>
              <a:rPr lang="zh-CN" altLang="en-US" dirty="0">
                <a:sym typeface="+mn-lt"/>
              </a:rPr>
              <a:t>、</a:t>
            </a:r>
            <a:r>
              <a:rPr lang="en-US" altLang="zh-CN" dirty="0">
                <a:sym typeface="+mn-lt"/>
              </a:rPr>
              <a:t>Service</a:t>
            </a:r>
            <a:r>
              <a:rPr lang="zh-CN" altLang="en-US" dirty="0">
                <a:sym typeface="+mn-lt"/>
              </a:rPr>
              <a:t>，这些对象具体由其他更小的对象实现。</a:t>
            </a:r>
            <a:endParaRPr lang="en-US" altLang="zh-CN" dirty="0">
              <a:sym typeface="+mn-lt"/>
            </a:endParaRPr>
          </a:p>
          <a:p>
            <a:pPr lvl="0"/>
            <a:r>
              <a:rPr lang="zh-CN" altLang="en-US" dirty="0">
                <a:sym typeface="+mn-lt"/>
              </a:rPr>
              <a:t>同时</a:t>
            </a:r>
            <a:r>
              <a:rPr lang="en-US" altLang="zh-CN" dirty="0">
                <a:sym typeface="+mn-lt"/>
              </a:rPr>
              <a:t>OpenStack</a:t>
            </a:r>
            <a:r>
              <a:rPr lang="zh-CN" altLang="en-US" dirty="0">
                <a:sym typeface="+mn-lt"/>
              </a:rPr>
              <a:t>各种资源和服务的访问策略由</a:t>
            </a:r>
            <a:r>
              <a:rPr lang="en-US" altLang="zh-CN" dirty="0">
                <a:sym typeface="+mn-lt"/>
              </a:rPr>
              <a:t>Policy</a:t>
            </a:r>
            <a:r>
              <a:rPr lang="zh-CN" altLang="en-US" dirty="0">
                <a:sym typeface="+mn-lt"/>
              </a:rPr>
              <a:t>定义。</a:t>
            </a:r>
            <a:endParaRPr lang="en-US" altLang="zh-CN" dirty="0">
              <a:sym typeface="+mn-lt"/>
            </a:endParaRPr>
          </a:p>
          <a:p>
            <a:endParaRPr lang="zh-CN" altLang="en-US" dirty="0"/>
          </a:p>
        </p:txBody>
      </p:sp>
    </p:spTree>
    <p:extLst>
      <p:ext uri="{BB962C8B-B14F-4D97-AF65-F5344CB8AC3E}">
        <p14:creationId xmlns:p14="http://schemas.microsoft.com/office/powerpoint/2010/main" val="38485246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9424680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通常情况下，用户和用户组数据由</a:t>
            </a:r>
            <a:r>
              <a:rPr lang="en-US" altLang="zh-CN" dirty="0"/>
              <a:t>Identity</a:t>
            </a:r>
            <a:r>
              <a:rPr lang="zh-CN" altLang="en-US" dirty="0"/>
              <a:t>服务管理，允许它处理与这些数据关联的所有</a:t>
            </a:r>
            <a:r>
              <a:rPr lang="en-US" altLang="zh-CN" dirty="0"/>
              <a:t>CRUD</a:t>
            </a:r>
            <a:r>
              <a:rPr lang="zh-CN" altLang="en-US" dirty="0"/>
              <a:t>操作。</a:t>
            </a:r>
          </a:p>
          <a:p>
            <a:r>
              <a:rPr lang="zh-CN" altLang="en-US" dirty="0"/>
              <a:t>复杂情况下，用户和用户组数据由权威后端服务管理。</a:t>
            </a:r>
          </a:p>
          <a:p>
            <a:pPr lvl="1"/>
            <a:r>
              <a:rPr lang="zh-CN" altLang="en-US" dirty="0"/>
              <a:t>例如，</a:t>
            </a:r>
            <a:r>
              <a:rPr lang="en-US" altLang="zh-CN" dirty="0"/>
              <a:t>Identity</a:t>
            </a:r>
            <a:r>
              <a:rPr lang="zh-CN" altLang="en-US" dirty="0"/>
              <a:t>充当</a:t>
            </a:r>
            <a:r>
              <a:rPr lang="en-US" altLang="zh-CN" dirty="0"/>
              <a:t>LDAP</a:t>
            </a:r>
            <a:r>
              <a:rPr lang="zh-CN" altLang="en-US" dirty="0"/>
              <a:t>的前端，</a:t>
            </a:r>
            <a:r>
              <a:rPr lang="en-US" altLang="zh-CN" dirty="0"/>
              <a:t>LDAP</a:t>
            </a:r>
            <a:r>
              <a:rPr lang="zh-CN" altLang="en-US" dirty="0"/>
              <a:t>服务器是权威的信息来源， </a:t>
            </a:r>
            <a:r>
              <a:rPr lang="en-US" altLang="zh-CN" dirty="0"/>
              <a:t>Identity</a:t>
            </a:r>
            <a:r>
              <a:rPr lang="zh-CN" altLang="en-US" dirty="0"/>
              <a:t>准确地中继</a:t>
            </a:r>
            <a:r>
              <a:rPr lang="en-US" altLang="zh-CN" dirty="0"/>
              <a:t>LDAP</a:t>
            </a:r>
            <a:r>
              <a:rPr lang="zh-CN" altLang="en-US" dirty="0"/>
              <a:t>信息。</a:t>
            </a:r>
          </a:p>
          <a:p>
            <a:r>
              <a:rPr lang="en-US" altLang="zh-CN" dirty="0"/>
              <a:t>Keystone</a:t>
            </a:r>
            <a:r>
              <a:rPr lang="zh-CN" altLang="en-US" dirty="0"/>
              <a:t>的服务</a:t>
            </a:r>
            <a:r>
              <a:rPr lang="en-US" altLang="zh-CN" dirty="0"/>
              <a:t>Service</a:t>
            </a:r>
            <a:r>
              <a:rPr lang="zh-CN" altLang="en-US" dirty="0"/>
              <a:t>包括内部服务和外部服务，这里外部和内部是针对</a:t>
            </a:r>
            <a:r>
              <a:rPr lang="en-US" altLang="zh-CN" dirty="0"/>
              <a:t>Keystone</a:t>
            </a:r>
            <a:r>
              <a:rPr lang="zh-CN" altLang="en-US" dirty="0"/>
              <a:t>本身来讲，有些服务可以在</a:t>
            </a:r>
            <a:r>
              <a:rPr lang="en-US" altLang="zh-CN" dirty="0"/>
              <a:t>Keystone</a:t>
            </a:r>
            <a:r>
              <a:rPr lang="zh-CN" altLang="en-US" dirty="0"/>
              <a:t>内部完成，并直接返回结果。</a:t>
            </a:r>
            <a:r>
              <a:rPr lang="en-US" altLang="zh-CN" dirty="0"/>
              <a:t>Keystone</a:t>
            </a:r>
            <a:r>
              <a:rPr lang="zh-CN" altLang="en-US" dirty="0"/>
              <a:t>还可以负责与</a:t>
            </a:r>
            <a:r>
              <a:rPr lang="en-US" altLang="zh-CN" dirty="0"/>
              <a:t>OpenStack</a:t>
            </a:r>
            <a:r>
              <a:rPr lang="zh-CN" altLang="en-US" dirty="0"/>
              <a:t>其他服务，这里是指其他组件进行交互，交互完成后会提供一个或者多个端点给到用户，这些端点可以理解为访问路径或者一个链接，用户可以通过这些端点访问资源并执行操作。</a:t>
            </a:r>
          </a:p>
          <a:p>
            <a:endParaRPr lang="zh-CN" altLang="en-US" dirty="0"/>
          </a:p>
        </p:txBody>
      </p:sp>
    </p:spTree>
    <p:extLst>
      <p:ext uri="{BB962C8B-B14F-4D97-AF65-F5344CB8AC3E}">
        <p14:creationId xmlns:p14="http://schemas.microsoft.com/office/powerpoint/2010/main" val="1774859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项目本身必须属于某个特定域。所有项目名不是</a:t>
            </a:r>
            <a:r>
              <a:rPr lang="en-US" altLang="zh-CN" dirty="0"/>
              <a:t>OpenStack</a:t>
            </a:r>
            <a:r>
              <a:rPr lang="zh-CN" altLang="en-US" dirty="0"/>
              <a:t>全局唯一的，仅在其所属域唯一。</a:t>
            </a:r>
          </a:p>
          <a:p>
            <a:r>
              <a:rPr lang="zh-CN" altLang="en-US" dirty="0"/>
              <a:t>创建项目时如果未指定域，则将其添加到默认域。</a:t>
            </a:r>
          </a:p>
        </p:txBody>
      </p:sp>
    </p:spTree>
    <p:extLst>
      <p:ext uri="{BB962C8B-B14F-4D97-AF65-F5344CB8AC3E}">
        <p14:creationId xmlns:p14="http://schemas.microsoft.com/office/powerpoint/2010/main" val="33828154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73346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142440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用户与</a:t>
            </a:r>
            <a:r>
              <a:rPr lang="en-US" altLang="zh-CN" dirty="0"/>
              <a:t>OpenStack</a:t>
            </a:r>
            <a:r>
              <a:rPr lang="zh-CN" altLang="en-US" dirty="0"/>
              <a:t>中的服务可以通过</a:t>
            </a:r>
            <a:r>
              <a:rPr lang="en-US" altLang="zh-CN" dirty="0"/>
              <a:t>Catalog</a:t>
            </a:r>
            <a:r>
              <a:rPr lang="zh-CN" altLang="en-US" dirty="0"/>
              <a:t>来获取其他服务的</a:t>
            </a:r>
            <a:r>
              <a:rPr lang="en-US" altLang="zh-CN" dirty="0"/>
              <a:t>Endpoint</a:t>
            </a:r>
            <a:r>
              <a:rPr lang="zh-CN" altLang="en-US" dirty="0"/>
              <a:t>，这些</a:t>
            </a:r>
            <a:r>
              <a:rPr lang="en-US" altLang="zh-CN" dirty="0"/>
              <a:t>Endpoint</a:t>
            </a:r>
            <a:r>
              <a:rPr lang="zh-CN" altLang="en-US" dirty="0"/>
              <a:t>是服务通过</a:t>
            </a:r>
            <a:r>
              <a:rPr lang="en-US" altLang="zh-CN" dirty="0"/>
              <a:t>Keystone</a:t>
            </a:r>
            <a:r>
              <a:rPr lang="zh-CN" altLang="en-US" dirty="0"/>
              <a:t>进行注册时由</a:t>
            </a:r>
            <a:r>
              <a:rPr lang="en-US" altLang="zh-CN" dirty="0"/>
              <a:t>Keystone</a:t>
            </a:r>
            <a:r>
              <a:rPr lang="zh-CN" altLang="en-US" dirty="0"/>
              <a:t>进行维护的，</a:t>
            </a:r>
            <a:r>
              <a:rPr lang="en-US" altLang="zh-CN" dirty="0"/>
              <a:t>Catalog</a:t>
            </a:r>
            <a:r>
              <a:rPr lang="zh-CN" altLang="en-US" dirty="0"/>
              <a:t>就是</a:t>
            </a:r>
            <a:r>
              <a:rPr lang="en-US" altLang="zh-CN" dirty="0"/>
              <a:t>Endpoint</a:t>
            </a:r>
            <a:r>
              <a:rPr lang="zh-CN" altLang="en-US" dirty="0"/>
              <a:t>的一个集合，提供用于查询端点（</a:t>
            </a:r>
            <a:r>
              <a:rPr lang="en-US" altLang="zh-CN" dirty="0"/>
              <a:t>Endpoint</a:t>
            </a:r>
            <a:r>
              <a:rPr lang="zh-CN" altLang="en-US" dirty="0"/>
              <a:t>）的端点注册表，以便外部访问</a:t>
            </a:r>
            <a:r>
              <a:rPr lang="en-US" altLang="zh-CN" dirty="0"/>
              <a:t>OpenStack</a:t>
            </a:r>
            <a:r>
              <a:rPr lang="zh-CN" altLang="en-US" dirty="0"/>
              <a:t>服务。</a:t>
            </a:r>
            <a:endParaRPr lang="en-US" altLang="zh-CN" dirty="0"/>
          </a:p>
          <a:p>
            <a:r>
              <a:rPr lang="en-US" altLang="zh-CN" dirty="0"/>
              <a:t>Endpoint</a:t>
            </a:r>
            <a:r>
              <a:rPr lang="zh-CN" altLang="en-US" dirty="0"/>
              <a:t>本质上是一个</a:t>
            </a:r>
            <a:r>
              <a:rPr lang="en-US" altLang="zh-CN" dirty="0"/>
              <a:t>URL</a:t>
            </a:r>
            <a:r>
              <a:rPr lang="zh-CN" altLang="en-US" dirty="0"/>
              <a:t>，提供一个服务的入口，每个服务可以有一个或多个</a:t>
            </a:r>
            <a:r>
              <a:rPr lang="en-US" altLang="zh-CN" dirty="0"/>
              <a:t>Endpoint</a:t>
            </a:r>
            <a:r>
              <a:rPr lang="zh-CN" altLang="en-US" dirty="0"/>
              <a:t>，通过认证的外部请求，如果需要访问某个服务，只需要知道服务的</a:t>
            </a:r>
            <a:r>
              <a:rPr lang="en-US" altLang="zh-CN" dirty="0"/>
              <a:t>Endpoint</a:t>
            </a:r>
            <a:r>
              <a:rPr lang="zh-CN" altLang="en-US" dirty="0"/>
              <a:t>即可。如图所示，是一个</a:t>
            </a:r>
            <a:r>
              <a:rPr lang="en-US" altLang="zh-CN" dirty="0"/>
              <a:t>catalog</a:t>
            </a:r>
            <a:r>
              <a:rPr lang="zh-CN" altLang="en-US" dirty="0"/>
              <a:t>目录下显示的端点，服务名</a:t>
            </a:r>
            <a:r>
              <a:rPr lang="en-US" altLang="zh-CN" dirty="0"/>
              <a:t>Keystone</a:t>
            </a:r>
            <a:r>
              <a:rPr lang="zh-CN" altLang="en-US" dirty="0"/>
              <a:t>，类型是</a:t>
            </a:r>
            <a:r>
              <a:rPr lang="en-US" altLang="zh-CN" dirty="0"/>
              <a:t>Identity</a:t>
            </a:r>
            <a:r>
              <a:rPr lang="zh-CN" altLang="en-US" dirty="0"/>
              <a:t>，提供访问端点入口是</a:t>
            </a:r>
            <a:r>
              <a:rPr lang="en-US" altLang="zh-CN" dirty="0"/>
              <a:t>Public</a:t>
            </a:r>
            <a:r>
              <a:rPr lang="zh-CN" altLang="en-US" dirty="0"/>
              <a:t>，用户可以</a:t>
            </a:r>
            <a:r>
              <a:rPr lang="zh-CN" altLang="en-US"/>
              <a:t>直接访问。</a:t>
            </a:r>
            <a:endParaRPr lang="en-US" altLang="zh-CN" dirty="0"/>
          </a:p>
          <a:p>
            <a:r>
              <a:rPr lang="en-US" altLang="zh-CN" dirty="0"/>
              <a:t>Endpoint</a:t>
            </a:r>
            <a:r>
              <a:rPr lang="zh-CN" altLang="en-US" dirty="0"/>
              <a:t>分为</a:t>
            </a:r>
            <a:r>
              <a:rPr lang="en-US" altLang="zh-CN" dirty="0"/>
              <a:t>Admin</a:t>
            </a:r>
            <a:r>
              <a:rPr lang="zh-CN" altLang="en-US" dirty="0"/>
              <a:t>、</a:t>
            </a:r>
            <a:r>
              <a:rPr lang="en-US" altLang="zh-CN" dirty="0"/>
              <a:t>Internal</a:t>
            </a:r>
            <a:r>
              <a:rPr lang="zh-CN" altLang="en-US" dirty="0"/>
              <a:t>和</a:t>
            </a:r>
            <a:r>
              <a:rPr lang="en-US" altLang="zh-CN" dirty="0"/>
              <a:t>Public</a:t>
            </a:r>
            <a:r>
              <a:rPr lang="zh-CN" altLang="en-US" dirty="0"/>
              <a:t>，这些不同类型的</a:t>
            </a:r>
            <a:r>
              <a:rPr lang="en-US" altLang="zh-CN" dirty="0"/>
              <a:t>Endpoint</a:t>
            </a:r>
            <a:r>
              <a:rPr lang="zh-CN" altLang="en-US" dirty="0"/>
              <a:t>分别开放给不同的用户或服务。例如，对于</a:t>
            </a:r>
            <a:r>
              <a:rPr lang="en-US" altLang="zh-CN" dirty="0"/>
              <a:t>Public URL</a:t>
            </a:r>
            <a:r>
              <a:rPr lang="zh-CN" altLang="en-US" dirty="0"/>
              <a:t>，一般会对所有用户开放，允许用户通过外部网络进行访问，通常是在公共网络接口上使用；</a:t>
            </a:r>
            <a:r>
              <a:rPr lang="en-US" altLang="zh-CN" dirty="0"/>
              <a:t>Admin URL</a:t>
            </a:r>
            <a:r>
              <a:rPr lang="zh-CN" altLang="en-US" dirty="0"/>
              <a:t>会对一些用户或</a:t>
            </a:r>
            <a:r>
              <a:rPr lang="en-US" altLang="zh-CN" dirty="0"/>
              <a:t>URL</a:t>
            </a:r>
            <a:r>
              <a:rPr lang="zh-CN" altLang="en-US" dirty="0"/>
              <a:t>进行限定，只允许具有特定操作权限的用户访问，通常只提供给有管理权限的用户使用，是在安全的网络接口上使用的；</a:t>
            </a:r>
            <a:r>
              <a:rPr lang="en-US" altLang="zh-CN" dirty="0"/>
              <a:t>Internal URL</a:t>
            </a:r>
            <a:r>
              <a:rPr lang="zh-CN" altLang="en-US" dirty="0"/>
              <a:t>限定于那些安装有</a:t>
            </a:r>
            <a:r>
              <a:rPr lang="en-US" altLang="zh-CN" dirty="0"/>
              <a:t>OpenStack</a:t>
            </a:r>
            <a:r>
              <a:rPr lang="zh-CN" altLang="en-US" dirty="0"/>
              <a:t>的主机才可以访问，一般是内部组件互通，通常在未计量的内部网络接口上使用。</a:t>
            </a:r>
          </a:p>
        </p:txBody>
      </p:sp>
    </p:spTree>
    <p:extLst>
      <p:ext uri="{BB962C8B-B14F-4D97-AF65-F5344CB8AC3E}">
        <p14:creationId xmlns:p14="http://schemas.microsoft.com/office/powerpoint/2010/main" val="12525200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008911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67472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Keystone</a:t>
            </a:r>
            <a:r>
              <a:rPr lang="zh-CN" altLang="en-US" dirty="0"/>
              <a:t>的</a:t>
            </a:r>
            <a:r>
              <a:rPr lang="en-US" altLang="zh-CN" dirty="0"/>
              <a:t>Catalog</a:t>
            </a:r>
            <a:r>
              <a:rPr lang="zh-CN" altLang="en-US" dirty="0"/>
              <a:t>中包含不同</a:t>
            </a:r>
            <a:r>
              <a:rPr lang="en-US" altLang="zh-CN" dirty="0"/>
              <a:t>Region</a:t>
            </a:r>
            <a:r>
              <a:rPr lang="zh-CN" altLang="en-US" dirty="0"/>
              <a:t>中的不同</a:t>
            </a:r>
            <a:r>
              <a:rPr lang="en-US" altLang="zh-CN" dirty="0"/>
              <a:t>Service</a:t>
            </a:r>
            <a:r>
              <a:rPr lang="zh-CN" altLang="en-US" dirty="0"/>
              <a:t>（</a:t>
            </a:r>
            <a:r>
              <a:rPr lang="en-US" altLang="zh-CN" dirty="0"/>
              <a:t>Keystone</a:t>
            </a:r>
            <a:r>
              <a:rPr lang="zh-CN" altLang="en-US" dirty="0"/>
              <a:t>的服务），每个</a:t>
            </a:r>
            <a:r>
              <a:rPr lang="en-US" altLang="zh-CN" dirty="0"/>
              <a:t>Service</a:t>
            </a:r>
            <a:r>
              <a:rPr lang="zh-CN" altLang="en-US" dirty="0"/>
              <a:t>一般提供不同类型的</a:t>
            </a:r>
            <a:r>
              <a:rPr lang="en-US" altLang="zh-CN" dirty="0"/>
              <a:t>Endpoint</a:t>
            </a:r>
            <a:r>
              <a:rPr lang="zh-CN" altLang="en-US" dirty="0"/>
              <a:t>。 </a:t>
            </a:r>
          </a:p>
          <a:p>
            <a:r>
              <a:rPr lang="zh-CN" altLang="en-US" dirty="0"/>
              <a:t>用户和</a:t>
            </a:r>
            <a:r>
              <a:rPr lang="en-US" altLang="zh-CN" dirty="0"/>
              <a:t>Keystone</a:t>
            </a:r>
            <a:r>
              <a:rPr lang="zh-CN" altLang="en-US" dirty="0"/>
              <a:t>中的服务，在交互过程中主要做了些什么呢，普通</a:t>
            </a:r>
            <a:r>
              <a:rPr lang="en-US" altLang="zh-CN" dirty="0"/>
              <a:t>User</a:t>
            </a:r>
            <a:r>
              <a:rPr lang="zh-CN" altLang="en-US" dirty="0"/>
              <a:t>主要使用</a:t>
            </a:r>
            <a:r>
              <a:rPr lang="en-US" altLang="zh-CN" dirty="0"/>
              <a:t>Keystone</a:t>
            </a:r>
            <a:r>
              <a:rPr lang="zh-CN" altLang="en-US" dirty="0"/>
              <a:t>来验证身份，获取相应的身份凭证</a:t>
            </a:r>
            <a:r>
              <a:rPr lang="en-US" altLang="zh-CN" dirty="0"/>
              <a:t>Token</a:t>
            </a:r>
            <a:r>
              <a:rPr lang="zh-CN" altLang="en-US" dirty="0"/>
              <a:t>，还可以获取需要访问使用的</a:t>
            </a:r>
            <a:r>
              <a:rPr lang="en-US" altLang="zh-CN" dirty="0"/>
              <a:t>Service Catalog</a:t>
            </a:r>
            <a:r>
              <a:rPr lang="zh-CN" altLang="en-US" dirty="0"/>
              <a:t>。</a:t>
            </a:r>
            <a:r>
              <a:rPr lang="en-US" altLang="zh-CN" dirty="0"/>
              <a:t>Admin User</a:t>
            </a:r>
            <a:r>
              <a:rPr lang="zh-CN" altLang="en-US" dirty="0"/>
              <a:t>的权限比较高，一般情况只用于管理操作。它主要可以管理</a:t>
            </a:r>
            <a:r>
              <a:rPr lang="en-US" altLang="zh-CN" dirty="0"/>
              <a:t>Keystone</a:t>
            </a:r>
            <a:r>
              <a:rPr lang="zh-CN" altLang="en-US" dirty="0"/>
              <a:t>中的</a:t>
            </a:r>
            <a:r>
              <a:rPr lang="en-US" altLang="zh-CN" dirty="0"/>
              <a:t>Users</a:t>
            </a:r>
            <a:r>
              <a:rPr lang="zh-CN" altLang="en-US" dirty="0"/>
              <a:t>、</a:t>
            </a:r>
            <a:r>
              <a:rPr lang="en-US" altLang="zh-CN" dirty="0"/>
              <a:t>Projects</a:t>
            </a:r>
            <a:r>
              <a:rPr lang="zh-CN" altLang="en-US" dirty="0"/>
              <a:t>、</a:t>
            </a:r>
            <a:r>
              <a:rPr lang="en-US" altLang="zh-CN" dirty="0"/>
              <a:t>Roles</a:t>
            </a:r>
            <a:r>
              <a:rPr lang="zh-CN" altLang="en-US" dirty="0"/>
              <a:t>，管理特定</a:t>
            </a:r>
            <a:r>
              <a:rPr lang="en-US" altLang="zh-CN" dirty="0"/>
              <a:t>Project</a:t>
            </a:r>
            <a:r>
              <a:rPr lang="zh-CN" altLang="en-US" dirty="0"/>
              <a:t>中用户的角色，管理不同的</a:t>
            </a:r>
            <a:r>
              <a:rPr lang="en-US" altLang="zh-CN" dirty="0"/>
              <a:t>Services</a:t>
            </a:r>
            <a:r>
              <a:rPr lang="zh-CN" altLang="en-US" dirty="0"/>
              <a:t>和</a:t>
            </a:r>
            <a:r>
              <a:rPr lang="en-US" altLang="zh-CN" dirty="0"/>
              <a:t>Services</a:t>
            </a:r>
            <a:r>
              <a:rPr lang="zh-CN" altLang="en-US" dirty="0"/>
              <a:t>中的</a:t>
            </a:r>
            <a:r>
              <a:rPr lang="en-US" altLang="zh-CN" dirty="0"/>
              <a:t>Endpoint</a:t>
            </a:r>
            <a:r>
              <a:rPr lang="zh-CN" altLang="en-US" dirty="0"/>
              <a:t>等。最后</a:t>
            </a:r>
            <a:r>
              <a:rPr lang="en-US" altLang="zh-CN" dirty="0"/>
              <a:t>Keystone</a:t>
            </a:r>
            <a:r>
              <a:rPr lang="zh-CN" altLang="en-US" dirty="0"/>
              <a:t>中的服务为用户验证</a:t>
            </a:r>
            <a:r>
              <a:rPr lang="en-US" altLang="zh-CN" dirty="0"/>
              <a:t>Token</a:t>
            </a:r>
            <a:r>
              <a:rPr lang="zh-CN" altLang="en-US" dirty="0"/>
              <a:t>的有效性，定位其他</a:t>
            </a:r>
            <a:r>
              <a:rPr lang="en-US" altLang="zh-CN" dirty="0"/>
              <a:t>Service</a:t>
            </a:r>
            <a:r>
              <a:rPr lang="zh-CN" altLang="en-US" dirty="0"/>
              <a:t>的位置并提供位置</a:t>
            </a:r>
            <a:r>
              <a:rPr lang="en-US" altLang="zh-CN" dirty="0"/>
              <a:t>Endpoint</a:t>
            </a:r>
            <a:r>
              <a:rPr lang="zh-CN" altLang="en-US" dirty="0"/>
              <a:t>给用户，也可以调用其他</a:t>
            </a:r>
            <a:r>
              <a:rPr lang="en-US" altLang="zh-CN" dirty="0"/>
              <a:t>Service</a:t>
            </a:r>
            <a:r>
              <a:rPr lang="zh-CN" altLang="en-US" dirty="0"/>
              <a:t>。</a:t>
            </a:r>
          </a:p>
          <a:p>
            <a:endParaRPr lang="zh-CN" altLang="en-US" dirty="0"/>
          </a:p>
        </p:txBody>
      </p:sp>
    </p:spTree>
    <p:extLst>
      <p:ext uri="{BB962C8B-B14F-4D97-AF65-F5344CB8AC3E}">
        <p14:creationId xmlns:p14="http://schemas.microsoft.com/office/powerpoint/2010/main" val="12559229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25</a:t>
            </a:fld>
            <a:endParaRPr lang="zh-CN" altLang="en-US"/>
          </a:p>
        </p:txBody>
      </p:sp>
    </p:spTree>
    <p:extLst>
      <p:ext uri="{BB962C8B-B14F-4D97-AF65-F5344CB8AC3E}">
        <p14:creationId xmlns:p14="http://schemas.microsoft.com/office/powerpoint/2010/main" val="2638910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UUID</a:t>
            </a:r>
            <a:r>
              <a:rPr lang="zh-CN" altLang="en-US" dirty="0"/>
              <a:t>：</a:t>
            </a:r>
            <a:r>
              <a:rPr lang="en-US" altLang="zh-CN" dirty="0"/>
              <a:t>Universal Unique Identifier</a:t>
            </a:r>
            <a:r>
              <a:rPr lang="zh-CN" altLang="en-US" dirty="0"/>
              <a:t>。</a:t>
            </a:r>
            <a:endParaRPr lang="en-US" altLang="zh-CN" dirty="0"/>
          </a:p>
          <a:p>
            <a:r>
              <a:rPr lang="en-US" altLang="zh-CN" dirty="0"/>
              <a:t>PKI</a:t>
            </a:r>
            <a:r>
              <a:rPr lang="zh-CN" altLang="en-US" dirty="0"/>
              <a:t>：</a:t>
            </a:r>
            <a:r>
              <a:rPr lang="en-US" altLang="zh-CN" dirty="0"/>
              <a:t>Public Key Infrastructure</a:t>
            </a:r>
            <a:r>
              <a:rPr lang="zh-CN" altLang="en-US" dirty="0"/>
              <a:t>。</a:t>
            </a:r>
          </a:p>
        </p:txBody>
      </p:sp>
    </p:spTree>
    <p:extLst>
      <p:ext uri="{BB962C8B-B14F-4D97-AF65-F5344CB8AC3E}">
        <p14:creationId xmlns:p14="http://schemas.microsoft.com/office/powerpoint/2010/main" val="3070173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6053403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首先是</a:t>
            </a:r>
            <a:r>
              <a:rPr lang="en-US" altLang="zh-CN" dirty="0"/>
              <a:t>UUID</a:t>
            </a:r>
            <a:r>
              <a:rPr lang="zh-CN" altLang="en-US" dirty="0"/>
              <a:t>，</a:t>
            </a:r>
            <a:r>
              <a:rPr lang="en-US" altLang="zh-CN" dirty="0"/>
              <a:t>Universal Unique Identifier</a:t>
            </a:r>
            <a:r>
              <a:rPr lang="zh-CN" altLang="en-US" dirty="0"/>
              <a:t>通用唯一标识符。</a:t>
            </a:r>
            <a:endParaRPr lang="en-US" altLang="zh-CN" dirty="0"/>
          </a:p>
          <a:p>
            <a:r>
              <a:rPr lang="en-US" altLang="zh-CN" dirty="0"/>
              <a:t>UUID</a:t>
            </a:r>
            <a:r>
              <a:rPr lang="zh-CN" altLang="en-US" dirty="0"/>
              <a:t>是一个</a:t>
            </a:r>
            <a:r>
              <a:rPr lang="en-US" altLang="zh-CN" dirty="0"/>
              <a:t>32 Byte</a:t>
            </a:r>
            <a:r>
              <a:rPr lang="zh-CN" altLang="en-US" dirty="0"/>
              <a:t>长的随机字符串，不携带任何其他信息，只作为</a:t>
            </a:r>
            <a:r>
              <a:rPr lang="en-US" altLang="zh-CN" dirty="0"/>
              <a:t>Token ID</a:t>
            </a:r>
            <a:r>
              <a:rPr lang="zh-CN" altLang="en-US" dirty="0"/>
              <a:t>，发送请求时，将这个</a:t>
            </a:r>
            <a:r>
              <a:rPr lang="en-US" altLang="zh-CN" dirty="0"/>
              <a:t>Token ID</a:t>
            </a:r>
            <a:r>
              <a:rPr lang="zh-CN" altLang="en-US" dirty="0"/>
              <a:t>以</a:t>
            </a:r>
            <a:r>
              <a:rPr lang="en-US" altLang="zh-CN" dirty="0"/>
              <a:t>X-Auth-Token</a:t>
            </a:r>
            <a:r>
              <a:rPr lang="zh-CN" altLang="en-US" dirty="0"/>
              <a:t>的方式传入。</a:t>
            </a:r>
            <a:endParaRPr lang="en-US" altLang="zh-CN" dirty="0"/>
          </a:p>
          <a:p>
            <a:r>
              <a:rPr lang="en-US" altLang="zh-CN" dirty="0"/>
              <a:t>OpenStack API</a:t>
            </a:r>
            <a:r>
              <a:rPr lang="zh-CN" altLang="en-US" dirty="0"/>
              <a:t>在收到该令牌后，会找</a:t>
            </a:r>
            <a:r>
              <a:rPr lang="en-US" altLang="zh-CN" dirty="0"/>
              <a:t>Keystone</a:t>
            </a:r>
            <a:r>
              <a:rPr lang="zh-CN" altLang="en-US" dirty="0"/>
              <a:t>进行令牌校验，并获取相关用户信息。</a:t>
            </a:r>
            <a:endParaRPr lang="en-US" altLang="zh-CN" dirty="0"/>
          </a:p>
        </p:txBody>
      </p:sp>
    </p:spTree>
    <p:extLst>
      <p:ext uri="{BB962C8B-B14F-4D97-AF65-F5344CB8AC3E}">
        <p14:creationId xmlns:p14="http://schemas.microsoft.com/office/powerpoint/2010/main" val="3699008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PKI</a:t>
            </a:r>
            <a:r>
              <a:rPr lang="zh-CN" altLang="en-US" dirty="0"/>
              <a:t>，</a:t>
            </a:r>
            <a:r>
              <a:rPr lang="en-US" altLang="zh-CN" dirty="0"/>
              <a:t>Public Key Infrastructure</a:t>
            </a:r>
            <a:r>
              <a:rPr lang="zh-CN" altLang="en-US" dirty="0"/>
              <a:t>公钥基础设施。</a:t>
            </a:r>
            <a:endParaRPr lang="en-US" altLang="zh-CN" dirty="0"/>
          </a:p>
          <a:p>
            <a:r>
              <a:rPr lang="en-US" altLang="zh-CN" dirty="0"/>
              <a:t>PKI</a:t>
            </a:r>
            <a:r>
              <a:rPr lang="zh-CN" altLang="en-US" dirty="0"/>
              <a:t>的本质是基于数字签名进行验证。</a:t>
            </a:r>
            <a:r>
              <a:rPr lang="en-US" altLang="zh-CN" dirty="0"/>
              <a:t>Keystone</a:t>
            </a:r>
            <a:r>
              <a:rPr lang="zh-CN" altLang="en-US" dirty="0"/>
              <a:t>私钥对令牌进行数字签名，各个</a:t>
            </a:r>
            <a:r>
              <a:rPr lang="en-US" altLang="zh-CN" dirty="0"/>
              <a:t>OpenStack</a:t>
            </a:r>
            <a:r>
              <a:rPr lang="zh-CN" altLang="en-US" dirty="0"/>
              <a:t>服务的</a:t>
            </a:r>
            <a:r>
              <a:rPr lang="en-US" altLang="zh-CN" dirty="0"/>
              <a:t>API server</a:t>
            </a:r>
            <a:r>
              <a:rPr lang="zh-CN" altLang="en-US" dirty="0"/>
              <a:t>用公钥在本地验证该令牌。</a:t>
            </a:r>
            <a:endParaRPr lang="en-US" altLang="zh-CN" dirty="0"/>
          </a:p>
          <a:p>
            <a:r>
              <a:rPr lang="zh-CN" altLang="en-US" dirty="0"/>
              <a:t>具体验证过程就像这张图上显示的，首先用户将用户名和密码发送给</a:t>
            </a:r>
            <a:r>
              <a:rPr lang="en-US" altLang="zh-CN" dirty="0"/>
              <a:t>Keystone</a:t>
            </a:r>
            <a:r>
              <a:rPr lang="zh-CN" altLang="en-US" dirty="0"/>
              <a:t>，</a:t>
            </a:r>
            <a:r>
              <a:rPr lang="en-US" altLang="zh-CN" dirty="0"/>
              <a:t>Keystone</a:t>
            </a:r>
            <a:r>
              <a:rPr lang="zh-CN" altLang="en-US" dirty="0"/>
              <a:t>使用私钥加密秘钥生成令牌返回给客户端。客户每次向</a:t>
            </a:r>
            <a:r>
              <a:rPr lang="en-US" altLang="zh-CN" dirty="0"/>
              <a:t>OpenStack </a:t>
            </a:r>
            <a:r>
              <a:rPr lang="zh-CN" altLang="en-US" dirty="0"/>
              <a:t>发送调用资源和服务请求时会携带这个</a:t>
            </a:r>
            <a:r>
              <a:rPr lang="en-US" altLang="zh-CN" dirty="0"/>
              <a:t>Token</a:t>
            </a:r>
            <a:r>
              <a:rPr lang="zh-CN" altLang="en-US" dirty="0"/>
              <a:t>令牌，</a:t>
            </a:r>
            <a:r>
              <a:rPr lang="en-US" altLang="zh-CN" dirty="0"/>
              <a:t>OpenStack </a:t>
            </a:r>
            <a:r>
              <a:rPr lang="zh-CN" altLang="en-US" dirty="0"/>
              <a:t>服务</a:t>
            </a:r>
            <a:r>
              <a:rPr lang="en-US" altLang="zh-CN" dirty="0"/>
              <a:t>API</a:t>
            </a:r>
            <a:r>
              <a:rPr lang="zh-CN" altLang="en-US" dirty="0"/>
              <a:t>会使用本地公钥对令牌进行验证。</a:t>
            </a:r>
            <a:endParaRPr lang="en-US" altLang="zh-CN" dirty="0"/>
          </a:p>
          <a:p>
            <a:r>
              <a:rPr lang="zh-CN" altLang="en-US" dirty="0"/>
              <a:t>和</a:t>
            </a:r>
            <a:r>
              <a:rPr lang="en-US" altLang="zh-CN" dirty="0"/>
              <a:t>UUID</a:t>
            </a:r>
            <a:r>
              <a:rPr lang="zh-CN" altLang="en-US" dirty="0"/>
              <a:t>相比，</a:t>
            </a:r>
            <a:r>
              <a:rPr lang="en-US" altLang="zh-CN" dirty="0"/>
              <a:t>PKI</a:t>
            </a:r>
            <a:r>
              <a:rPr lang="zh-CN" altLang="en-US" dirty="0"/>
              <a:t>令牌携带更多信息，同时还附上数字签名，以支持本地认证，避免多次找</a:t>
            </a:r>
            <a:r>
              <a:rPr lang="en-US" altLang="zh-CN" dirty="0"/>
              <a:t>Keystone</a:t>
            </a:r>
            <a:r>
              <a:rPr lang="zh-CN" altLang="en-US" dirty="0"/>
              <a:t>进行认证。</a:t>
            </a:r>
            <a:endParaRPr lang="en-US" altLang="zh-CN" dirty="0"/>
          </a:p>
          <a:p>
            <a:r>
              <a:rPr lang="zh-CN" altLang="en-US" dirty="0"/>
              <a:t>因为携带的信息较多，所以当</a:t>
            </a:r>
            <a:r>
              <a:rPr lang="en-US" altLang="zh-CN" dirty="0"/>
              <a:t>OpenStack</a:t>
            </a:r>
            <a:r>
              <a:rPr lang="zh-CN" altLang="en-US" dirty="0"/>
              <a:t>的规模较大时，</a:t>
            </a:r>
            <a:r>
              <a:rPr lang="en-US" altLang="zh-CN" dirty="0"/>
              <a:t>Token</a:t>
            </a:r>
            <a:r>
              <a:rPr lang="zh-CN" altLang="en-US" dirty="0"/>
              <a:t>所占的字节数据就超过了</a:t>
            </a:r>
            <a:r>
              <a:rPr lang="en-US" altLang="zh-CN" dirty="0"/>
              <a:t>HTTP</a:t>
            </a:r>
            <a:r>
              <a:rPr lang="zh-CN" altLang="en-US" dirty="0"/>
              <a:t>标准头的大小，有可能导致认证失败。</a:t>
            </a:r>
          </a:p>
        </p:txBody>
      </p:sp>
    </p:spTree>
    <p:extLst>
      <p:ext uri="{BB962C8B-B14F-4D97-AF65-F5344CB8AC3E}">
        <p14:creationId xmlns:p14="http://schemas.microsoft.com/office/powerpoint/2010/main" val="2311474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为了解决</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数据较大问题，出现了另一种验证方式</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PKIZ</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PKIZ</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在</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的基础上做了压缩处理，但是压缩效果有限。</a:t>
            </a: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一般情况下，压缩后的大小为</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令牌的</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90%</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左右，所以最后发现效果也不是很明显。</a:t>
            </a: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在这张图上我们可以看出，验证流程与</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PKI</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基本一致。</a:t>
            </a:r>
            <a:endPar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endParaRPr>
          </a:p>
          <a:p>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唯一的差别是在</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Keystone</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生成</a:t>
            </a:r>
            <a:r>
              <a:rPr lang="en-US"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Token</a:t>
            </a:r>
            <a:r>
              <a:rPr lang="zh-CN" altLang="zh-CN" sz="1100" kern="1200" baseline="0" dirty="0">
                <a:solidFill>
                  <a:schemeClr val="tx1"/>
                </a:solidFill>
                <a:effectLst/>
                <a:latin typeface="Huawei Sans" panose="020C0503030203020204" pitchFamily="34" charset="0"/>
                <a:ea typeface="方正兰亭黑简体" panose="02000000000000000000" pitchFamily="2" charset="-122"/>
                <a:cs typeface="+mn-cs"/>
              </a:rPr>
              <a:t>并返回给客户端时进行了压缩。</a:t>
            </a:r>
          </a:p>
          <a:p>
            <a:endParaRPr lang="zh-CN" altLang="en-US" dirty="0"/>
          </a:p>
        </p:txBody>
      </p:sp>
    </p:spTree>
    <p:extLst>
      <p:ext uri="{BB962C8B-B14F-4D97-AF65-F5344CB8AC3E}">
        <p14:creationId xmlns:p14="http://schemas.microsoft.com/office/powerpoint/2010/main" val="22927508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UUID</a:t>
            </a:r>
            <a:r>
              <a:rPr lang="zh-CN" altLang="en-US" dirty="0"/>
              <a:t>，</a:t>
            </a:r>
            <a:r>
              <a:rPr lang="en-US" altLang="zh-CN" dirty="0"/>
              <a:t>PKI</a:t>
            </a:r>
            <a:r>
              <a:rPr lang="zh-CN" altLang="en-US" dirty="0"/>
              <a:t>，</a:t>
            </a:r>
            <a:r>
              <a:rPr lang="en-US" altLang="zh-CN" dirty="0"/>
              <a:t>PKIZ</a:t>
            </a:r>
            <a:r>
              <a:rPr lang="zh-CN" altLang="en-US" dirty="0"/>
              <a:t>令牌都会持久存放在数据库中，累积的令牌容易导致数据库性能下降，用户需定期清理数据库中的令牌。</a:t>
            </a:r>
          </a:p>
          <a:p>
            <a:r>
              <a:rPr lang="zh-CN" altLang="en-US" dirty="0"/>
              <a:t>为避免该问题，</a:t>
            </a:r>
            <a:r>
              <a:rPr lang="en-US" altLang="zh-CN" dirty="0"/>
              <a:t>OpenStack</a:t>
            </a:r>
            <a:r>
              <a:rPr lang="zh-CN" altLang="en-US" dirty="0"/>
              <a:t>目前版本都默认使用</a:t>
            </a:r>
            <a:r>
              <a:rPr lang="en-US" altLang="zh-CN" dirty="0"/>
              <a:t>Fernet</a:t>
            </a:r>
            <a:r>
              <a:rPr lang="zh-CN" altLang="en-US" dirty="0"/>
              <a:t>令牌，携带少量的用户信息，采用对称加密，无需存于数据库中，但需定期更换秘钥。</a:t>
            </a:r>
          </a:p>
          <a:p>
            <a:r>
              <a:rPr lang="en-US" altLang="zh-CN" dirty="0"/>
              <a:t>Fernet</a:t>
            </a:r>
            <a:r>
              <a:rPr lang="zh-CN" altLang="en-US" dirty="0"/>
              <a:t>的验证流程第一步，用户将用户名和密码发送给</a:t>
            </a:r>
            <a:r>
              <a:rPr lang="en-US" altLang="zh-CN" dirty="0"/>
              <a:t>Keystone</a:t>
            </a:r>
            <a:r>
              <a:rPr lang="zh-CN" altLang="en-US" dirty="0"/>
              <a:t>，</a:t>
            </a:r>
            <a:r>
              <a:rPr lang="en-US" altLang="zh-CN" dirty="0"/>
              <a:t>Keystone</a:t>
            </a:r>
            <a:r>
              <a:rPr lang="zh-CN" altLang="en-US" dirty="0"/>
              <a:t>使用秘钥生成临时令牌并返回给客户端。客户每次向</a:t>
            </a:r>
            <a:r>
              <a:rPr lang="en-US" altLang="zh-CN" dirty="0"/>
              <a:t>OpenStack</a:t>
            </a:r>
            <a:r>
              <a:rPr lang="zh-CN" altLang="en-US" dirty="0"/>
              <a:t>发送调用资源和服务</a:t>
            </a:r>
            <a:r>
              <a:rPr lang="zh-CN" altLang="en-US"/>
              <a:t>请求时，会</a:t>
            </a:r>
            <a:r>
              <a:rPr lang="zh-CN" altLang="en-US" dirty="0"/>
              <a:t>携带这个</a:t>
            </a:r>
            <a:r>
              <a:rPr lang="en-US" altLang="zh-CN" dirty="0"/>
              <a:t>Token</a:t>
            </a:r>
            <a:r>
              <a:rPr lang="zh-CN" altLang="en-US" dirty="0"/>
              <a:t>令牌，</a:t>
            </a:r>
            <a:r>
              <a:rPr lang="en-US" altLang="zh-CN" dirty="0"/>
              <a:t>OpenStack</a:t>
            </a:r>
            <a:r>
              <a:rPr lang="zh-CN" altLang="en-US" dirty="0"/>
              <a:t>服务</a:t>
            </a:r>
            <a:r>
              <a:rPr lang="en-US" altLang="zh-CN" dirty="0"/>
              <a:t>API</a:t>
            </a:r>
            <a:r>
              <a:rPr lang="zh-CN" altLang="en-US" dirty="0"/>
              <a:t>接收到请求后会将</a:t>
            </a:r>
            <a:r>
              <a:rPr lang="en-US" altLang="zh-CN" dirty="0"/>
              <a:t>Token</a:t>
            </a:r>
            <a:r>
              <a:rPr lang="zh-CN" altLang="en-US" dirty="0"/>
              <a:t>发送到</a:t>
            </a:r>
            <a:r>
              <a:rPr lang="en-US" altLang="zh-CN" dirty="0"/>
              <a:t>Keystone</a:t>
            </a:r>
            <a:r>
              <a:rPr lang="zh-CN" altLang="en-US" dirty="0"/>
              <a:t>进行验证，由</a:t>
            </a:r>
            <a:r>
              <a:rPr lang="en-US" altLang="zh-CN" dirty="0"/>
              <a:t>Keystone</a:t>
            </a:r>
            <a:r>
              <a:rPr lang="zh-CN" altLang="en-US" dirty="0"/>
              <a:t>验证其有效性和合法性。验证成功返回信息。</a:t>
            </a:r>
            <a:endParaRPr lang="en-US" altLang="zh-CN" dirty="0"/>
          </a:p>
          <a:p>
            <a:r>
              <a:rPr lang="zh-CN" altLang="en-US" dirty="0"/>
              <a:t>这个过程看似与</a:t>
            </a:r>
            <a:r>
              <a:rPr lang="en-US" altLang="zh-CN" dirty="0"/>
              <a:t>UUID</a:t>
            </a:r>
            <a:r>
              <a:rPr lang="zh-CN" altLang="en-US" dirty="0"/>
              <a:t>一样，但是其实是有区别的，</a:t>
            </a:r>
            <a:r>
              <a:rPr lang="en-US" altLang="zh-CN" dirty="0"/>
              <a:t>UUID</a:t>
            </a:r>
            <a:r>
              <a:rPr lang="zh-CN" altLang="en-US" dirty="0"/>
              <a:t>由于没有加密和解密过程，</a:t>
            </a:r>
            <a:r>
              <a:rPr lang="en-US" altLang="zh-CN" dirty="0"/>
              <a:t>Keystone</a:t>
            </a:r>
            <a:r>
              <a:rPr lang="zh-CN" altLang="en-US" dirty="0"/>
              <a:t>在生成</a:t>
            </a:r>
            <a:r>
              <a:rPr lang="en-US" altLang="zh-CN" dirty="0"/>
              <a:t>token</a:t>
            </a:r>
            <a:r>
              <a:rPr lang="zh-CN" altLang="en-US" dirty="0"/>
              <a:t>之后要本地缓存</a:t>
            </a:r>
            <a:r>
              <a:rPr lang="en-US" altLang="zh-CN" dirty="0"/>
              <a:t>Token</a:t>
            </a:r>
            <a:r>
              <a:rPr lang="zh-CN" altLang="en-US" dirty="0"/>
              <a:t>，方便后面验证。但是</a:t>
            </a:r>
            <a:r>
              <a:rPr lang="en-US" altLang="zh-CN" dirty="0"/>
              <a:t>Fernet</a:t>
            </a:r>
            <a:r>
              <a:rPr lang="zh-CN" altLang="en-US" dirty="0"/>
              <a:t>进行对等验证，无需缓存</a:t>
            </a:r>
            <a:r>
              <a:rPr lang="en-US" altLang="zh-CN" dirty="0"/>
              <a:t>token</a:t>
            </a:r>
            <a:r>
              <a:rPr lang="zh-CN" altLang="en-US" dirty="0"/>
              <a:t>，每次验证只需要进行解密验证即可，无需持久化存储，大小也合适，比较适合多数据中心的场景。</a:t>
            </a:r>
          </a:p>
        </p:txBody>
      </p:sp>
    </p:spTree>
    <p:extLst>
      <p:ext uri="{BB962C8B-B14F-4D97-AF65-F5344CB8AC3E}">
        <p14:creationId xmlns:p14="http://schemas.microsoft.com/office/powerpoint/2010/main" val="16474684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令牌类型的选择涉及多个因素，包括</a:t>
            </a:r>
            <a:r>
              <a:rPr lang="en-US" altLang="zh-CN" dirty="0"/>
              <a:t>Keystone server</a:t>
            </a:r>
            <a:r>
              <a:rPr lang="zh-CN" altLang="en-US" dirty="0"/>
              <a:t>的负载、</a:t>
            </a:r>
            <a:r>
              <a:rPr lang="en-US" altLang="zh-CN" dirty="0"/>
              <a:t>region</a:t>
            </a:r>
            <a:r>
              <a:rPr lang="zh-CN" altLang="en-US" dirty="0"/>
              <a:t>数量、安全因素、维护成本以及令牌本身的成熟度。</a:t>
            </a:r>
          </a:p>
          <a:p>
            <a:pPr lvl="1"/>
            <a:r>
              <a:rPr lang="en-US" altLang="zh-CN" dirty="0"/>
              <a:t>Region</a:t>
            </a:r>
            <a:r>
              <a:rPr lang="zh-CN" altLang="en-US" dirty="0"/>
              <a:t>的数量影响</a:t>
            </a:r>
            <a:r>
              <a:rPr lang="en-US" altLang="zh-CN" dirty="0"/>
              <a:t>PKI/PKIZ</a:t>
            </a:r>
            <a:r>
              <a:rPr lang="zh-CN" altLang="en-US" dirty="0"/>
              <a:t>令牌的大小。</a:t>
            </a:r>
          </a:p>
          <a:p>
            <a:pPr lvl="1"/>
            <a:r>
              <a:rPr lang="zh-CN" altLang="en-US" dirty="0"/>
              <a:t>从安全的角度上看，</a:t>
            </a:r>
            <a:r>
              <a:rPr lang="en-US" altLang="zh-CN" dirty="0"/>
              <a:t>UUID</a:t>
            </a:r>
            <a:r>
              <a:rPr lang="zh-CN" altLang="en-US" dirty="0"/>
              <a:t>无需维护密钥，</a:t>
            </a:r>
            <a:r>
              <a:rPr lang="en-US" altLang="zh-CN" dirty="0"/>
              <a:t>PKI</a:t>
            </a:r>
            <a:r>
              <a:rPr lang="zh-CN" altLang="en-US" dirty="0"/>
              <a:t>需要妥善保管</a:t>
            </a:r>
            <a:r>
              <a:rPr lang="en-US" altLang="zh-CN" dirty="0"/>
              <a:t>Keystone server</a:t>
            </a:r>
            <a:r>
              <a:rPr lang="zh-CN" altLang="en-US" dirty="0"/>
              <a:t>上的私钥，</a:t>
            </a:r>
            <a:r>
              <a:rPr lang="en-US" altLang="zh-CN" dirty="0"/>
              <a:t>Fernet</a:t>
            </a:r>
            <a:r>
              <a:rPr lang="zh-CN" altLang="en-US" dirty="0"/>
              <a:t>需要周期性的更换密钥。</a:t>
            </a:r>
          </a:p>
          <a:p>
            <a:pPr lvl="1"/>
            <a:r>
              <a:rPr lang="zh-CN" altLang="en-US" dirty="0"/>
              <a:t>因此从安全、维护成本和成熟度上看，</a:t>
            </a:r>
            <a:r>
              <a:rPr lang="en-US" altLang="zh-CN" dirty="0"/>
              <a:t>UUID &gt; PKI/PKIZ &gt; Fernet </a:t>
            </a:r>
            <a:r>
              <a:rPr lang="zh-CN" altLang="en-US" dirty="0"/>
              <a:t>。</a:t>
            </a:r>
            <a:endParaRPr lang="en-US" altLang="zh-CN" dirty="0"/>
          </a:p>
          <a:p>
            <a:r>
              <a:rPr lang="zh-CN" altLang="en-US" dirty="0"/>
              <a:t>如果：</a:t>
            </a:r>
          </a:p>
          <a:p>
            <a:pPr lvl="1"/>
            <a:r>
              <a:rPr lang="en-US" altLang="zh-CN" dirty="0"/>
              <a:t>Keystone server </a:t>
            </a:r>
            <a:r>
              <a:rPr lang="zh-CN" altLang="en-US" dirty="0"/>
              <a:t>负载低，</a:t>
            </a:r>
            <a:r>
              <a:rPr lang="en-US" altLang="zh-CN" dirty="0"/>
              <a:t>region</a:t>
            </a:r>
            <a:r>
              <a:rPr lang="zh-CN" altLang="en-US" dirty="0"/>
              <a:t>少于</a:t>
            </a:r>
            <a:r>
              <a:rPr lang="en-US" altLang="zh-CN" dirty="0"/>
              <a:t>3</a:t>
            </a:r>
            <a:r>
              <a:rPr lang="zh-CN" altLang="en-US" dirty="0"/>
              <a:t>个，采用</a:t>
            </a:r>
            <a:r>
              <a:rPr lang="en-US" altLang="zh-CN" dirty="0"/>
              <a:t>UUID</a:t>
            </a:r>
            <a:r>
              <a:rPr lang="zh-CN" altLang="en-US" dirty="0"/>
              <a:t>令牌。</a:t>
            </a:r>
          </a:p>
          <a:p>
            <a:pPr lvl="1"/>
            <a:r>
              <a:rPr lang="en-US" altLang="zh-CN" dirty="0"/>
              <a:t>Keystone server </a:t>
            </a:r>
            <a:r>
              <a:rPr lang="zh-CN" altLang="en-US" dirty="0"/>
              <a:t>负载高，</a:t>
            </a:r>
            <a:r>
              <a:rPr lang="en-US" altLang="zh-CN" dirty="0"/>
              <a:t>region</a:t>
            </a:r>
            <a:r>
              <a:rPr lang="zh-CN" altLang="en-US" dirty="0"/>
              <a:t>少于</a:t>
            </a:r>
            <a:r>
              <a:rPr lang="en-US" altLang="zh-CN" dirty="0"/>
              <a:t>3</a:t>
            </a:r>
            <a:r>
              <a:rPr lang="zh-CN" altLang="en-US" dirty="0"/>
              <a:t>个，采用</a:t>
            </a:r>
            <a:r>
              <a:rPr lang="en-US" altLang="zh-CN" dirty="0"/>
              <a:t>PKI/PKIZ</a:t>
            </a:r>
            <a:r>
              <a:rPr lang="zh-CN" altLang="en-US" dirty="0"/>
              <a:t>令牌。</a:t>
            </a:r>
          </a:p>
          <a:p>
            <a:pPr lvl="1"/>
            <a:r>
              <a:rPr lang="en-US" altLang="zh-CN" dirty="0"/>
              <a:t>Keystone server </a:t>
            </a:r>
            <a:r>
              <a:rPr lang="zh-CN" altLang="en-US" dirty="0"/>
              <a:t>负载低，</a:t>
            </a:r>
            <a:r>
              <a:rPr lang="en-US" altLang="zh-CN" dirty="0"/>
              <a:t>region</a:t>
            </a:r>
            <a:r>
              <a:rPr lang="zh-CN" altLang="en-US" dirty="0"/>
              <a:t>大与或等于</a:t>
            </a:r>
            <a:r>
              <a:rPr lang="en-US" altLang="zh-CN" dirty="0"/>
              <a:t>3</a:t>
            </a:r>
            <a:r>
              <a:rPr lang="zh-CN" altLang="en-US" dirty="0"/>
              <a:t>个，采用</a:t>
            </a:r>
            <a:r>
              <a:rPr lang="en-US" altLang="zh-CN" dirty="0"/>
              <a:t>UUID</a:t>
            </a:r>
            <a:r>
              <a:rPr lang="zh-CN" altLang="en-US" dirty="0"/>
              <a:t>令牌。</a:t>
            </a:r>
          </a:p>
          <a:p>
            <a:pPr lvl="1"/>
            <a:r>
              <a:rPr lang="en-US" altLang="zh-CN" dirty="0"/>
              <a:t>Keystone server </a:t>
            </a:r>
            <a:r>
              <a:rPr lang="zh-CN" altLang="en-US" dirty="0"/>
              <a:t>负载高，</a:t>
            </a:r>
            <a:r>
              <a:rPr lang="en-US" altLang="zh-CN" dirty="0"/>
              <a:t>region</a:t>
            </a:r>
            <a:r>
              <a:rPr lang="zh-CN" altLang="en-US" dirty="0"/>
              <a:t>大于或等于</a:t>
            </a:r>
            <a:r>
              <a:rPr lang="en-US" altLang="zh-CN" dirty="0"/>
              <a:t>3</a:t>
            </a:r>
            <a:r>
              <a:rPr lang="zh-CN" altLang="en-US" dirty="0"/>
              <a:t>个，目前</a:t>
            </a:r>
            <a:r>
              <a:rPr lang="en-US" altLang="zh-CN" dirty="0"/>
              <a:t>OpenStack</a:t>
            </a:r>
            <a:r>
              <a:rPr lang="zh-CN" altLang="en-US" dirty="0"/>
              <a:t>新版本默认采用</a:t>
            </a:r>
            <a:r>
              <a:rPr lang="en-US" altLang="zh-CN" dirty="0"/>
              <a:t>Fernet</a:t>
            </a:r>
            <a:r>
              <a:rPr lang="zh-CN" altLang="en-US" dirty="0"/>
              <a:t>令牌。</a:t>
            </a:r>
          </a:p>
        </p:txBody>
      </p:sp>
    </p:spTree>
    <p:extLst>
      <p:ext uri="{BB962C8B-B14F-4D97-AF65-F5344CB8AC3E}">
        <p14:creationId xmlns:p14="http://schemas.microsoft.com/office/powerpoint/2010/main" val="39722567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我们以创建</a:t>
            </a:r>
            <a:r>
              <a:rPr lang="en-US" altLang="zh-CN" dirty="0"/>
              <a:t>VM</a:t>
            </a:r>
            <a:r>
              <a:rPr lang="zh-CN" altLang="en-US" dirty="0"/>
              <a:t>为例，站在整个</a:t>
            </a:r>
            <a:r>
              <a:rPr lang="en-US" altLang="zh-CN" dirty="0"/>
              <a:t>OpenStack</a:t>
            </a:r>
            <a:r>
              <a:rPr lang="zh-CN" altLang="en-US" dirty="0"/>
              <a:t>角度来看一下，整个认证流程是怎样的。</a:t>
            </a:r>
          </a:p>
          <a:p>
            <a:r>
              <a:rPr lang="zh-CN" altLang="en-US" dirty="0"/>
              <a:t>首先用户需要使用</a:t>
            </a:r>
            <a:r>
              <a:rPr lang="en-US" altLang="zh-CN" dirty="0"/>
              <a:t>OpenStack</a:t>
            </a:r>
            <a:r>
              <a:rPr lang="zh-CN" altLang="en-US" dirty="0"/>
              <a:t>，第一步就要向</a:t>
            </a:r>
            <a:r>
              <a:rPr lang="en-US" altLang="zh-CN" dirty="0"/>
              <a:t>Keystone</a:t>
            </a:r>
            <a:r>
              <a:rPr lang="zh-CN" altLang="en-US" dirty="0"/>
              <a:t>提供用户名密码来获取</a:t>
            </a:r>
            <a:r>
              <a:rPr lang="en-US" altLang="zh-CN" dirty="0"/>
              <a:t>Token</a:t>
            </a:r>
            <a:r>
              <a:rPr lang="zh-CN" altLang="en-US" dirty="0"/>
              <a:t>。当用户获取</a:t>
            </a:r>
            <a:r>
              <a:rPr lang="en-US" altLang="zh-CN" dirty="0"/>
              <a:t>Token</a:t>
            </a:r>
            <a:r>
              <a:rPr lang="zh-CN" altLang="en-US" dirty="0"/>
              <a:t>后，需要向</a:t>
            </a:r>
            <a:r>
              <a:rPr lang="en-US" altLang="zh-CN" dirty="0"/>
              <a:t>Nova</a:t>
            </a:r>
            <a:r>
              <a:rPr lang="zh-CN" altLang="en-US" dirty="0"/>
              <a:t>发送创建虚拟机请求，</a:t>
            </a:r>
            <a:r>
              <a:rPr lang="en-US" altLang="zh-CN" dirty="0"/>
              <a:t>Nova</a:t>
            </a:r>
            <a:r>
              <a:rPr lang="zh-CN" altLang="en-US" dirty="0"/>
              <a:t>负责调用计算资源并管理虚拟机的生命周期，所以这个创建请求要发送到</a:t>
            </a:r>
            <a:r>
              <a:rPr lang="en-US" altLang="zh-CN" dirty="0"/>
              <a:t>Nova</a:t>
            </a:r>
            <a:r>
              <a:rPr lang="zh-CN" altLang="en-US" dirty="0"/>
              <a:t>。请求的</a:t>
            </a:r>
            <a:r>
              <a:rPr lang="en-US" altLang="zh-CN" dirty="0"/>
              <a:t>Head</a:t>
            </a:r>
            <a:r>
              <a:rPr lang="zh-CN" altLang="en-US" dirty="0"/>
              <a:t>中会携带</a:t>
            </a:r>
            <a:r>
              <a:rPr lang="en-US" altLang="zh-CN" dirty="0"/>
              <a:t>Token</a:t>
            </a:r>
            <a:r>
              <a:rPr lang="zh-CN" altLang="en-US" dirty="0"/>
              <a:t>，当</a:t>
            </a:r>
            <a:r>
              <a:rPr lang="en-US" altLang="zh-CN" dirty="0"/>
              <a:t>Nova-</a:t>
            </a:r>
            <a:r>
              <a:rPr lang="en-US" altLang="zh-CN" dirty="0" err="1"/>
              <a:t>api</a:t>
            </a:r>
            <a:r>
              <a:rPr lang="zh-CN" altLang="en-US" dirty="0"/>
              <a:t>接收到请求后，会将</a:t>
            </a:r>
            <a:r>
              <a:rPr lang="en-US" altLang="zh-CN" dirty="0"/>
              <a:t>Token</a:t>
            </a:r>
            <a:r>
              <a:rPr lang="zh-CN" altLang="en-US" dirty="0"/>
              <a:t>传递到</a:t>
            </a:r>
            <a:r>
              <a:rPr lang="en-US" altLang="zh-CN" dirty="0"/>
              <a:t>Keystone</a:t>
            </a:r>
            <a:r>
              <a:rPr lang="zh-CN" altLang="en-US" dirty="0"/>
              <a:t>进行验证是否有效合法。当验证成功后返回信息给</a:t>
            </a:r>
            <a:r>
              <a:rPr lang="en-US" altLang="zh-CN" dirty="0"/>
              <a:t>Nova</a:t>
            </a:r>
            <a:r>
              <a:rPr lang="zh-CN" altLang="en-US" dirty="0"/>
              <a:t>，</a:t>
            </a:r>
            <a:r>
              <a:rPr lang="en-US" altLang="zh-CN" dirty="0"/>
              <a:t>Nova</a:t>
            </a:r>
            <a:r>
              <a:rPr lang="zh-CN" altLang="en-US" dirty="0"/>
              <a:t>才开始进行创建</a:t>
            </a:r>
            <a:r>
              <a:rPr lang="en-US" altLang="zh-CN" dirty="0"/>
              <a:t>VM</a:t>
            </a:r>
            <a:r>
              <a:rPr lang="zh-CN" altLang="en-US" dirty="0"/>
              <a:t>操作。这边不具体介绍</a:t>
            </a:r>
            <a:r>
              <a:rPr lang="en-US" altLang="zh-CN" dirty="0"/>
              <a:t>Nova</a:t>
            </a:r>
            <a:r>
              <a:rPr lang="zh-CN" altLang="en-US" dirty="0"/>
              <a:t>如何操作，但是我们知道创建一台虚拟机，不仅需要准备</a:t>
            </a:r>
            <a:r>
              <a:rPr lang="en-US" altLang="zh-CN" dirty="0"/>
              <a:t>CPU</a:t>
            </a:r>
            <a:r>
              <a:rPr lang="zh-CN" altLang="en-US" dirty="0"/>
              <a:t>、内存等计算资源，还要有相应的网络、存储等资源，这里以网络资源为例，</a:t>
            </a:r>
            <a:r>
              <a:rPr lang="en-US" altLang="zh-CN" dirty="0"/>
              <a:t>Nova-</a:t>
            </a:r>
            <a:r>
              <a:rPr lang="en-US" altLang="zh-CN" dirty="0" err="1"/>
              <a:t>api</a:t>
            </a:r>
            <a:r>
              <a:rPr lang="zh-CN" altLang="en-US" dirty="0"/>
              <a:t>将</a:t>
            </a:r>
            <a:r>
              <a:rPr lang="en-US" altLang="zh-CN" dirty="0"/>
              <a:t>token</a:t>
            </a:r>
            <a:r>
              <a:rPr lang="zh-CN" altLang="en-US" dirty="0"/>
              <a:t>透传给</a:t>
            </a:r>
            <a:r>
              <a:rPr lang="en-US" altLang="zh-CN" dirty="0"/>
              <a:t>Nova-compute</a:t>
            </a:r>
            <a:r>
              <a:rPr lang="zh-CN" altLang="en-US" dirty="0"/>
              <a:t>，</a:t>
            </a:r>
            <a:r>
              <a:rPr lang="en-US" altLang="zh-CN" dirty="0"/>
              <a:t>Nova-compute</a:t>
            </a:r>
            <a:r>
              <a:rPr lang="zh-CN" altLang="en-US" dirty="0"/>
              <a:t>会向</a:t>
            </a:r>
            <a:r>
              <a:rPr lang="en-US" altLang="zh-CN" dirty="0"/>
              <a:t>Neutron-server</a:t>
            </a:r>
            <a:r>
              <a:rPr lang="zh-CN" altLang="en-US" dirty="0"/>
              <a:t>发送与网络相关操作请求，请求</a:t>
            </a:r>
            <a:r>
              <a:rPr lang="en-US" altLang="zh-CN" dirty="0"/>
              <a:t>Head</a:t>
            </a:r>
            <a:r>
              <a:rPr lang="zh-CN" altLang="en-US" dirty="0"/>
              <a:t>中也携带</a:t>
            </a:r>
            <a:r>
              <a:rPr lang="en-US" altLang="zh-CN" dirty="0"/>
              <a:t>Token</a:t>
            </a:r>
            <a:r>
              <a:rPr lang="zh-CN" altLang="en-US" dirty="0"/>
              <a:t>，</a:t>
            </a:r>
            <a:r>
              <a:rPr lang="en-US" altLang="zh-CN" dirty="0"/>
              <a:t>Neutron</a:t>
            </a:r>
            <a:r>
              <a:rPr lang="zh-CN" altLang="en-US" dirty="0"/>
              <a:t>收到请求后也会将</a:t>
            </a:r>
            <a:r>
              <a:rPr lang="en-US" altLang="zh-CN" dirty="0"/>
              <a:t>Token</a:t>
            </a:r>
            <a:r>
              <a:rPr lang="zh-CN" altLang="en-US" dirty="0"/>
              <a:t>传递到</a:t>
            </a:r>
            <a:r>
              <a:rPr lang="en-US" altLang="zh-CN" dirty="0"/>
              <a:t>Keystone</a:t>
            </a:r>
            <a:r>
              <a:rPr lang="zh-CN" altLang="en-US" dirty="0"/>
              <a:t>验证，验证成功才执行相应操作。</a:t>
            </a:r>
          </a:p>
          <a:p>
            <a:r>
              <a:rPr lang="zh-CN" altLang="en-US" dirty="0"/>
              <a:t>这个流程中我们可以看到，不同服务间的调用也要携带</a:t>
            </a:r>
            <a:r>
              <a:rPr lang="en-US" altLang="zh-CN" dirty="0"/>
              <a:t>Token</a:t>
            </a:r>
            <a:r>
              <a:rPr lang="zh-CN" altLang="en-US" dirty="0"/>
              <a:t>，并且</a:t>
            </a:r>
            <a:r>
              <a:rPr lang="en-US" altLang="zh-CN" dirty="0"/>
              <a:t>Keystone</a:t>
            </a:r>
            <a:r>
              <a:rPr lang="zh-CN" altLang="en-US" dirty="0"/>
              <a:t>只校验了</a:t>
            </a:r>
            <a:r>
              <a:rPr lang="en-US" altLang="zh-CN" dirty="0"/>
              <a:t>Token</a:t>
            </a:r>
            <a:r>
              <a:rPr lang="zh-CN" altLang="en-US" dirty="0"/>
              <a:t>的有效性，那么每个服务的操作权限控制是怎么实现的呢？</a:t>
            </a:r>
          </a:p>
          <a:p>
            <a:endParaRPr lang="zh-CN" altLang="en-US" dirty="0"/>
          </a:p>
        </p:txBody>
      </p:sp>
    </p:spTree>
    <p:extLst>
      <p:ext uri="{BB962C8B-B14F-4D97-AF65-F5344CB8AC3E}">
        <p14:creationId xmlns:p14="http://schemas.microsoft.com/office/powerpoint/2010/main" val="17809348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72837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在</a:t>
            </a:r>
            <a:r>
              <a:rPr lang="en-US" altLang="zh-CN" dirty="0"/>
              <a:t>OpenStack</a:t>
            </a:r>
            <a:r>
              <a:rPr lang="zh-CN" altLang="en-US" dirty="0"/>
              <a:t>中使用</a:t>
            </a:r>
            <a:r>
              <a:rPr lang="en-US" altLang="zh-CN" dirty="0"/>
              <a:t>RBAC</a:t>
            </a:r>
            <a:r>
              <a:rPr lang="zh-CN" altLang="en-US" dirty="0"/>
              <a:t>进行访问控制，</a:t>
            </a:r>
            <a:r>
              <a:rPr lang="en-US" altLang="zh-CN" dirty="0"/>
              <a:t>RBAC</a:t>
            </a:r>
            <a:r>
              <a:rPr lang="zh-CN" altLang="en-US" dirty="0"/>
              <a:t>是基于角色访问控制（</a:t>
            </a:r>
            <a:r>
              <a:rPr lang="en-US" altLang="zh-CN" dirty="0"/>
              <a:t>Role-Based Access Control</a:t>
            </a:r>
            <a:r>
              <a:rPr lang="zh-CN" altLang="en-US" dirty="0"/>
              <a:t>），在</a:t>
            </a:r>
            <a:r>
              <a:rPr lang="en-US" altLang="zh-CN" dirty="0"/>
              <a:t>RBAC</a:t>
            </a:r>
            <a:r>
              <a:rPr lang="zh-CN" altLang="en-US" dirty="0"/>
              <a:t>中，权限与角色相关连，用户通过成为适当角色的成员而得到这些角色的权限。这就极大地简化了权限的管理，这样管理都是层级相互依赖的，权限直接赋予给角色，而把角色又赋予给用户，这样的权限设计很清楚，管理起来也很方便。</a:t>
            </a:r>
            <a:r>
              <a:rPr lang="en-US" altLang="zh-CN" dirty="0"/>
              <a:t>RBAC</a:t>
            </a:r>
            <a:r>
              <a:rPr lang="zh-CN" altLang="en-US" dirty="0"/>
              <a:t>认为授权实际上是</a:t>
            </a:r>
            <a:r>
              <a:rPr lang="en-US" altLang="zh-CN" dirty="0"/>
              <a:t>Who/What/How</a:t>
            </a:r>
            <a:r>
              <a:rPr lang="zh-CN" altLang="en-US" dirty="0"/>
              <a:t>三元组之间的关系，</a:t>
            </a:r>
            <a:r>
              <a:rPr lang="en-US" altLang="zh-CN" dirty="0"/>
              <a:t>Who</a:t>
            </a:r>
            <a:r>
              <a:rPr lang="zh-CN" altLang="en-US" dirty="0"/>
              <a:t>是权限的拥有或者主体，例如</a:t>
            </a:r>
            <a:r>
              <a:rPr lang="en-US" altLang="zh-CN" dirty="0"/>
              <a:t>User</a:t>
            </a:r>
            <a:r>
              <a:rPr lang="zh-CN" altLang="en-US" dirty="0"/>
              <a:t>，</a:t>
            </a:r>
            <a:r>
              <a:rPr lang="en-US" altLang="zh-CN" dirty="0"/>
              <a:t>Role</a:t>
            </a:r>
            <a:r>
              <a:rPr lang="zh-CN" altLang="en-US" dirty="0"/>
              <a:t>。</a:t>
            </a:r>
            <a:r>
              <a:rPr lang="en-US" altLang="zh-CN" dirty="0"/>
              <a:t>What</a:t>
            </a:r>
            <a:r>
              <a:rPr lang="zh-CN" altLang="en-US" dirty="0"/>
              <a:t>是操作或对象，如</a:t>
            </a:r>
            <a:r>
              <a:rPr lang="en-US" altLang="zh-CN" dirty="0"/>
              <a:t>Operation</a:t>
            </a:r>
            <a:r>
              <a:rPr lang="zh-CN" altLang="en-US" dirty="0"/>
              <a:t>，</a:t>
            </a:r>
            <a:r>
              <a:rPr lang="en-US" altLang="zh-CN" dirty="0"/>
              <a:t>Object</a:t>
            </a:r>
            <a:r>
              <a:rPr lang="zh-CN" altLang="en-US" dirty="0"/>
              <a:t>。</a:t>
            </a:r>
            <a:r>
              <a:rPr lang="en-US" altLang="zh-CN" dirty="0"/>
              <a:t>How</a:t>
            </a:r>
            <a:r>
              <a:rPr lang="zh-CN" altLang="en-US" dirty="0"/>
              <a:t>是具体的权限，授权，</a:t>
            </a:r>
            <a:r>
              <a:rPr lang="en-US" altLang="zh-CN" dirty="0"/>
              <a:t>Privilege</a:t>
            </a:r>
            <a:r>
              <a:rPr lang="zh-CN" altLang="en-US" dirty="0"/>
              <a:t>。所以组合到一起就是</a:t>
            </a:r>
            <a:r>
              <a:rPr lang="en-US" altLang="zh-CN" dirty="0"/>
              <a:t>Who</a:t>
            </a:r>
            <a:r>
              <a:rPr lang="zh-CN" altLang="en-US" dirty="0"/>
              <a:t>对</a:t>
            </a:r>
            <a:r>
              <a:rPr lang="en-US" altLang="zh-CN" dirty="0"/>
              <a:t>What</a:t>
            </a:r>
            <a:r>
              <a:rPr lang="zh-CN" altLang="en-US" dirty="0"/>
              <a:t>进行了</a:t>
            </a:r>
            <a:r>
              <a:rPr lang="en-US" altLang="zh-CN" dirty="0"/>
              <a:t>How</a:t>
            </a:r>
            <a:r>
              <a:rPr lang="zh-CN" altLang="en-US" dirty="0"/>
              <a:t>操作。如图所示，首先客户发送请求，由</a:t>
            </a:r>
            <a:r>
              <a:rPr lang="en-US" altLang="zh-CN" dirty="0"/>
              <a:t>Keystone</a:t>
            </a:r>
            <a:r>
              <a:rPr lang="zh-CN" altLang="en-US" dirty="0"/>
              <a:t>的</a:t>
            </a:r>
            <a:r>
              <a:rPr lang="en-US" altLang="zh-CN" dirty="0"/>
              <a:t>Token</a:t>
            </a:r>
            <a:r>
              <a:rPr lang="zh-CN" altLang="en-US" dirty="0"/>
              <a:t>模块进行</a:t>
            </a:r>
            <a:r>
              <a:rPr lang="en-US" altLang="zh-CN" dirty="0"/>
              <a:t>Token</a:t>
            </a:r>
            <a:r>
              <a:rPr lang="zh-CN" altLang="en-US" dirty="0"/>
              <a:t>有效性认证，认证通过后，由</a:t>
            </a:r>
            <a:r>
              <a:rPr lang="en-US" altLang="zh-CN" dirty="0"/>
              <a:t>Policy</a:t>
            </a:r>
            <a:r>
              <a:rPr lang="zh-CN" altLang="en-US" dirty="0"/>
              <a:t>模块来验证</a:t>
            </a:r>
            <a:r>
              <a:rPr lang="en-US" altLang="zh-CN" dirty="0"/>
              <a:t>Auth context</a:t>
            </a:r>
            <a:r>
              <a:rPr lang="zh-CN" altLang="en-US" dirty="0"/>
              <a:t>，即认证上下文，实际上</a:t>
            </a:r>
            <a:r>
              <a:rPr lang="en-US" altLang="zh-CN" dirty="0" err="1"/>
              <a:t>Policy.json</a:t>
            </a:r>
            <a:r>
              <a:rPr lang="zh-CN" altLang="en-US" dirty="0"/>
              <a:t>文件是实现</a:t>
            </a:r>
            <a:r>
              <a:rPr lang="en-US" altLang="zh-CN" dirty="0"/>
              <a:t>RBAC</a:t>
            </a:r>
            <a:r>
              <a:rPr lang="zh-CN" altLang="en-US" dirty="0"/>
              <a:t>的关键机制，之前我们在介绍</a:t>
            </a:r>
            <a:r>
              <a:rPr lang="en-US" altLang="zh-CN" dirty="0"/>
              <a:t>Policy</a:t>
            </a:r>
            <a:r>
              <a:rPr lang="zh-CN" altLang="en-US" dirty="0"/>
              <a:t>的时候也提到过，该文件一般存于组件的配置目录下，该文件在修改后立即生效，不需要重启服务。整个验证过程如果成功，进行下一步反馈信息。如果失败直接反馈</a:t>
            </a:r>
            <a:r>
              <a:rPr lang="en-US" altLang="zh-CN" dirty="0"/>
              <a:t>403</a:t>
            </a:r>
            <a:r>
              <a:rPr lang="zh-CN" altLang="en-US" dirty="0"/>
              <a:t>禁止，表示权限认证失败。</a:t>
            </a:r>
          </a:p>
          <a:p>
            <a:endParaRPr lang="zh-CN" altLang="en-US" dirty="0"/>
          </a:p>
        </p:txBody>
      </p:sp>
    </p:spTree>
    <p:extLst>
      <p:ext uri="{BB962C8B-B14F-4D97-AF65-F5344CB8AC3E}">
        <p14:creationId xmlns:p14="http://schemas.microsoft.com/office/powerpoint/2010/main" val="7737150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Policy</a:t>
            </a:r>
            <a:r>
              <a:rPr lang="zh-CN" altLang="en-US" dirty="0"/>
              <a:t>模块在检测时需要三方面的数据，第一个是</a:t>
            </a:r>
            <a:r>
              <a:rPr lang="en-US" altLang="zh-CN" dirty="0" err="1"/>
              <a:t>policy.json</a:t>
            </a:r>
            <a:r>
              <a:rPr lang="zh-CN" altLang="en-US" dirty="0"/>
              <a:t>策略配置文件，保存在服务配置目录下，第二个是</a:t>
            </a:r>
            <a:r>
              <a:rPr lang="en-US" altLang="zh-CN" dirty="0" err="1"/>
              <a:t>auth_token</a:t>
            </a:r>
            <a:r>
              <a:rPr lang="zh-CN" altLang="en-US" dirty="0"/>
              <a:t>添加到</a:t>
            </a:r>
            <a:r>
              <a:rPr lang="en-US" altLang="zh-CN" dirty="0"/>
              <a:t>http</a:t>
            </a:r>
            <a:r>
              <a:rPr lang="zh-CN" altLang="en-US" dirty="0"/>
              <a:t>头部的</a:t>
            </a:r>
            <a:r>
              <a:rPr lang="en-US" altLang="zh-CN" dirty="0"/>
              <a:t>token</a:t>
            </a:r>
            <a:r>
              <a:rPr lang="zh-CN" altLang="en-US" dirty="0"/>
              <a:t>数据，就是前面说到的基于令牌认证中的那些令牌数据。还有用户请求数据，到底请求哪些内容。</a:t>
            </a:r>
          </a:p>
          <a:p>
            <a:r>
              <a:rPr lang="zh-CN" altLang="en-US" dirty="0"/>
              <a:t>在图中实例</a:t>
            </a:r>
            <a:r>
              <a:rPr lang="en-US" altLang="zh-CN" dirty="0" err="1"/>
              <a:t>policy.json</a:t>
            </a:r>
            <a:r>
              <a:rPr lang="zh-CN" altLang="en-US" dirty="0"/>
              <a:t>文件中，定义了</a:t>
            </a:r>
            <a:r>
              <a:rPr lang="en-US" altLang="zh-CN" dirty="0" err="1"/>
              <a:t>all_admin</a:t>
            </a:r>
            <a:r>
              <a:rPr lang="zh-CN" altLang="en-US" dirty="0"/>
              <a:t>包含了哪些角色，</a:t>
            </a:r>
            <a:r>
              <a:rPr lang="en-US" altLang="zh-CN" dirty="0"/>
              <a:t>admin</a:t>
            </a:r>
            <a:r>
              <a:rPr lang="zh-CN" altLang="en-US" dirty="0"/>
              <a:t>和</a:t>
            </a:r>
            <a:r>
              <a:rPr lang="en-US" altLang="zh-CN" dirty="0" err="1"/>
              <a:t>internal_admin</a:t>
            </a:r>
            <a:r>
              <a:rPr lang="zh-CN" altLang="en-US" dirty="0"/>
              <a:t>。定义了</a:t>
            </a:r>
            <a:r>
              <a:rPr lang="en-US" altLang="zh-CN" dirty="0" err="1"/>
              <a:t>list_project</a:t>
            </a:r>
            <a:r>
              <a:rPr lang="zh-CN" altLang="en-US" dirty="0"/>
              <a:t>针对</a:t>
            </a:r>
            <a:r>
              <a:rPr lang="en-US" altLang="zh-CN" dirty="0" err="1"/>
              <a:t>all_admin</a:t>
            </a:r>
            <a:r>
              <a:rPr lang="zh-CN" altLang="en-US" dirty="0"/>
              <a:t>的具体规则，</a:t>
            </a:r>
            <a:r>
              <a:rPr lang="en-US" altLang="zh-CN" dirty="0"/>
              <a:t>create project</a:t>
            </a:r>
            <a:r>
              <a:rPr lang="zh-CN" altLang="en-US" dirty="0"/>
              <a:t>时需要</a:t>
            </a:r>
            <a:r>
              <a:rPr lang="en-US" altLang="zh-CN" dirty="0"/>
              <a:t>admin</a:t>
            </a:r>
            <a:r>
              <a:rPr lang="zh-CN" altLang="en-US" dirty="0"/>
              <a:t>角色。</a:t>
            </a:r>
          </a:p>
          <a:p>
            <a:r>
              <a:rPr lang="zh-CN" altLang="en-US" dirty="0"/>
              <a:t>在处理的过程中，验证</a:t>
            </a:r>
            <a:r>
              <a:rPr lang="en-US" altLang="zh-CN" dirty="0"/>
              <a:t>Token</a:t>
            </a:r>
            <a:r>
              <a:rPr lang="zh-CN" altLang="en-US" dirty="0"/>
              <a:t>有效性，根据用户的请求信息到</a:t>
            </a:r>
            <a:r>
              <a:rPr lang="en-US" altLang="zh-CN" dirty="0" err="1"/>
              <a:t>policy.json</a:t>
            </a:r>
            <a:r>
              <a:rPr lang="zh-CN" altLang="en-US" dirty="0"/>
              <a:t>策略配置文件验证其用户是否有对应角色和权限。</a:t>
            </a:r>
          </a:p>
          <a:p>
            <a:endParaRPr lang="zh-CN" altLang="en-US" dirty="0"/>
          </a:p>
        </p:txBody>
      </p:sp>
    </p:spTree>
    <p:extLst>
      <p:ext uri="{BB962C8B-B14F-4D97-AF65-F5344CB8AC3E}">
        <p14:creationId xmlns:p14="http://schemas.microsoft.com/office/powerpoint/2010/main" val="28048691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首先用户发送基本信息给</a:t>
            </a:r>
            <a:r>
              <a:rPr lang="en-US" altLang="zh-CN" dirty="0"/>
              <a:t>Keystone</a:t>
            </a:r>
            <a:r>
              <a:rPr lang="zh-CN" altLang="en-US" dirty="0"/>
              <a:t>，一般是用户名和密码。</a:t>
            </a:r>
            <a:r>
              <a:rPr lang="en-US" altLang="zh-CN" dirty="0"/>
              <a:t>Keystone</a:t>
            </a:r>
            <a:r>
              <a:rPr lang="zh-CN" altLang="en-US" dirty="0"/>
              <a:t>经过验证后会返回一个</a:t>
            </a:r>
            <a:r>
              <a:rPr lang="en-US" altLang="zh-CN" dirty="0"/>
              <a:t>Token</a:t>
            </a:r>
            <a:r>
              <a:rPr lang="zh-CN" altLang="en-US" dirty="0"/>
              <a:t>给用户，用户向</a:t>
            </a:r>
            <a:r>
              <a:rPr lang="en-US" altLang="zh-CN" dirty="0"/>
              <a:t>Nova</a:t>
            </a:r>
            <a:r>
              <a:rPr lang="zh-CN" altLang="en-US" dirty="0"/>
              <a:t>发送创建虚拟机请求，并携带</a:t>
            </a:r>
            <a:r>
              <a:rPr lang="en-US" altLang="zh-CN" dirty="0"/>
              <a:t>Token</a:t>
            </a:r>
            <a:r>
              <a:rPr lang="zh-CN" altLang="en-US" dirty="0"/>
              <a:t>信息，</a:t>
            </a:r>
            <a:r>
              <a:rPr lang="en-US" altLang="zh-CN" dirty="0"/>
              <a:t>nova</a:t>
            </a:r>
            <a:r>
              <a:rPr lang="zh-CN" altLang="en-US" dirty="0"/>
              <a:t>接收到请求后，会拿着</a:t>
            </a:r>
            <a:r>
              <a:rPr lang="en-US" altLang="zh-CN" dirty="0"/>
              <a:t>Token</a:t>
            </a:r>
            <a:r>
              <a:rPr lang="zh-CN" altLang="en-US" dirty="0"/>
              <a:t>去</a:t>
            </a:r>
            <a:r>
              <a:rPr lang="en-US" altLang="zh-CN" dirty="0"/>
              <a:t>Keystone</a:t>
            </a:r>
            <a:r>
              <a:rPr lang="zh-CN" altLang="en-US" dirty="0"/>
              <a:t>进行验证，验证成功后开始执行创建</a:t>
            </a:r>
            <a:r>
              <a:rPr lang="en-US" altLang="zh-CN" dirty="0"/>
              <a:t>VM</a:t>
            </a:r>
            <a:r>
              <a:rPr lang="zh-CN" altLang="en-US" dirty="0"/>
              <a:t>操作，</a:t>
            </a:r>
            <a:r>
              <a:rPr lang="en-US" altLang="zh-CN" dirty="0"/>
              <a:t>Nova</a:t>
            </a:r>
            <a:r>
              <a:rPr lang="zh-CN" altLang="en-US" dirty="0"/>
              <a:t>会向</a:t>
            </a:r>
            <a:r>
              <a:rPr lang="en-US" altLang="zh-CN" dirty="0"/>
              <a:t>Glance</a:t>
            </a:r>
            <a:r>
              <a:rPr lang="zh-CN" altLang="en-US" dirty="0"/>
              <a:t>发送申请镜像信息并携带</a:t>
            </a:r>
            <a:r>
              <a:rPr lang="en-US" altLang="zh-CN" dirty="0"/>
              <a:t>Token</a:t>
            </a:r>
            <a:r>
              <a:rPr lang="zh-CN" altLang="en-US" dirty="0"/>
              <a:t>，会向</a:t>
            </a:r>
            <a:r>
              <a:rPr lang="en-US" altLang="zh-CN" dirty="0"/>
              <a:t>Neutron</a:t>
            </a:r>
            <a:r>
              <a:rPr lang="zh-CN" altLang="en-US" dirty="0"/>
              <a:t>发送申请网络信息也会携带</a:t>
            </a:r>
            <a:r>
              <a:rPr lang="en-US" altLang="zh-CN" dirty="0"/>
              <a:t>Token</a:t>
            </a:r>
            <a:r>
              <a:rPr lang="zh-CN" altLang="en-US" dirty="0"/>
              <a:t>，</a:t>
            </a:r>
            <a:r>
              <a:rPr lang="en-US" altLang="zh-CN" dirty="0"/>
              <a:t>Glance</a:t>
            </a:r>
            <a:r>
              <a:rPr lang="zh-CN" altLang="en-US" dirty="0"/>
              <a:t>和</a:t>
            </a:r>
            <a:r>
              <a:rPr lang="en-US" altLang="zh-CN" dirty="0"/>
              <a:t>Neutron</a:t>
            </a:r>
            <a:r>
              <a:rPr lang="zh-CN" altLang="en-US" dirty="0"/>
              <a:t>组件接收到请求后，都会向</a:t>
            </a:r>
            <a:r>
              <a:rPr lang="en-US" altLang="zh-CN" dirty="0"/>
              <a:t>Keystone</a:t>
            </a:r>
            <a:r>
              <a:rPr lang="zh-CN" altLang="en-US" dirty="0"/>
              <a:t>验证</a:t>
            </a:r>
            <a:r>
              <a:rPr lang="en-US" altLang="zh-CN" dirty="0"/>
              <a:t>Token</a:t>
            </a:r>
            <a:r>
              <a:rPr lang="zh-CN" altLang="en-US" dirty="0"/>
              <a:t>的有效性（图中仅用了一</a:t>
            </a:r>
            <a:r>
              <a:rPr lang="zh-CN" altLang="en-US"/>
              <a:t>条线表示，请注意理解），</a:t>
            </a:r>
            <a:r>
              <a:rPr lang="zh-CN" altLang="en-US" dirty="0"/>
              <a:t>验证通过即执行相应的操作，返回完成信息，当</a:t>
            </a:r>
            <a:r>
              <a:rPr lang="en-US" altLang="zh-CN" dirty="0"/>
              <a:t>VM</a:t>
            </a:r>
            <a:r>
              <a:rPr lang="zh-CN" altLang="en-US" dirty="0"/>
              <a:t>创建完成后，</a:t>
            </a:r>
            <a:r>
              <a:rPr lang="en-US" altLang="zh-CN" dirty="0"/>
              <a:t>Nova</a:t>
            </a:r>
            <a:r>
              <a:rPr lang="zh-CN" altLang="en-US" dirty="0"/>
              <a:t>返回创建成功信息给用户，用户即可使用虚拟机。</a:t>
            </a:r>
          </a:p>
        </p:txBody>
      </p:sp>
    </p:spTree>
    <p:extLst>
      <p:ext uri="{BB962C8B-B14F-4D97-AF65-F5344CB8AC3E}">
        <p14:creationId xmlns:p14="http://schemas.microsoft.com/office/powerpoint/2010/main" val="2657819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F6A928-CB4A-C2F0-D034-BA920D9FCE1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E9B3498-EFD5-FCFF-B314-8CE7BAA62EA8}"/>
              </a:ext>
            </a:extLst>
          </p:cNvPr>
          <p:cNvSpPr>
            <a:spLocks noGrp="1" noRot="1" noChangeAspect="1"/>
          </p:cNvSpPr>
          <p:nvPr>
            <p:ph type="sldImg"/>
          </p:nvPr>
        </p:nvSpPr>
        <p:spPr>
          <a:xfrm>
            <a:off x="742950" y="717550"/>
            <a:ext cx="5557838" cy="3125788"/>
          </a:xfrm>
        </p:spPr>
      </p:sp>
      <p:sp>
        <p:nvSpPr>
          <p:cNvPr id="3" name="备注占位符 2">
            <a:extLst>
              <a:ext uri="{FF2B5EF4-FFF2-40B4-BE49-F238E27FC236}">
                <a16:creationId xmlns:a16="http://schemas.microsoft.com/office/drawing/2014/main" id="{28E46EB5-5117-EA14-C06D-394887398C58}"/>
              </a:ext>
            </a:extLst>
          </p:cNvPr>
          <p:cNvSpPr>
            <a:spLocks noGrp="1"/>
          </p:cNvSpPr>
          <p:nvPr>
            <p:ph type="body" idx="1"/>
          </p:nvPr>
        </p:nvSpPr>
        <p:spPr/>
        <p:txBody>
          <a:bodyPr/>
          <a:lstStyle/>
          <a:p>
            <a:r>
              <a:rPr lang="zh-CN" altLang="en-US" dirty="0"/>
              <a:t>无论是操作界面或是</a:t>
            </a:r>
            <a:r>
              <a:rPr lang="en-US" altLang="zh-CN" dirty="0"/>
              <a:t>CLI</a:t>
            </a:r>
            <a:r>
              <a:rPr lang="zh-CN" altLang="en-US" dirty="0"/>
              <a:t>，</a:t>
            </a:r>
            <a:r>
              <a:rPr lang="en-US" altLang="zh-CN" dirty="0"/>
              <a:t>Keystone</a:t>
            </a:r>
            <a:r>
              <a:rPr lang="zh-CN" altLang="en-US" dirty="0"/>
              <a:t>的认证和权限控制原理都是一样的，发放</a:t>
            </a:r>
            <a:r>
              <a:rPr lang="en-US" altLang="zh-CN" dirty="0"/>
              <a:t>Token</a:t>
            </a:r>
            <a:r>
              <a:rPr lang="zh-CN" altLang="en-US" dirty="0"/>
              <a:t>，验证</a:t>
            </a:r>
            <a:r>
              <a:rPr lang="en-US" altLang="zh-CN" dirty="0"/>
              <a:t>Token</a:t>
            </a:r>
            <a:r>
              <a:rPr lang="zh-CN" altLang="en-US" dirty="0"/>
              <a:t>，都是通过</a:t>
            </a:r>
            <a:r>
              <a:rPr lang="en-US" altLang="zh-CN" dirty="0" err="1"/>
              <a:t>Policy.json</a:t>
            </a:r>
            <a:r>
              <a:rPr lang="zh-CN" altLang="en-US" dirty="0"/>
              <a:t>实现权限控制。</a:t>
            </a:r>
          </a:p>
          <a:p>
            <a:endParaRPr lang="zh-CN" altLang="en-US" dirty="0"/>
          </a:p>
        </p:txBody>
      </p:sp>
    </p:spTree>
    <p:extLst>
      <p:ext uri="{BB962C8B-B14F-4D97-AF65-F5344CB8AC3E}">
        <p14:creationId xmlns:p14="http://schemas.microsoft.com/office/powerpoint/2010/main" val="113130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3D8E-A275-7D74-092A-27CC3DB0E64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E04F18-9E61-F44A-6EBA-D2A6BA9E40BD}"/>
              </a:ext>
            </a:extLst>
          </p:cNvPr>
          <p:cNvSpPr>
            <a:spLocks noGrp="1" noRot="1" noChangeAspect="1"/>
          </p:cNvSpPr>
          <p:nvPr>
            <p:ph type="sldImg"/>
          </p:nvPr>
        </p:nvSpPr>
        <p:spPr>
          <a:xfrm>
            <a:off x="742950" y="717550"/>
            <a:ext cx="5557838" cy="3125788"/>
          </a:xfrm>
        </p:spPr>
      </p:sp>
      <p:sp>
        <p:nvSpPr>
          <p:cNvPr id="3" name="备注占位符 2">
            <a:extLst>
              <a:ext uri="{FF2B5EF4-FFF2-40B4-BE49-F238E27FC236}">
                <a16:creationId xmlns:a16="http://schemas.microsoft.com/office/drawing/2014/main" id="{935D6F56-D72F-5C34-073F-9EED0F11D83A}"/>
              </a:ext>
            </a:extLst>
          </p:cNvPr>
          <p:cNvSpPr>
            <a:spLocks noGrp="1"/>
          </p:cNvSpPr>
          <p:nvPr>
            <p:ph type="body" idx="1"/>
          </p:nvPr>
        </p:nvSpPr>
        <p:spPr/>
        <p:txBody>
          <a:bodyPr/>
          <a:lstStyle/>
          <a:p>
            <a:r>
              <a:rPr lang="zh-CN" altLang="en-US" dirty="0"/>
              <a:t>无论是操作界面或是</a:t>
            </a:r>
            <a:r>
              <a:rPr lang="en-US" altLang="zh-CN" dirty="0"/>
              <a:t>CLI</a:t>
            </a:r>
            <a:r>
              <a:rPr lang="zh-CN" altLang="en-US" dirty="0"/>
              <a:t>，</a:t>
            </a:r>
            <a:r>
              <a:rPr lang="en-US" altLang="zh-CN" dirty="0"/>
              <a:t>Keystone</a:t>
            </a:r>
            <a:r>
              <a:rPr lang="zh-CN" altLang="en-US" dirty="0"/>
              <a:t>的认证和权限控制原理都是一样的，发放</a:t>
            </a:r>
            <a:r>
              <a:rPr lang="en-US" altLang="zh-CN" dirty="0"/>
              <a:t>Token</a:t>
            </a:r>
            <a:r>
              <a:rPr lang="zh-CN" altLang="en-US" dirty="0"/>
              <a:t>，验证</a:t>
            </a:r>
            <a:r>
              <a:rPr lang="en-US" altLang="zh-CN" dirty="0"/>
              <a:t>Token</a:t>
            </a:r>
            <a:r>
              <a:rPr lang="zh-CN" altLang="en-US" dirty="0"/>
              <a:t>，都是通过</a:t>
            </a:r>
            <a:r>
              <a:rPr lang="en-US" altLang="zh-CN" dirty="0" err="1"/>
              <a:t>Policy.json</a:t>
            </a:r>
            <a:r>
              <a:rPr lang="zh-CN" altLang="en-US" dirty="0"/>
              <a:t>实现权限控制。</a:t>
            </a:r>
          </a:p>
          <a:p>
            <a:endParaRPr lang="zh-CN" altLang="en-US" dirty="0"/>
          </a:p>
        </p:txBody>
      </p:sp>
    </p:spTree>
    <p:extLst>
      <p:ext uri="{BB962C8B-B14F-4D97-AF65-F5344CB8AC3E}">
        <p14:creationId xmlns:p14="http://schemas.microsoft.com/office/powerpoint/2010/main" val="1818928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CD155A8-87E7-42D9-9123-DE11223425F8}"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A58BC7-AB6D-4B43-BCA4-F5663673D202}" type="slidenum">
              <a:rPr lang="zh-CN" altLang="en-US" smtClean="0"/>
              <a:t>40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A036312-6A05-4643-B813-780AEBCA544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pPr marL="0" indent="0">
              <a:buNone/>
            </a:pPr>
            <a:endParaRPr lang="zh-CN" altLang="en-US" dirty="0"/>
          </a:p>
        </p:txBody>
      </p:sp>
    </p:spTree>
    <p:extLst>
      <p:ext uri="{BB962C8B-B14F-4D97-AF65-F5344CB8AC3E}">
        <p14:creationId xmlns:p14="http://schemas.microsoft.com/office/powerpoint/2010/main" val="1848287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39775" y="717550"/>
            <a:ext cx="5556250" cy="3125788"/>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29746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en-US" altLang="zh-CN" dirty="0"/>
              <a:t>Domain</a:t>
            </a:r>
            <a:r>
              <a:rPr lang="zh-CN" altLang="en-US" dirty="0"/>
              <a:t>：一个域可以对应一个大的机构、一个数据中心，</a:t>
            </a:r>
            <a:r>
              <a:rPr lang="zh-CN" altLang="en-US" b="1" dirty="0"/>
              <a:t>并且必须全局唯一</a:t>
            </a:r>
            <a:r>
              <a:rPr lang="zh-CN" altLang="en-US" dirty="0"/>
              <a:t>。云的终端用户可以在自己的</a:t>
            </a:r>
            <a:r>
              <a:rPr lang="en-US" altLang="zh-CN" dirty="0"/>
              <a:t>Domain</a:t>
            </a:r>
            <a:r>
              <a:rPr lang="zh-CN" altLang="en-US" dirty="0"/>
              <a:t>中创建多个</a:t>
            </a:r>
            <a:r>
              <a:rPr lang="en-US" altLang="zh-CN" dirty="0"/>
              <a:t>Project</a:t>
            </a:r>
            <a:r>
              <a:rPr lang="zh-CN" altLang="en-US" dirty="0"/>
              <a:t>、</a:t>
            </a:r>
            <a:r>
              <a:rPr lang="en-US" altLang="zh-CN" dirty="0"/>
              <a:t>User</a:t>
            </a:r>
            <a:r>
              <a:rPr lang="zh-CN" altLang="en-US" dirty="0"/>
              <a:t>、</a:t>
            </a:r>
            <a:r>
              <a:rPr lang="en-US" altLang="zh-CN" dirty="0"/>
              <a:t>Group</a:t>
            </a:r>
            <a:r>
              <a:rPr lang="zh-CN" altLang="en-US" dirty="0"/>
              <a:t>和</a:t>
            </a:r>
            <a:r>
              <a:rPr lang="en-US" altLang="zh-CN" dirty="0"/>
              <a:t>Role</a:t>
            </a:r>
            <a:r>
              <a:rPr lang="zh-CN" altLang="en-US" dirty="0"/>
              <a:t>。具备对多个</a:t>
            </a:r>
            <a:r>
              <a:rPr lang="en-US" altLang="zh-CN" dirty="0"/>
              <a:t>Project</a:t>
            </a:r>
            <a:r>
              <a:rPr lang="zh-CN" altLang="en-US" dirty="0"/>
              <a:t>进行统一管理的能力。</a:t>
            </a:r>
            <a:endParaRPr lang="en-US" altLang="zh-CN" dirty="0"/>
          </a:p>
          <a:p>
            <a:r>
              <a:rPr lang="en-US" altLang="zh-CN" dirty="0"/>
              <a:t>User</a:t>
            </a:r>
            <a:r>
              <a:rPr lang="zh-CN" altLang="en-US" dirty="0"/>
              <a:t>：</a:t>
            </a:r>
            <a:r>
              <a:rPr lang="en-US" altLang="zh-CN" dirty="0"/>
              <a:t>Keystone</a:t>
            </a:r>
            <a:r>
              <a:rPr lang="zh-CN" altLang="en-US" dirty="0"/>
              <a:t>会通过认证信息（</a:t>
            </a:r>
            <a:r>
              <a:rPr lang="en-US" altLang="zh-CN" dirty="0"/>
              <a:t>Credential</a:t>
            </a:r>
            <a:r>
              <a:rPr lang="zh-CN" altLang="en-US" dirty="0"/>
              <a:t>，如密码等）验证用户请求的合法性，通过验证的用户将会分配到一个特定的令牌，该令牌可以被当作后续资源访问的一个通行证，并非全局唯一，只需要在域内唯一即可。</a:t>
            </a:r>
            <a:endParaRPr lang="en-US" altLang="zh-CN" dirty="0"/>
          </a:p>
          <a:p>
            <a:r>
              <a:rPr lang="en-US" altLang="zh-CN" dirty="0"/>
              <a:t>Group</a:t>
            </a:r>
            <a:r>
              <a:rPr lang="zh-CN" altLang="en-US" dirty="0"/>
              <a:t>：用户组是一组</a:t>
            </a:r>
            <a:r>
              <a:rPr lang="en-US" altLang="zh-CN" dirty="0"/>
              <a:t>User</a:t>
            </a:r>
            <a:r>
              <a:rPr lang="zh-CN" altLang="en-US" dirty="0"/>
              <a:t>的容器，可以向</a:t>
            </a:r>
            <a:r>
              <a:rPr lang="en-US" altLang="zh-CN" dirty="0"/>
              <a:t>Group</a:t>
            </a:r>
            <a:r>
              <a:rPr lang="zh-CN" altLang="en-US" dirty="0"/>
              <a:t>中添加用户，并直接给</a:t>
            </a:r>
            <a:r>
              <a:rPr lang="en-US" altLang="zh-CN" dirty="0"/>
              <a:t>Group</a:t>
            </a:r>
            <a:r>
              <a:rPr lang="zh-CN" altLang="en-US" dirty="0"/>
              <a:t>分配角色，在这个</a:t>
            </a:r>
            <a:r>
              <a:rPr lang="en-US" altLang="zh-CN" dirty="0"/>
              <a:t>Group</a:t>
            </a:r>
            <a:r>
              <a:rPr lang="zh-CN" altLang="en-US" dirty="0"/>
              <a:t>中的所有用户就拥有了</a:t>
            </a:r>
            <a:r>
              <a:rPr lang="en-US" altLang="zh-CN" dirty="0"/>
              <a:t>Group</a:t>
            </a:r>
            <a:r>
              <a:rPr lang="zh-CN" altLang="en-US" dirty="0"/>
              <a:t>所拥有的角色权限。通过引入</a:t>
            </a:r>
            <a:r>
              <a:rPr lang="en-US" altLang="zh-CN" dirty="0"/>
              <a:t>Group</a:t>
            </a:r>
            <a:r>
              <a:rPr lang="zh-CN" altLang="en-US" dirty="0"/>
              <a:t>的概念，</a:t>
            </a:r>
            <a:r>
              <a:rPr lang="en-US" altLang="zh-CN" dirty="0"/>
              <a:t>Keystone</a:t>
            </a:r>
            <a:r>
              <a:rPr lang="zh-CN" altLang="en-US" dirty="0"/>
              <a:t>实现了对用户组的管理，达到了同时管理一组用户权限的目的。</a:t>
            </a:r>
            <a:endParaRPr lang="en-US" altLang="zh-CN" dirty="0"/>
          </a:p>
          <a:p>
            <a:r>
              <a:rPr lang="en-US" altLang="zh-CN" dirty="0"/>
              <a:t>Project</a:t>
            </a:r>
            <a:r>
              <a:rPr lang="zh-CN" altLang="en-US" dirty="0"/>
              <a:t>：项目是各个服务中的一些可以访问的资源集合。我们需要在创建虚拟机时指定某个项目，在</a:t>
            </a:r>
            <a:r>
              <a:rPr lang="en-US" altLang="zh-CN" dirty="0"/>
              <a:t>Cinder</a:t>
            </a:r>
            <a:r>
              <a:rPr lang="zh-CN" altLang="en-US" dirty="0"/>
              <a:t>创建卷时也需要指定具体的项目。用户总是被默认绑定到某些项目上，在用户访问项目的资源前，必须具有对该项目的访问权限，或者说在特定项目下被赋予了特定的角色。</a:t>
            </a:r>
            <a:r>
              <a:rPr lang="zh-CN" altLang="en-US" b="1" dirty="0"/>
              <a:t>项目不必全局唯一，只需要在某个域下唯一即可。</a:t>
            </a:r>
            <a:endParaRPr lang="en-US" altLang="zh-CN" b="1" dirty="0"/>
          </a:p>
          <a:p>
            <a:r>
              <a:rPr lang="en-US" altLang="zh-CN" dirty="0"/>
              <a:t>Role</a:t>
            </a:r>
            <a:r>
              <a:rPr lang="zh-CN" altLang="en-US" dirty="0"/>
              <a:t>：一个用户所具有的角色，角色不同意味着被赋予的权限不同，只有知道用户被赋予的角色才能知道该用户是否有权限访问某资源。用户可以被赋予一个域或项目内的角色。一个用户被赋予域的角色意味着他对域内所有的项目都具有相同的角色，而特定项目的角色只具有对特定项目的访问权限。角色可以被继承，在一个项目树下，拥有父项目的访问权限也意味着同时拥有对子项目的访问权限。</a:t>
            </a:r>
            <a:r>
              <a:rPr lang="zh-CN" altLang="en-US" b="1" dirty="0"/>
              <a:t>角色必须全局唯一。</a:t>
            </a:r>
            <a:endParaRPr lang="en-US" altLang="zh-CN" b="1" dirty="0"/>
          </a:p>
          <a:p>
            <a:endParaRPr lang="zh-CN" altLang="en-US" dirty="0"/>
          </a:p>
        </p:txBody>
      </p:sp>
    </p:spTree>
    <p:extLst>
      <p:ext uri="{BB962C8B-B14F-4D97-AF65-F5344CB8AC3E}">
        <p14:creationId xmlns:p14="http://schemas.microsoft.com/office/powerpoint/2010/main" val="474071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r>
              <a:rPr lang="zh-CN" altLang="en-US" dirty="0"/>
              <a:t>上图显示</a:t>
            </a:r>
            <a:r>
              <a:rPr lang="en-US" altLang="zh-CN" dirty="0"/>
              <a:t>Domain</a:t>
            </a:r>
            <a:r>
              <a:rPr lang="zh-CN" altLang="en-US" dirty="0"/>
              <a:t>、</a:t>
            </a:r>
            <a:r>
              <a:rPr lang="en-US" altLang="zh-CN" dirty="0"/>
              <a:t>Project</a:t>
            </a:r>
            <a:r>
              <a:rPr lang="zh-CN" altLang="en-US" dirty="0"/>
              <a:t>、</a:t>
            </a:r>
            <a:r>
              <a:rPr lang="en-US" altLang="zh-CN" dirty="0"/>
              <a:t>Group</a:t>
            </a:r>
            <a:r>
              <a:rPr lang="zh-CN" altLang="en-US" dirty="0"/>
              <a:t>、</a:t>
            </a:r>
            <a:r>
              <a:rPr lang="en-US" altLang="zh-CN" dirty="0"/>
              <a:t>User</a:t>
            </a:r>
            <a:r>
              <a:rPr lang="zh-CN" altLang="en-US" dirty="0"/>
              <a:t>和</a:t>
            </a:r>
            <a:r>
              <a:rPr lang="en-US" altLang="zh-CN" dirty="0"/>
              <a:t>Role</a:t>
            </a:r>
            <a:r>
              <a:rPr lang="zh-CN" altLang="en-US" dirty="0"/>
              <a:t>的逻辑关系。</a:t>
            </a:r>
            <a:endParaRPr lang="en-US" altLang="zh-CN" dirty="0"/>
          </a:p>
          <a:p>
            <a:r>
              <a:rPr lang="en-US" altLang="zh-CN" dirty="0"/>
              <a:t>Role Assignment</a:t>
            </a:r>
            <a:r>
              <a:rPr lang="zh-CN" altLang="en-US" dirty="0"/>
              <a:t>是一个包含</a:t>
            </a:r>
            <a:r>
              <a:rPr lang="en-US" altLang="zh-CN" dirty="0"/>
              <a:t>Role</a:t>
            </a:r>
            <a:r>
              <a:rPr lang="zh-CN" altLang="en-US" dirty="0"/>
              <a:t>、</a:t>
            </a:r>
            <a:r>
              <a:rPr lang="en-US" altLang="zh-CN" dirty="0"/>
              <a:t>Resource</a:t>
            </a:r>
            <a:r>
              <a:rPr lang="zh-CN" altLang="en-US" dirty="0"/>
              <a:t>、</a:t>
            </a:r>
            <a:r>
              <a:rPr lang="en-US" altLang="zh-CN" dirty="0"/>
              <a:t>Identity</a:t>
            </a:r>
            <a:r>
              <a:rPr lang="zh-CN" altLang="en-US" dirty="0"/>
              <a:t>的三元组。</a:t>
            </a:r>
            <a:endParaRPr lang="en-US" altLang="zh-CN" dirty="0"/>
          </a:p>
          <a:p>
            <a:r>
              <a:rPr lang="en-US" altLang="zh-CN" dirty="0"/>
              <a:t>Resource</a:t>
            </a:r>
            <a:r>
              <a:rPr lang="zh-CN" altLang="en-US" dirty="0"/>
              <a:t>：提供关于</a:t>
            </a:r>
            <a:r>
              <a:rPr lang="en-US" altLang="zh-CN" dirty="0"/>
              <a:t>Domain</a:t>
            </a:r>
            <a:r>
              <a:rPr lang="zh-CN" altLang="en-US" dirty="0"/>
              <a:t>和</a:t>
            </a:r>
            <a:r>
              <a:rPr lang="en-US" altLang="zh-CN" dirty="0"/>
              <a:t>Project</a:t>
            </a:r>
            <a:r>
              <a:rPr lang="zh-CN" altLang="en-US" dirty="0"/>
              <a:t>的数据。</a:t>
            </a:r>
          </a:p>
        </p:txBody>
      </p:sp>
    </p:spTree>
    <p:extLst>
      <p:ext uri="{BB962C8B-B14F-4D97-AF65-F5344CB8AC3E}">
        <p14:creationId xmlns:p14="http://schemas.microsoft.com/office/powerpoint/2010/main" val="793955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浅灰背景">
    <p:spTree>
      <p:nvGrpSpPr>
        <p:cNvPr id="1" name=""/>
        <p:cNvGrpSpPr/>
        <p:nvPr/>
      </p:nvGrpSpPr>
      <p:grpSpPr>
        <a:xfrm>
          <a:off x="0" y="0"/>
          <a:ext cx="0" cy="0"/>
          <a:chOff x="0" y="0"/>
          <a:chExt cx="0" cy="0"/>
        </a:xfrm>
      </p:grpSpPr>
      <p:sp>
        <p:nvSpPr>
          <p:cNvPr id="5" name="矩形 4"/>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封面">
    <p:spTree>
      <p:nvGrpSpPr>
        <p:cNvPr id="1" name=""/>
        <p:cNvGrpSpPr/>
        <p:nvPr/>
      </p:nvGrpSpPr>
      <p:grpSpPr>
        <a:xfrm>
          <a:off x="0" y="0"/>
          <a:ext cx="0" cy="0"/>
          <a:chOff x="0" y="0"/>
          <a:chExt cx="0" cy="0"/>
        </a:xfrm>
      </p:grpSpPr>
      <p:sp>
        <p:nvSpPr>
          <p:cNvPr id="6" name="矩形 5"/>
          <p:cNvSpPr/>
          <p:nvPr userDrawn="1"/>
        </p:nvSpPr>
        <p:spPr>
          <a:xfrm>
            <a:off x="0" y="2743201"/>
            <a:ext cx="12192000" cy="4114800"/>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cs typeface="+mn-ea"/>
              <a:sym typeface="+mn-lt"/>
            </a:endParaRPr>
          </a:p>
        </p:txBody>
      </p:sp>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28693" y="271505"/>
            <a:ext cx="3530559" cy="898688"/>
          </a:xfrm>
          <a:prstGeom prst="rect">
            <a:avLst/>
          </a:prstGeom>
          <a:effectLst>
            <a:reflection blurRad="6350" stA="52000" endA="300" endPos="35000" dir="5400000" sy="-100000" algn="bl" rotWithShape="0"/>
          </a:effectLst>
        </p:spPr>
      </p:pic>
      <p:sp>
        <p:nvSpPr>
          <p:cNvPr id="2" name="标题 1"/>
          <p:cNvSpPr>
            <a:spLocks noGrp="1"/>
          </p:cNvSpPr>
          <p:nvPr>
            <p:ph type="title" hasCustomPrompt="1"/>
          </p:nvPr>
        </p:nvSpPr>
        <p:spPr>
          <a:xfrm>
            <a:off x="603519" y="3436605"/>
            <a:ext cx="10972800" cy="861928"/>
          </a:xfrm>
          <a:prstGeom prst="rect">
            <a:avLst/>
          </a:prstGeom>
        </p:spPr>
        <p:txBody>
          <a:bodyPr/>
          <a:lstStyle>
            <a:lvl1pPr algn="ctr" fontAlgn="base">
              <a:spcBef>
                <a:spcPct val="0"/>
              </a:spcBef>
              <a:spcAft>
                <a:spcPct val="0"/>
              </a:spcAft>
              <a:defRPr sz="5400">
                <a:latin typeface="微软雅黑 Light" panose="020B0502040204020203" pitchFamily="34" charset="-122"/>
                <a:ea typeface="微软雅黑 Light" panose="020B0502040204020203" pitchFamily="34" charset="-122"/>
              </a:defRPr>
            </a:lvl1pPr>
          </a:lstStyle>
          <a:p>
            <a:pPr fontAlgn="base">
              <a:spcBef>
                <a:spcPct val="0"/>
              </a:spcBef>
              <a:spcAft>
                <a:spcPct val="0"/>
              </a:spcAft>
            </a:pPr>
            <a:r>
              <a:rPr lang="zh-CN" altLang="en-US" b="1" kern="10" spc="300" dirty="0">
                <a:solidFill>
                  <a:schemeClr val="bg1"/>
                </a:solidFill>
                <a:cs typeface="+mn-ea"/>
                <a:sym typeface="+mn-lt"/>
              </a:rPr>
              <a:t>第</a:t>
            </a:r>
            <a:r>
              <a:rPr lang="en-US" altLang="zh-CN" b="1" kern="10" spc="300" dirty="0">
                <a:solidFill>
                  <a:schemeClr val="bg1"/>
                </a:solidFill>
                <a:cs typeface="+mn-ea"/>
                <a:sym typeface="+mn-lt"/>
              </a:rPr>
              <a:t>?</a:t>
            </a:r>
            <a:r>
              <a:rPr lang="zh-CN" altLang="en-US" b="1" kern="10" spc="300" dirty="0">
                <a:solidFill>
                  <a:schemeClr val="bg1"/>
                </a:solidFill>
                <a:cs typeface="+mn-ea"/>
                <a:sym typeface="+mn-lt"/>
              </a:rPr>
              <a:t>讲 相关课程章节标题</a:t>
            </a:r>
            <a:endParaRPr lang="zh-CN" altLang="en-US" sz="5400" b="1" kern="10" spc="300" dirty="0">
              <a:solidFill>
                <a:schemeClr val="bg1"/>
              </a:solidFill>
              <a:cs typeface="+mn-ea"/>
              <a:sym typeface="+mn-lt"/>
            </a:endParaRPr>
          </a:p>
        </p:txBody>
      </p:sp>
    </p:spTree>
    <p:extLst>
      <p:ext uri="{BB962C8B-B14F-4D97-AF65-F5344CB8AC3E}">
        <p14:creationId xmlns:p14="http://schemas.microsoft.com/office/powerpoint/2010/main" val="33473996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20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09599" y="141288"/>
            <a:ext cx="6134101" cy="571500"/>
          </a:xfrm>
          <a:prstGeom prst="rect">
            <a:avLst/>
          </a:prstGeom>
        </p:spPr>
        <p:txBody>
          <a:bodyPr/>
          <a:lstStyle>
            <a:lvl1pPr>
              <a:defRPr sz="3200">
                <a:solidFill>
                  <a:schemeClr val="tx1"/>
                </a:solidFill>
                <a:latin typeface="微软雅黑 Light" panose="020B0502040204020203" pitchFamily="34" charset="-122"/>
                <a:ea typeface="微软雅黑 Light" panose="020B0502040204020203" pitchFamily="34" charset="-122"/>
              </a:defRPr>
            </a:lvl1pPr>
          </a:lstStyle>
          <a:p>
            <a:r>
              <a:rPr lang="en-US" altLang="zh-CN" dirty="0"/>
              <a:t>01 </a:t>
            </a:r>
            <a:r>
              <a:rPr lang="zh-CN" altLang="en-US" dirty="0"/>
              <a:t>单击此处输入标题</a:t>
            </a:r>
          </a:p>
        </p:txBody>
      </p:sp>
      <p:sp>
        <p:nvSpPr>
          <p:cNvPr id="3" name="日期占位符 2"/>
          <p:cNvSpPr>
            <a:spLocks noGrp="1"/>
          </p:cNvSpPr>
          <p:nvPr>
            <p:ph type="dt" sz="half" idx="10"/>
          </p:nvPr>
        </p:nvSpPr>
        <p:spPr/>
        <p:txBody>
          <a:bodyPr/>
          <a:lstStyle/>
          <a:p>
            <a:fld id="{E7A3BAA1-0399-4982-9ADF-42D0D51ED489}" type="datetimeFigureOut">
              <a:rPr lang="zh-CN" altLang="en-US" smtClean="0"/>
              <a:t>2025/3/9</a:t>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14F3E240-550B-496C-B175-E079E6E03E7B}" type="slidenum">
              <a:rPr lang="zh-CN" altLang="en-US" smtClean="0"/>
              <a:t>‹#›</a:t>
            </a:fld>
            <a:endParaRPr lang="zh-CN" altLang="en-US"/>
          </a:p>
        </p:txBody>
      </p:sp>
      <p:sp>
        <p:nvSpPr>
          <p:cNvPr id="6" name="内容占位符 2"/>
          <p:cNvSpPr>
            <a:spLocks noGrp="1"/>
          </p:cNvSpPr>
          <p:nvPr>
            <p:ph idx="1" hasCustomPrompt="1"/>
          </p:nvPr>
        </p:nvSpPr>
        <p:spPr>
          <a:xfrm>
            <a:off x="838200" y="1530350"/>
            <a:ext cx="10515600" cy="4351338"/>
          </a:xfrm>
        </p:spPr>
        <p:txBody>
          <a:bodyPr>
            <a:normAutofit/>
          </a:bodyPr>
          <a:lstStyle>
            <a:lvl1pPr>
              <a:defRPr sz="2400"/>
            </a:lvl1pPr>
            <a:lvl2pPr>
              <a:defRPr sz="2400"/>
            </a:lvl2pPr>
            <a:lvl3pPr>
              <a:defRPr sz="2400"/>
            </a:lvl3pPr>
            <a:lvl4pPr>
              <a:defRPr sz="2400"/>
            </a:lvl4pPr>
            <a:lvl5pPr>
              <a:defRPr sz="2400"/>
            </a:lvl5pPr>
          </a:lstStyle>
          <a:p>
            <a:pPr lvl="0"/>
            <a:r>
              <a:rPr lang="zh-CN" altLang="en-US" dirty="0"/>
              <a:t>单击此处输入正文文本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480403" y="95676"/>
            <a:ext cx="2136687" cy="543884"/>
          </a:xfrm>
          <a:prstGeom prst="rect">
            <a:avLst/>
          </a:prstGeom>
          <a:effectLst/>
        </p:spPr>
      </p:pic>
      <p:cxnSp>
        <p:nvCxnSpPr>
          <p:cNvPr id="8" name="直接连接符 7"/>
          <p:cNvCxnSpPr/>
          <p:nvPr userDrawn="1"/>
        </p:nvCxnSpPr>
        <p:spPr>
          <a:xfrm>
            <a:off x="0" y="7366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10#思考题">
    <p:spTree>
      <p:nvGrpSpPr>
        <p:cNvPr id="1" name=""/>
        <p:cNvGrpSpPr/>
        <p:nvPr/>
      </p:nvGrpSpPr>
      <p:grpSpPr>
        <a:xfrm>
          <a:off x="0" y="0"/>
          <a:ext cx="0" cy="0"/>
          <a:chOff x="0" y="0"/>
          <a:chExt cx="0" cy="0"/>
        </a:xfrm>
      </p:grpSpPr>
      <p:sp>
        <p:nvSpPr>
          <p:cNvPr id="4"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微软雅黑 Light" panose="020B0502040204020203" pitchFamily="34" charset="-122"/>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r>
              <a:rPr lang="zh-CN" altLang="en-US" dirty="0"/>
              <a:t>此版式用于思考题具体格式</a:t>
            </a:r>
            <a:endParaRPr lang="en-US" altLang="zh-CN" dirty="0"/>
          </a:p>
        </p:txBody>
      </p:sp>
      <p:cxnSp>
        <p:nvCxnSpPr>
          <p:cNvPr id="2" name="直接连接符 1">
            <a:extLst>
              <a:ext uri="{FF2B5EF4-FFF2-40B4-BE49-F238E27FC236}">
                <a16:creationId xmlns:a16="http://schemas.microsoft.com/office/drawing/2014/main" id="{3A2941FB-2CBC-E0AB-652F-D20C82107AE6}"/>
              </a:ext>
            </a:extLst>
          </p:cNvPr>
          <p:cNvCxnSpPr/>
          <p:nvPr userDrawn="1"/>
        </p:nvCxnSpPr>
        <p:spPr>
          <a:xfrm>
            <a:off x="0" y="7366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88715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12#本章总结">
    <p:spTree>
      <p:nvGrpSpPr>
        <p:cNvPr id="1" name=""/>
        <p:cNvGrpSpPr/>
        <p:nvPr/>
      </p:nvGrpSpPr>
      <p:grpSpPr>
        <a:xfrm>
          <a:off x="0" y="0"/>
          <a:ext cx="0" cy="0"/>
          <a:chOff x="0" y="0"/>
          <a:chExt cx="0" cy="0"/>
        </a:xfrm>
      </p:grpSpPr>
      <p:sp>
        <p:nvSpPr>
          <p:cNvPr id="10" name="内容占位符 6"/>
          <p:cNvSpPr>
            <a:spLocks noGrp="1"/>
          </p:cNvSpPr>
          <p:nvPr>
            <p:ph sz="quarter" idx="10"/>
          </p:nvPr>
        </p:nvSpPr>
        <p:spPr>
          <a:xfrm>
            <a:off x="1019175" y="1844675"/>
            <a:ext cx="10153650" cy="4082880"/>
          </a:xfrm>
          <a:prstGeom prst="rect">
            <a:avLst/>
          </a:prstGeom>
        </p:spPr>
        <p:txBody>
          <a:bodyPr/>
          <a:lstStyle>
            <a:lvl1pPr algn="just" fontAlgn="ctr">
              <a:buClrTx/>
              <a:defRPr baseline="0">
                <a:latin typeface="微软雅黑 Light" panose="020B0502040204020203" pitchFamily="34" charset="-122"/>
                <a:ea typeface="方正兰亭黑简体" panose="02000000000000000000" pitchFamily="2" charset="-122"/>
                <a:cs typeface="Huawei Sans" panose="020C0503030203020204" pitchFamily="34" charset="0"/>
              </a:defRPr>
            </a:lvl1pPr>
            <a:lvl2pPr algn="just" fontAlgn="ctr">
              <a:buClrTx/>
              <a:defRPr baseline="0">
                <a:latin typeface="微软雅黑 Light" panose="020B0502040204020203" pitchFamily="34" charset="-122"/>
                <a:ea typeface="方正兰亭黑简体" panose="02000000000000000000" pitchFamily="2" charset="-122"/>
                <a:cs typeface="Huawei Sans" panose="020C0503030203020204" pitchFamily="34" charset="0"/>
              </a:defRPr>
            </a:lvl2pPr>
            <a:lvl3pPr algn="just" fontAlgn="ctr">
              <a:buClrTx/>
              <a:defRPr baseline="0">
                <a:latin typeface="微软雅黑 Light" panose="020B0502040204020203" pitchFamily="34" charset="-122"/>
                <a:ea typeface="方正兰亭黑简体" panose="02000000000000000000" pitchFamily="2" charset="-122"/>
                <a:cs typeface="Huawei Sans" panose="020C0503030203020204" pitchFamily="34" charset="0"/>
              </a:defRPr>
            </a:lvl3pPr>
            <a:lvl4pPr algn="just" fontAlgn="ctr">
              <a:buClrTx/>
              <a:defRPr baseline="0">
                <a:latin typeface="微软雅黑 Light" panose="020B0502040204020203" pitchFamily="34" charset="-122"/>
                <a:ea typeface="方正兰亭黑简体" panose="02000000000000000000" pitchFamily="2" charset="-122"/>
                <a:cs typeface="Huawei Sans" panose="020C0503030203020204" pitchFamily="34" charset="0"/>
              </a:defRPr>
            </a:lvl4pPr>
            <a:lvl5pPr algn="just" fontAlgn="ctr">
              <a:buClrTx/>
              <a:defRPr baseline="0">
                <a:latin typeface="微软雅黑 Light" panose="020B0502040204020203" pitchFamily="34" charset="-122"/>
                <a:ea typeface="方正兰亭黑简体" panose="02000000000000000000" pitchFamily="2" charset="-122"/>
                <a:cs typeface="Huawei Sans" panose="020C0503030203020204" pitchFamily="34"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2" name="直接连接符 1">
            <a:extLst>
              <a:ext uri="{FF2B5EF4-FFF2-40B4-BE49-F238E27FC236}">
                <a16:creationId xmlns:a16="http://schemas.microsoft.com/office/drawing/2014/main" id="{4C7CCD6F-5E70-7FF3-9EC3-F178A565846D}"/>
              </a:ext>
            </a:extLst>
          </p:cNvPr>
          <p:cNvCxnSpPr/>
          <p:nvPr userDrawn="1"/>
        </p:nvCxnSpPr>
        <p:spPr>
          <a:xfrm>
            <a:off x="0" y="736600"/>
            <a:ext cx="12192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7455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8*#仅标题（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2438" y="447468"/>
            <a:ext cx="11296649" cy="497095"/>
          </a:xfrm>
          <a:prstGeom prst="rect">
            <a:avLst/>
          </a:prstGeom>
        </p:spPr>
        <p:txBody>
          <a:bodyPr lIns="0" tIns="0" rIns="0" bIns="0" anchor="t">
            <a:normAutofit/>
          </a:bodyPr>
          <a:lstStyle>
            <a:lvl1pPr>
              <a:defRPr lang="zh-CN" altLang="en-US" baseline="0" dirty="0">
                <a:latin typeface="微软雅黑 Light" panose="020B0502040204020203" pitchFamily="34" charset="-122"/>
                <a:ea typeface="微软雅黑 Light" panose="020B0502040204020203" pitchFamily="34"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Tree>
    <p:extLst>
      <p:ext uri="{BB962C8B-B14F-4D97-AF65-F5344CB8AC3E}">
        <p14:creationId xmlns:p14="http://schemas.microsoft.com/office/powerpoint/2010/main" val="107574954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extLst>
    <p:ext uri="{DCECCB84-F9BA-43D5-87BE-67443E8EF086}">
      <p15:sldGuideLst xmlns:p15="http://schemas.microsoft.com/office/powerpoint/2012/main">
        <p15:guide id="1" orient="horz" pos="595">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455613" y="447468"/>
            <a:ext cx="1129347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455612" y="1047750"/>
            <a:ext cx="1129347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18620780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alpha val="50000"/>
          </a:schemeClr>
        </a:solidFill>
        <a:effectLst/>
      </p:bgPr>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838200" y="11398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E7A3BAA1-0399-4982-9ADF-42D0D51ED489}" type="datetimeFigureOut">
              <a:rPr lang="zh-CN" altLang="en-US" smtClean="0"/>
              <a:pPr/>
              <a:t>2025/3/9</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微软雅黑 Light" panose="020B0502040204020203" pitchFamily="34" charset="-122"/>
                <a:ea typeface="微软雅黑 Light" panose="020B0502040204020203" pitchFamily="34" charset="-122"/>
              </a:defRPr>
            </a:lvl1pPr>
          </a:lstStyle>
          <a:p>
            <a:fld id="{14F3E240-550B-496C-B175-E079E6E03E7B}"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49" r:id="rId3"/>
    <p:sldLayoutId id="2147483654" r:id="rId4"/>
    <p:sldLayoutId id="2147483655" r:id="rId5"/>
    <p:sldLayoutId id="2147483656" r:id="rId6"/>
    <p:sldLayoutId id="2147483657" r:id="rId7"/>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zh-CN" altLang="en-US" sz="2800" kern="1200" dirty="0">
          <a:solidFill>
            <a:schemeClr val="tx1"/>
          </a:solidFill>
          <a:latin typeface="微软雅黑 Light" panose="020B0502040204020203" pitchFamily="34" charset="-122"/>
          <a:ea typeface="微软雅黑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Light" panose="020B0502040204020203" pitchFamily="34" charset="-122"/>
          <a:ea typeface="微软雅黑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Light" panose="020B0502040204020203" pitchFamily="34" charset="-122"/>
          <a:ea typeface="微软雅黑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Light" panose="020B0502040204020203" pitchFamily="34" charset="-122"/>
          <a:ea typeface="微软雅黑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9.xml.rels><?xml version="1.0" encoding="UTF-8" standalone="yes"?>
<Relationships xmlns="http://schemas.openxmlformats.org/package/2006/relationships"><Relationship Id="rId8" Type="http://schemas.openxmlformats.org/officeDocument/2006/relationships/diagramData" Target="../diagrams/data9.xml"/><Relationship Id="rId3" Type="http://schemas.openxmlformats.org/officeDocument/2006/relationships/diagramData" Target="../diagrams/data8.xml"/><Relationship Id="rId7" Type="http://schemas.microsoft.com/office/2007/relationships/diagramDrawing" Target="../diagrams/drawing8.xml"/><Relationship Id="rId12" Type="http://schemas.microsoft.com/office/2007/relationships/diagramDrawing" Target="../diagrams/drawing9.xml"/><Relationship Id="rId2" Type="http://schemas.openxmlformats.org/officeDocument/2006/relationships/notesSlide" Target="../notesSlides/notesSlide19.xml"/><Relationship Id="rId1" Type="http://schemas.openxmlformats.org/officeDocument/2006/relationships/slideLayout" Target="../slideLayouts/slideLayout3.xml"/><Relationship Id="rId6" Type="http://schemas.openxmlformats.org/officeDocument/2006/relationships/diagramColors" Target="../diagrams/colors8.xml"/><Relationship Id="rId11" Type="http://schemas.openxmlformats.org/officeDocument/2006/relationships/diagramColors" Target="../diagrams/colors9.xml"/><Relationship Id="rId5" Type="http://schemas.openxmlformats.org/officeDocument/2006/relationships/diagramQuickStyle" Target="../diagrams/quickStyle8.xml"/><Relationship Id="rId10" Type="http://schemas.openxmlformats.org/officeDocument/2006/relationships/diagramQuickStyle" Target="../diagrams/quickStyle9.xml"/><Relationship Id="rId4" Type="http://schemas.openxmlformats.org/officeDocument/2006/relationships/diagramLayout" Target="../diagrams/layout8.xml"/><Relationship Id="rId9"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diagramData" Target="../diagrams/data11.xml"/><Relationship Id="rId3" Type="http://schemas.openxmlformats.org/officeDocument/2006/relationships/diagramData" Target="../diagrams/data10.xml"/><Relationship Id="rId7" Type="http://schemas.microsoft.com/office/2007/relationships/diagramDrawing" Target="../diagrams/drawing10.xml"/><Relationship Id="rId12" Type="http://schemas.microsoft.com/office/2007/relationships/diagramDrawing" Target="../diagrams/drawing11.xm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diagramColors" Target="../diagrams/colors10.xml"/><Relationship Id="rId11" Type="http://schemas.openxmlformats.org/officeDocument/2006/relationships/diagramColors" Target="../diagrams/colors11.xml"/><Relationship Id="rId5" Type="http://schemas.openxmlformats.org/officeDocument/2006/relationships/diagramQuickStyle" Target="../diagrams/quickStyle10.xml"/><Relationship Id="rId10" Type="http://schemas.openxmlformats.org/officeDocument/2006/relationships/diagramQuickStyle" Target="../diagrams/quickStyle11.xml"/><Relationship Id="rId4" Type="http://schemas.openxmlformats.org/officeDocument/2006/relationships/diagramLayout" Target="../diagrams/layout10.xml"/><Relationship Id="rId9" Type="http://schemas.openxmlformats.org/officeDocument/2006/relationships/diagramLayout" Target="../diagrams/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3.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b="1" kern="10" spc="300" dirty="0">
                <a:solidFill>
                  <a:schemeClr val="bg1"/>
                </a:solidFill>
                <a:cs typeface="+mn-ea"/>
                <a:sym typeface="Huawei Sans" panose="020C0503030203020204" pitchFamily="34" charset="0"/>
              </a:rPr>
              <a:t>OpenStack</a:t>
            </a:r>
            <a:r>
              <a:rPr lang="zh-CN" altLang="en-US" b="1" kern="10" spc="300" dirty="0">
                <a:solidFill>
                  <a:schemeClr val="bg1"/>
                </a:solidFill>
                <a:cs typeface="+mn-ea"/>
                <a:sym typeface="Huawei Sans" panose="020C0503030203020204" pitchFamily="34" charset="0"/>
              </a:rPr>
              <a:t>认证管理</a:t>
            </a:r>
            <a:endParaRPr lang="zh-CN" altLang="en-US" b="1" kern="10" spc="300" dirty="0">
              <a:solidFill>
                <a:schemeClr val="bg1"/>
              </a:solidFill>
              <a:cs typeface="+mn-ea"/>
            </a:endParaRPr>
          </a:p>
        </p:txBody>
      </p:sp>
      <p:sp>
        <p:nvSpPr>
          <p:cNvPr id="4" name="标题 1">
            <a:extLst>
              <a:ext uri="{FF2B5EF4-FFF2-40B4-BE49-F238E27FC236}">
                <a16:creationId xmlns:a16="http://schemas.microsoft.com/office/drawing/2014/main" id="{CCF477F0-0CB3-41AF-9CF2-12770AF6598B}"/>
              </a:ext>
            </a:extLst>
          </p:cNvPr>
          <p:cNvSpPr txBox="1">
            <a:spLocks/>
          </p:cNvSpPr>
          <p:nvPr/>
        </p:nvSpPr>
        <p:spPr>
          <a:xfrm>
            <a:off x="2032347" y="1725975"/>
            <a:ext cx="8229600" cy="861928"/>
          </a:xfrm>
          <a:prstGeom prst="rect">
            <a:avLst/>
          </a:prstGeom>
        </p:spPr>
        <p:txBody>
          <a:bodyPr/>
          <a:lstStyle>
            <a:lvl1pPr algn="ctr" defTabSz="914400" rtl="0" eaLnBrk="1" fontAlgn="base" latinLnBrk="0" hangingPunct="1">
              <a:lnSpc>
                <a:spcPct val="90000"/>
              </a:lnSpc>
              <a:spcBef>
                <a:spcPct val="0"/>
              </a:spcBef>
              <a:spcAft>
                <a:spcPct val="0"/>
              </a:spcAft>
              <a:buNone/>
              <a:defRPr sz="4400" kern="1200">
                <a:solidFill>
                  <a:schemeClr val="tx1"/>
                </a:solidFill>
                <a:latin typeface="+mj-lt"/>
                <a:ea typeface="+mj-ea"/>
                <a:cs typeface="+mj-cs"/>
              </a:defRPr>
            </a:lvl1pPr>
          </a:lstStyle>
          <a:p>
            <a:r>
              <a:rPr lang="en-US" altLang="zh-CN" sz="5400" dirty="0">
                <a:latin typeface="微软雅黑 Light" panose="020B0502040204020203" pitchFamily="34" charset="-122"/>
                <a:ea typeface="微软雅黑 Light" panose="020B0502040204020203" pitchFamily="34" charset="-122"/>
                <a:sym typeface="Huawei Sans" panose="020C0503030203020204" pitchFamily="34" charset="0"/>
              </a:rPr>
              <a:t>OpenStack</a:t>
            </a:r>
            <a:r>
              <a:rPr lang="zh-CN" altLang="en-US" sz="5400" dirty="0">
                <a:latin typeface="微软雅黑 Light" panose="020B0502040204020203" pitchFamily="34" charset="-122"/>
                <a:ea typeface="微软雅黑 Light" panose="020B0502040204020203" pitchFamily="34" charset="-122"/>
                <a:sym typeface="Huawei Sans" panose="020C0503030203020204" pitchFamily="34" charset="0"/>
              </a:rPr>
              <a:t>管理平台</a:t>
            </a:r>
            <a:endParaRPr lang="zh-CN" altLang="en-US" sz="5400" b="1" kern="10" spc="300" dirty="0">
              <a:solidFill>
                <a:srgbClr val="0066B3"/>
              </a:solidFill>
              <a:latin typeface="微软雅黑 Light" panose="020B0502040204020203" pitchFamily="34" charset="-122"/>
              <a:ea typeface="微软雅黑 Light" panose="020B0502040204020203" pitchFamily="34" charset="-122"/>
              <a:cs typeface="+mn-ea"/>
              <a:sym typeface="+mn-lt"/>
            </a:endParaRPr>
          </a:p>
        </p:txBody>
      </p:sp>
      <p:sp>
        <p:nvSpPr>
          <p:cNvPr id="6" name="文本框 5">
            <a:extLst>
              <a:ext uri="{FF2B5EF4-FFF2-40B4-BE49-F238E27FC236}">
                <a16:creationId xmlns:a16="http://schemas.microsoft.com/office/drawing/2014/main" id="{E33CCBD4-4476-3849-F189-2D74E75E5136}"/>
              </a:ext>
            </a:extLst>
          </p:cNvPr>
          <p:cNvSpPr txBox="1"/>
          <p:nvPr/>
        </p:nvSpPr>
        <p:spPr>
          <a:xfrm>
            <a:off x="2753360" y="4849614"/>
            <a:ext cx="6096000" cy="584775"/>
          </a:xfrm>
          <a:prstGeom prst="rect">
            <a:avLst/>
          </a:prstGeom>
          <a:noFill/>
        </p:spPr>
        <p:txBody>
          <a:bodyPr wrap="square">
            <a:spAutoFit/>
          </a:bodyPr>
          <a:lstStyle/>
          <a:p>
            <a:pPr algn="ctr">
              <a:spcBef>
                <a:spcPct val="0"/>
              </a:spcBef>
              <a:spcAft>
                <a:spcPct val="0"/>
              </a:spcAft>
            </a:pPr>
            <a:r>
              <a:rPr lang="zh-CN" altLang="en-US" sz="3200" b="1" spc="300" dirty="0">
                <a:solidFill>
                  <a:schemeClr val="bg1"/>
                </a:solidFill>
                <a:latin typeface="微软雅黑 Light" panose="020B0502040204020203" pitchFamily="34" charset="-122"/>
                <a:ea typeface="微软雅黑 Light" panose="020B0502040204020203" pitchFamily="34" charset="-122"/>
                <a:cs typeface="+mn-ea"/>
                <a:sym typeface="+mn-lt"/>
              </a:rPr>
              <a:t>主讲：林桂兰</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2FD5A8B-EF38-4C6B-9BA0-4782F8306ED0}"/>
              </a:ext>
            </a:extLst>
          </p:cNvPr>
          <p:cNvSpPr>
            <a:spLocks noGrp="1"/>
          </p:cNvSpPr>
          <p:nvPr>
            <p:ph type="title"/>
          </p:nvPr>
        </p:nvSpPr>
        <p:spPr/>
        <p:txBody>
          <a:bodyPr>
            <a:normAutofit fontScale="90000"/>
          </a:bodyPr>
          <a:lstStyle/>
          <a:p>
            <a:r>
              <a:rPr lang="en-US" altLang="zh-CN" dirty="0">
                <a:sym typeface="Huawei Sans" panose="020C0503030203020204" pitchFamily="34" charset="0"/>
              </a:rPr>
              <a:t>5.Keystone</a:t>
            </a:r>
            <a:r>
              <a:rPr lang="zh-CN" altLang="en-US" dirty="0">
                <a:sym typeface="Huawei Sans" panose="020C0503030203020204" pitchFamily="34" charset="0"/>
              </a:rPr>
              <a:t>在</a:t>
            </a:r>
            <a:r>
              <a:rPr lang="en-US" altLang="zh-CN" dirty="0">
                <a:sym typeface="Huawei Sans" panose="020C0503030203020204" pitchFamily="34" charset="0"/>
              </a:rPr>
              <a:t>OpenStack</a:t>
            </a:r>
            <a:r>
              <a:rPr lang="zh-CN" altLang="en-US" dirty="0">
                <a:sym typeface="Huawei Sans" panose="020C0503030203020204" pitchFamily="34" charset="0"/>
              </a:rPr>
              <a:t>中的作用</a:t>
            </a:r>
          </a:p>
        </p:txBody>
      </p:sp>
      <p:graphicFrame>
        <p:nvGraphicFramePr>
          <p:cNvPr id="3" name="图示 2">
            <a:extLst>
              <a:ext uri="{FF2B5EF4-FFF2-40B4-BE49-F238E27FC236}">
                <a16:creationId xmlns:a16="http://schemas.microsoft.com/office/drawing/2014/main" id="{39AFEC90-B9FF-45F7-911D-D4E6FD1FB266}"/>
              </a:ext>
            </a:extLst>
          </p:cNvPr>
          <p:cNvGraphicFramePr/>
          <p:nvPr>
            <p:extLst>
              <p:ext uri="{D42A27DB-BD31-4B8C-83A1-F6EECF244321}">
                <p14:modId xmlns:p14="http://schemas.microsoft.com/office/powerpoint/2010/main" val="175807814"/>
              </p:ext>
            </p:extLst>
          </p:nvPr>
        </p:nvGraphicFramePr>
        <p:xfrm>
          <a:off x="-446385" y="974325"/>
          <a:ext cx="7401088" cy="55004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流程图: 文档 4">
            <a:extLst>
              <a:ext uri="{FF2B5EF4-FFF2-40B4-BE49-F238E27FC236}">
                <a16:creationId xmlns:a16="http://schemas.microsoft.com/office/drawing/2014/main" id="{B1096247-88E4-4206-8898-8A74E778721E}"/>
              </a:ext>
            </a:extLst>
          </p:cNvPr>
          <p:cNvSpPr/>
          <p:nvPr/>
        </p:nvSpPr>
        <p:spPr>
          <a:xfrm>
            <a:off x="6954703" y="1474114"/>
            <a:ext cx="3428818" cy="4654252"/>
          </a:xfrm>
          <a:prstGeom prst="flowChartDocument">
            <a:avLst/>
          </a:prstGeom>
          <a:noFill/>
          <a:ln>
            <a:solidFill>
              <a:srgbClr val="A3D5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文本框 6">
            <a:extLst>
              <a:ext uri="{FF2B5EF4-FFF2-40B4-BE49-F238E27FC236}">
                <a16:creationId xmlns:a16="http://schemas.microsoft.com/office/drawing/2014/main" id="{E82D1BAA-655F-4E24-8734-BDAC759789CA}"/>
              </a:ext>
            </a:extLst>
          </p:cNvPr>
          <p:cNvSpPr txBox="1"/>
          <p:nvPr/>
        </p:nvSpPr>
        <p:spPr>
          <a:xfrm>
            <a:off x="7082689" y="1647042"/>
            <a:ext cx="2955391" cy="4154984"/>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在用户与</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服务之间架起一座桥梁</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Huawei Sans" panose="020C0503030203020204" pitchFamily="34" charset="0"/>
              </a:rPr>
              <a:t>用户从</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获取令牌及服务目录；用户在访问服务时，发送自己的令牌；相关服务向</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求证令牌的合法性</a:t>
            </a:r>
          </a:p>
          <a:p>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p:txBody>
      </p:sp>
    </p:spTree>
    <p:extLst>
      <p:ext uri="{BB962C8B-B14F-4D97-AF65-F5344CB8AC3E}">
        <p14:creationId xmlns:p14="http://schemas.microsoft.com/office/powerpoint/2010/main" val="16992403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F53ECD2D-8B99-460D-AC8A-0C1D123D2A93}"/>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7B795BD6-1898-4714-B043-6C035933D8F2}"/>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graphicEl>
                                              <a:dgm id="{F5533A2F-396D-40C2-B9AD-8C861E6E7421}"/>
                                            </p:graphic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graphicEl>
                                              <a:dgm id="{1D2AD259-4D3D-4744-87F6-2EBD756C54AF}"/>
                                            </p:graphic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graphicEl>
                                              <a:dgm id="{9AAF2F64-62C7-447B-8DEE-AFA5A5E82452}"/>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B10DD029-4E0A-401D-9D54-55D05830BE21}"/>
                                            </p:graphic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graphicEl>
                                              <a:dgm id="{6B50A9F4-7984-47AA-BA09-5E0E75BA1830}"/>
                                            </p:graphic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graphicEl>
                                              <a:dgm id="{99BDC185-ADF8-4D12-A144-5BCF4FC9B5FB}"/>
                                            </p:graphic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graphicEl>
                                              <a:dgm id="{1F8D7DB5-F145-4B3F-A05D-340E515DAC49}"/>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7C761C4F-4ABD-49AA-B21A-12B40C6AF1C0}"/>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graphicEl>
                                              <a:dgm id="{322A75CC-C0F8-484F-B83A-456A66C1A79B}"/>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graphicEl>
                                              <a:dgm id="{5B971403-FBFD-4477-A7EB-8D2485FA3974}"/>
                                            </p:graphic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graphicEl>
                                              <a:dgm id="{43662680-A7E7-44D8-AF12-80F79626B081}"/>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P spid="5"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035B4B-2660-4A5C-9C05-2A0C722E2C1D}"/>
              </a:ext>
            </a:extLst>
          </p:cNvPr>
          <p:cNvSpPr>
            <a:spLocks noGrp="1"/>
          </p:cNvSpPr>
          <p:nvPr>
            <p:ph type="title"/>
          </p:nvPr>
        </p:nvSpPr>
        <p:spPr/>
        <p:txBody>
          <a:bodyPr>
            <a:normAutofit fontScale="90000"/>
          </a:bodyPr>
          <a:lstStyle/>
          <a:p>
            <a:r>
              <a:rPr lang="en-US" altLang="zh-CN" dirty="0">
                <a:sym typeface="Huawei Sans" panose="020C0503030203020204" pitchFamily="34" charset="0"/>
              </a:rPr>
              <a:t>6.Keystone</a:t>
            </a:r>
            <a:r>
              <a:rPr lang="zh-CN" altLang="en-US" dirty="0">
                <a:sym typeface="Huawei Sans" panose="020C0503030203020204" pitchFamily="34" charset="0"/>
              </a:rPr>
              <a:t>与其他服务的交互关系</a:t>
            </a:r>
          </a:p>
        </p:txBody>
      </p:sp>
      <p:sp>
        <p:nvSpPr>
          <p:cNvPr id="3" name="椭圆 2">
            <a:extLst>
              <a:ext uri="{FF2B5EF4-FFF2-40B4-BE49-F238E27FC236}">
                <a16:creationId xmlns:a16="http://schemas.microsoft.com/office/drawing/2014/main" id="{A3CAF296-C220-4C7D-9AEB-9E8ECA137354}"/>
              </a:ext>
            </a:extLst>
          </p:cNvPr>
          <p:cNvSpPr/>
          <p:nvPr/>
        </p:nvSpPr>
        <p:spPr>
          <a:xfrm>
            <a:off x="7399949" y="1086007"/>
            <a:ext cx="4314531" cy="4314531"/>
          </a:xfrm>
          <a:prstGeom prst="ellipse">
            <a:avLst/>
          </a:prstGeom>
          <a:noFill/>
          <a:ln w="28575">
            <a:solidFill>
              <a:srgbClr val="AFD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4" name="椭圆 3">
            <a:extLst>
              <a:ext uri="{FF2B5EF4-FFF2-40B4-BE49-F238E27FC236}">
                <a16:creationId xmlns:a16="http://schemas.microsoft.com/office/drawing/2014/main" id="{E4530DAB-CD46-4C68-A83D-1F207DA36386}"/>
              </a:ext>
            </a:extLst>
          </p:cNvPr>
          <p:cNvSpPr/>
          <p:nvPr/>
        </p:nvSpPr>
        <p:spPr>
          <a:xfrm>
            <a:off x="4902785" y="1651055"/>
            <a:ext cx="2509772" cy="2509772"/>
          </a:xfrm>
          <a:prstGeom prst="ellipse">
            <a:avLst/>
          </a:prstGeom>
          <a:noFill/>
          <a:ln w="28575">
            <a:solidFill>
              <a:srgbClr val="EE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5" name="椭圆 4">
            <a:extLst>
              <a:ext uri="{FF2B5EF4-FFF2-40B4-BE49-F238E27FC236}">
                <a16:creationId xmlns:a16="http://schemas.microsoft.com/office/drawing/2014/main" id="{A28D40E9-1D85-43B2-9EAA-7A0BBFE892CE}"/>
              </a:ext>
            </a:extLst>
          </p:cNvPr>
          <p:cNvSpPr/>
          <p:nvPr/>
        </p:nvSpPr>
        <p:spPr>
          <a:xfrm>
            <a:off x="739872" y="1056640"/>
            <a:ext cx="4150305" cy="4150305"/>
          </a:xfrm>
          <a:prstGeom prst="ellipse">
            <a:avLst/>
          </a:prstGeom>
          <a:noFill/>
          <a:ln w="28575">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文本框 5">
            <a:extLst>
              <a:ext uri="{FF2B5EF4-FFF2-40B4-BE49-F238E27FC236}">
                <a16:creationId xmlns:a16="http://schemas.microsoft.com/office/drawing/2014/main" id="{AA80A854-359E-444B-8454-82D2FF0558CF}"/>
              </a:ext>
            </a:extLst>
          </p:cNvPr>
          <p:cNvSpPr txBox="1"/>
          <p:nvPr/>
        </p:nvSpPr>
        <p:spPr>
          <a:xfrm>
            <a:off x="5114369" y="2539369"/>
            <a:ext cx="2648316" cy="584775"/>
          </a:xfrm>
          <a:prstGeom prst="rect">
            <a:avLst/>
          </a:prstGeom>
          <a:noFill/>
          <a:ln>
            <a:noFill/>
          </a:ln>
        </p:spPr>
        <p:txBody>
          <a:bodyPr wrap="square" rtlCol="0">
            <a:spAutoFit/>
          </a:bodyPr>
          <a:lstStyle/>
          <a:p>
            <a:r>
              <a:rPr lang="en-US" altLang="zh-CN" sz="32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KEYSTONE</a:t>
            </a:r>
          </a:p>
        </p:txBody>
      </p:sp>
      <p:sp>
        <p:nvSpPr>
          <p:cNvPr id="7" name="文本框 6">
            <a:extLst>
              <a:ext uri="{FF2B5EF4-FFF2-40B4-BE49-F238E27FC236}">
                <a16:creationId xmlns:a16="http://schemas.microsoft.com/office/drawing/2014/main" id="{DE20753C-7476-41AE-9982-1298DEF0DF3B}"/>
              </a:ext>
            </a:extLst>
          </p:cNvPr>
          <p:cNvSpPr txBox="1"/>
          <p:nvPr/>
        </p:nvSpPr>
        <p:spPr>
          <a:xfrm>
            <a:off x="1037079" y="2367171"/>
            <a:ext cx="3555890" cy="2123658"/>
          </a:xfrm>
          <a:prstGeom prst="rect">
            <a:avLst/>
          </a:prstGeom>
          <a:noFill/>
          <a:ln>
            <a:noFill/>
          </a:ln>
        </p:spPr>
        <p:txBody>
          <a:bodyPr wrap="square" rtlCol="0">
            <a:spAutoFit/>
          </a:bodyPr>
          <a:lstStyle/>
          <a:p>
            <a:pPr marL="285750" lvl="0" indent="-285750">
              <a:lnSpc>
                <a:spcPct val="150000"/>
              </a:lnSpc>
              <a:buFont typeface="Arial" panose="020B0604020202020204" pitchFamily="34" charset="0"/>
              <a:buChar char="•"/>
            </a:pP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为其他项目提供认证</a:t>
            </a:r>
          </a:p>
          <a:p>
            <a:pPr lvl="0">
              <a:lnSpc>
                <a:spcPct val="150000"/>
              </a:lnSpc>
            </a:pPr>
            <a:endPar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endParaRP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8" name="文本框 7">
            <a:extLst>
              <a:ext uri="{FF2B5EF4-FFF2-40B4-BE49-F238E27FC236}">
                <a16:creationId xmlns:a16="http://schemas.microsoft.com/office/drawing/2014/main" id="{F55EA966-5793-445B-94F2-DC99229ED541}"/>
              </a:ext>
            </a:extLst>
          </p:cNvPr>
          <p:cNvSpPr txBox="1"/>
          <p:nvPr/>
        </p:nvSpPr>
        <p:spPr>
          <a:xfrm>
            <a:off x="7469526" y="2061853"/>
            <a:ext cx="4141811" cy="3145092"/>
          </a:xfrm>
          <a:prstGeom prst="rect">
            <a:avLst/>
          </a:prstGeom>
          <a:noFill/>
          <a:ln>
            <a:noFill/>
          </a:ln>
        </p:spPr>
        <p:txBody>
          <a:bodyPr wrap="square" rtlCol="0">
            <a:spAutoFit/>
          </a:bodyPr>
          <a:lstStyle/>
          <a:p>
            <a:pPr marL="285750" indent="-285750">
              <a:buFont typeface="Arial" panose="020B0604020202020204" pitchFamily="34" charset="0"/>
              <a:buChar char="•"/>
            </a:pP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外部请求调用</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内部的服务时，需要先从</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获取到相应的</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Token</a:t>
            </a:r>
          </a:p>
          <a:p>
            <a:pPr marL="285750" indent="-285750">
              <a:buFont typeface="Arial" panose="020B0604020202020204" pitchFamily="34" charset="0"/>
              <a:buChar char="•"/>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内部不同项目间的调用也需要先从</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获取到认证后才能进行</a:t>
            </a:r>
          </a:p>
          <a:p>
            <a:pPr marL="285750" lvl="0" indent="-285750">
              <a:lnSpc>
                <a:spcPct val="150000"/>
              </a:lnSpc>
              <a:buFont typeface="Arial" panose="020B0604020202020204" pitchFamily="34" charset="0"/>
              <a:buChar char="•"/>
            </a:pP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Tree>
    <p:extLst>
      <p:ext uri="{BB962C8B-B14F-4D97-AF65-F5344CB8AC3E}">
        <p14:creationId xmlns:p14="http://schemas.microsoft.com/office/powerpoint/2010/main" val="42713848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61835F2-E298-4676-93CF-1D740ACFF1A4}"/>
              </a:ext>
            </a:extLst>
          </p:cNvPr>
          <p:cNvSpPr>
            <a:spLocks noGrp="1"/>
          </p:cNvSpPr>
          <p:nvPr>
            <p:ph type="title"/>
          </p:nvPr>
        </p:nvSpPr>
        <p:spPr/>
        <p:txBody>
          <a:bodyPr>
            <a:normAutofit/>
          </a:bodyPr>
          <a:lstStyle/>
          <a:p>
            <a:r>
              <a:rPr lang="en-US" altLang="zh-CN" dirty="0">
                <a:sym typeface="Huawei Sans" panose="020C0503030203020204" pitchFamily="34" charset="0"/>
              </a:rPr>
              <a:t>7.Keystone</a:t>
            </a:r>
            <a:r>
              <a:rPr lang="zh-CN" altLang="en-US" dirty="0">
                <a:sym typeface="Huawei Sans" panose="020C0503030203020204" pitchFamily="34" charset="0"/>
              </a:rPr>
              <a:t>架构</a:t>
            </a:r>
          </a:p>
        </p:txBody>
      </p:sp>
      <p:grpSp>
        <p:nvGrpSpPr>
          <p:cNvPr id="2" name="组合 1">
            <a:extLst>
              <a:ext uri="{FF2B5EF4-FFF2-40B4-BE49-F238E27FC236}">
                <a16:creationId xmlns:a16="http://schemas.microsoft.com/office/drawing/2014/main" id="{B48D8545-8E19-4143-B122-E26B13C4E8A0}"/>
              </a:ext>
            </a:extLst>
          </p:cNvPr>
          <p:cNvGrpSpPr/>
          <p:nvPr/>
        </p:nvGrpSpPr>
        <p:grpSpPr>
          <a:xfrm>
            <a:off x="674450" y="777198"/>
            <a:ext cx="11009549" cy="5857281"/>
            <a:chOff x="1008063" y="911637"/>
            <a:chExt cx="10464800" cy="5397683"/>
          </a:xfrm>
        </p:grpSpPr>
        <p:sp>
          <p:nvSpPr>
            <p:cNvPr id="4" name="矩形 3">
              <a:extLst>
                <a:ext uri="{FF2B5EF4-FFF2-40B4-BE49-F238E27FC236}">
                  <a16:creationId xmlns:a16="http://schemas.microsoft.com/office/drawing/2014/main" id="{387F9B28-A833-46D0-9954-57B889347C27}"/>
                </a:ext>
              </a:extLst>
            </p:cNvPr>
            <p:cNvSpPr/>
            <p:nvPr/>
          </p:nvSpPr>
          <p:spPr bwMode="auto">
            <a:xfrm>
              <a:off x="1008063" y="2837862"/>
              <a:ext cx="10464800" cy="1718287"/>
            </a:xfrm>
            <a:prstGeom prst="rect">
              <a:avLst/>
            </a:prstGeom>
            <a:solidFill>
              <a:schemeClr val="accent5">
                <a:lumMod val="40000"/>
                <a:lumOff val="6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Keystone Services</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文本框 4">
              <a:extLst>
                <a:ext uri="{FF2B5EF4-FFF2-40B4-BE49-F238E27FC236}">
                  <a16:creationId xmlns:a16="http://schemas.microsoft.com/office/drawing/2014/main" id="{4D5227B7-28E2-4DB1-8B3A-332EF282AFD3}"/>
                </a:ext>
              </a:extLst>
            </p:cNvPr>
            <p:cNvSpPr txBox="1"/>
            <p:nvPr/>
          </p:nvSpPr>
          <p:spPr bwMode="auto">
            <a:xfrm>
              <a:off x="2650312" y="2012625"/>
              <a:ext cx="1861512" cy="466954"/>
            </a:xfrm>
            <a:prstGeom prst="roundRect">
              <a:avLst/>
            </a:prstGeom>
            <a:solidFill>
              <a:srgbClr val="56C4D2"/>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Keystone API</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文本框 5">
              <a:extLst>
                <a:ext uri="{FF2B5EF4-FFF2-40B4-BE49-F238E27FC236}">
                  <a16:creationId xmlns:a16="http://schemas.microsoft.com/office/drawing/2014/main" id="{03574529-528F-4EA1-88EE-895902E5DDB2}"/>
                </a:ext>
              </a:extLst>
            </p:cNvPr>
            <p:cNvSpPr txBox="1"/>
            <p:nvPr/>
          </p:nvSpPr>
          <p:spPr bwMode="auto">
            <a:xfrm>
              <a:off x="2650312" y="911637"/>
              <a:ext cx="1902404" cy="843513"/>
            </a:xfrm>
            <a:prstGeom prst="roundRect">
              <a:avLst/>
            </a:prstGeom>
            <a:solidFill>
              <a:schemeClr val="accent1">
                <a:lumMod val="40000"/>
                <a:lumOff val="60000"/>
              </a:schemeClr>
            </a:solidFill>
            <a:ln w="9525" algn="ctr">
              <a:solidFill>
                <a:schemeClr val="accent1">
                  <a:lumMod val="60000"/>
                  <a:lumOff val="40000"/>
                </a:schemeClr>
              </a:solid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CLI / Dashboard </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文本框 6">
              <a:extLst>
                <a:ext uri="{FF2B5EF4-FFF2-40B4-BE49-F238E27FC236}">
                  <a16:creationId xmlns:a16="http://schemas.microsoft.com/office/drawing/2014/main" id="{46B1EC98-C22D-4EFE-A1D1-5A1441DEE3E9}"/>
                </a:ext>
              </a:extLst>
            </p:cNvPr>
            <p:cNvSpPr txBox="1"/>
            <p:nvPr/>
          </p:nvSpPr>
          <p:spPr bwMode="auto">
            <a:xfrm>
              <a:off x="7968208" y="1232212"/>
              <a:ext cx="2592288" cy="1220073"/>
            </a:xfrm>
            <a:prstGeom prst="roundRect">
              <a:avLst/>
            </a:prstGeom>
            <a:solidFill>
              <a:srgbClr val="56C4D2"/>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Modules</a:t>
              </a:r>
            </a:p>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(Keystone Middleware )</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文本框 7">
              <a:extLst>
                <a:ext uri="{FF2B5EF4-FFF2-40B4-BE49-F238E27FC236}">
                  <a16:creationId xmlns:a16="http://schemas.microsoft.com/office/drawing/2014/main" id="{E729CA5B-C81C-4AC6-A3B5-CC54619629DB}"/>
                </a:ext>
              </a:extLst>
            </p:cNvPr>
            <p:cNvSpPr txBox="1"/>
            <p:nvPr/>
          </p:nvSpPr>
          <p:spPr bwMode="auto">
            <a:xfrm>
              <a:off x="1682700" y="3966257"/>
              <a:ext cx="1371600" cy="466954"/>
            </a:xfrm>
            <a:prstGeom prst="roundRect">
              <a:avLst/>
            </a:prstGeom>
            <a:solidFill>
              <a:srgbClr val="D4E3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Policy</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文本框 8">
              <a:extLst>
                <a:ext uri="{FF2B5EF4-FFF2-40B4-BE49-F238E27FC236}">
                  <a16:creationId xmlns:a16="http://schemas.microsoft.com/office/drawing/2014/main" id="{567BDD7F-1904-41D5-AA80-763658B987B2}"/>
                </a:ext>
              </a:extLst>
            </p:cNvPr>
            <p:cNvSpPr txBox="1"/>
            <p:nvPr/>
          </p:nvSpPr>
          <p:spPr bwMode="auto">
            <a:xfrm>
              <a:off x="5365514" y="3359852"/>
              <a:ext cx="1371600" cy="466954"/>
            </a:xfrm>
            <a:prstGeom prst="roundRect">
              <a:avLst/>
            </a:prstGeom>
            <a:solidFill>
              <a:srgbClr val="D4E3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Token</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文本框 9">
              <a:extLst>
                <a:ext uri="{FF2B5EF4-FFF2-40B4-BE49-F238E27FC236}">
                  <a16:creationId xmlns:a16="http://schemas.microsoft.com/office/drawing/2014/main" id="{FB21263A-E180-4C00-95CC-4149A43B28E2}"/>
                </a:ext>
              </a:extLst>
            </p:cNvPr>
            <p:cNvSpPr txBox="1">
              <a:spLocks/>
            </p:cNvSpPr>
            <p:nvPr/>
          </p:nvSpPr>
          <p:spPr bwMode="auto">
            <a:xfrm>
              <a:off x="9048328" y="3359852"/>
              <a:ext cx="1932014" cy="466954"/>
            </a:xfrm>
            <a:prstGeom prst="roundRect">
              <a:avLst/>
            </a:prstGeom>
            <a:solidFill>
              <a:srgbClr val="D4E3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Assignment</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矩形 10">
              <a:extLst>
                <a:ext uri="{FF2B5EF4-FFF2-40B4-BE49-F238E27FC236}">
                  <a16:creationId xmlns:a16="http://schemas.microsoft.com/office/drawing/2014/main" id="{49A58571-3536-4A00-959D-B93C63C65B9A}"/>
                </a:ext>
              </a:extLst>
            </p:cNvPr>
            <p:cNvSpPr/>
            <p:nvPr/>
          </p:nvSpPr>
          <p:spPr bwMode="auto">
            <a:xfrm>
              <a:off x="1008063" y="4894424"/>
              <a:ext cx="5087937" cy="1414896"/>
            </a:xfrm>
            <a:prstGeom prst="rect">
              <a:avLst/>
            </a:prstGeom>
            <a:solidFill>
              <a:srgbClr val="EEEEEE"/>
            </a:solidFill>
            <a:ln w="9525" cap="flat" cmpd="sng" algn="ctr">
              <a:no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Keystone </a:t>
              </a:r>
              <a:r>
                <a:rPr lang="en-US" altLang="zh-CN" sz="2400" dirty="0" err="1">
                  <a:latin typeface="Huawei Sans" panose="020C0503030203020204" pitchFamily="34" charset="0"/>
                  <a:ea typeface="方正兰亭黑简体" panose="02000000000000000000" pitchFamily="2" charset="-122"/>
                  <a:cs typeface="+mn-ea"/>
                  <a:sym typeface="Huawei Sans" panose="020C0503030203020204" pitchFamily="34" charset="0"/>
                </a:rPr>
                <a:t>B</a:t>
              </a:r>
              <a:r>
                <a:rPr kumimoji="0" lang="en-US" altLang="zh-CN" sz="2400" b="0" i="0" u="none" strike="noStrike" cap="none" normalizeH="0" baseline="0" dirty="0" err="1">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ackends</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2" name="文本框 11">
              <a:extLst>
                <a:ext uri="{FF2B5EF4-FFF2-40B4-BE49-F238E27FC236}">
                  <a16:creationId xmlns:a16="http://schemas.microsoft.com/office/drawing/2014/main" id="{0BD5A9FB-1903-4B13-A853-3D2D4C645D03}"/>
                </a:ext>
              </a:extLst>
            </p:cNvPr>
            <p:cNvSpPr txBox="1"/>
            <p:nvPr/>
          </p:nvSpPr>
          <p:spPr bwMode="auto">
            <a:xfrm rot="16200000">
              <a:off x="3318512" y="4659314"/>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SQL</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3" name="文本框 12">
              <a:extLst>
                <a:ext uri="{FF2B5EF4-FFF2-40B4-BE49-F238E27FC236}">
                  <a16:creationId xmlns:a16="http://schemas.microsoft.com/office/drawing/2014/main" id="{EF9357B1-465C-43F5-9DE9-77B128CA2827}"/>
                </a:ext>
              </a:extLst>
            </p:cNvPr>
            <p:cNvSpPr txBox="1"/>
            <p:nvPr/>
          </p:nvSpPr>
          <p:spPr bwMode="auto">
            <a:xfrm rot="16200000">
              <a:off x="5343846" y="4557952"/>
              <a:ext cx="503757" cy="1261982"/>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Template</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4" name="文本框 13">
              <a:extLst>
                <a:ext uri="{FF2B5EF4-FFF2-40B4-BE49-F238E27FC236}">
                  <a16:creationId xmlns:a16="http://schemas.microsoft.com/office/drawing/2014/main" id="{94C51BA9-C778-408A-9BEE-BA36AFE22466}"/>
                </a:ext>
              </a:extLst>
            </p:cNvPr>
            <p:cNvSpPr txBox="1"/>
            <p:nvPr/>
          </p:nvSpPr>
          <p:spPr bwMode="auto">
            <a:xfrm rot="16200000">
              <a:off x="1394539" y="5163369"/>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Rules</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5" name="文本框 14">
              <a:extLst>
                <a:ext uri="{FF2B5EF4-FFF2-40B4-BE49-F238E27FC236}">
                  <a16:creationId xmlns:a16="http://schemas.microsoft.com/office/drawing/2014/main" id="{9BC42E0F-D295-458F-AFB7-C37DEBA2E505}"/>
                </a:ext>
              </a:extLst>
            </p:cNvPr>
            <p:cNvSpPr txBox="1"/>
            <p:nvPr/>
          </p:nvSpPr>
          <p:spPr bwMode="auto">
            <a:xfrm rot="16200000">
              <a:off x="3318512" y="5163370"/>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KVS</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矩形 15">
              <a:extLst>
                <a:ext uri="{FF2B5EF4-FFF2-40B4-BE49-F238E27FC236}">
                  <a16:creationId xmlns:a16="http://schemas.microsoft.com/office/drawing/2014/main" id="{E1A3B480-A052-47D7-9ED5-90CE1CB53209}"/>
                </a:ext>
              </a:extLst>
            </p:cNvPr>
            <p:cNvSpPr/>
            <p:nvPr/>
          </p:nvSpPr>
          <p:spPr bwMode="auto">
            <a:xfrm>
              <a:off x="7351766" y="4914336"/>
              <a:ext cx="4121097" cy="1055002"/>
            </a:xfrm>
            <a:prstGeom prst="rect">
              <a:avLst/>
            </a:prstGeom>
            <a:solidFill>
              <a:srgbClr val="EEEEEE"/>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Keystone Plugins</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7" name="文本框 16">
              <a:extLst>
                <a:ext uri="{FF2B5EF4-FFF2-40B4-BE49-F238E27FC236}">
                  <a16:creationId xmlns:a16="http://schemas.microsoft.com/office/drawing/2014/main" id="{45F2D386-4A89-41FB-AA40-215497E86576}"/>
                </a:ext>
              </a:extLst>
            </p:cNvPr>
            <p:cNvSpPr txBox="1"/>
            <p:nvPr/>
          </p:nvSpPr>
          <p:spPr bwMode="auto">
            <a:xfrm rot="16200000">
              <a:off x="7602837" y="4509601"/>
              <a:ext cx="503757" cy="1358683"/>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Password</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8" name="文本框 17">
              <a:extLst>
                <a:ext uri="{FF2B5EF4-FFF2-40B4-BE49-F238E27FC236}">
                  <a16:creationId xmlns:a16="http://schemas.microsoft.com/office/drawing/2014/main" id="{3068B45A-8988-47CC-B4F6-23D18493C8F5}"/>
                </a:ext>
              </a:extLst>
            </p:cNvPr>
            <p:cNvSpPr txBox="1"/>
            <p:nvPr/>
          </p:nvSpPr>
          <p:spPr bwMode="auto">
            <a:xfrm rot="16200000">
              <a:off x="9151235" y="4663725"/>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Token</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9" name="文本框 18">
              <a:extLst>
                <a:ext uri="{FF2B5EF4-FFF2-40B4-BE49-F238E27FC236}">
                  <a16:creationId xmlns:a16="http://schemas.microsoft.com/office/drawing/2014/main" id="{0D274647-0C83-4044-9A9F-B139F61E2CA9}"/>
                </a:ext>
              </a:extLst>
            </p:cNvPr>
            <p:cNvSpPr txBox="1">
              <a:spLocks/>
            </p:cNvSpPr>
            <p:nvPr/>
          </p:nvSpPr>
          <p:spPr bwMode="auto">
            <a:xfrm>
              <a:off x="5375792" y="3966257"/>
              <a:ext cx="1371600" cy="466954"/>
            </a:xfrm>
            <a:prstGeom prst="roundRect">
              <a:avLst/>
            </a:prstGeom>
            <a:solidFill>
              <a:srgbClr val="D4E3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Catalog</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0" name="文本框 19">
              <a:extLst>
                <a:ext uri="{FF2B5EF4-FFF2-40B4-BE49-F238E27FC236}">
                  <a16:creationId xmlns:a16="http://schemas.microsoft.com/office/drawing/2014/main" id="{E30F958A-7C2C-483D-AA7C-945F062876A1}"/>
                </a:ext>
              </a:extLst>
            </p:cNvPr>
            <p:cNvSpPr txBox="1">
              <a:spLocks/>
            </p:cNvSpPr>
            <p:nvPr/>
          </p:nvSpPr>
          <p:spPr bwMode="auto">
            <a:xfrm>
              <a:off x="1682700" y="3359852"/>
              <a:ext cx="1371600" cy="466954"/>
            </a:xfrm>
            <a:prstGeom prst="roundRect">
              <a:avLst/>
            </a:prstGeom>
            <a:solidFill>
              <a:srgbClr val="D4E3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Identity</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1" name="文本框 20">
              <a:extLst>
                <a:ext uri="{FF2B5EF4-FFF2-40B4-BE49-F238E27FC236}">
                  <a16:creationId xmlns:a16="http://schemas.microsoft.com/office/drawing/2014/main" id="{0EE6B9C3-A0EB-489A-BAC0-B7F3FBAFDEBF}"/>
                </a:ext>
              </a:extLst>
            </p:cNvPr>
            <p:cNvSpPr txBox="1"/>
            <p:nvPr/>
          </p:nvSpPr>
          <p:spPr bwMode="auto">
            <a:xfrm rot="16200000">
              <a:off x="1394539" y="4659313"/>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LDAP</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2" name="文本框 21">
              <a:extLst>
                <a:ext uri="{FF2B5EF4-FFF2-40B4-BE49-F238E27FC236}">
                  <a16:creationId xmlns:a16="http://schemas.microsoft.com/office/drawing/2014/main" id="{9C38194D-F300-4167-B0EE-E83004650AF7}"/>
                </a:ext>
              </a:extLst>
            </p:cNvPr>
            <p:cNvSpPr txBox="1">
              <a:spLocks/>
            </p:cNvSpPr>
            <p:nvPr/>
          </p:nvSpPr>
          <p:spPr bwMode="auto">
            <a:xfrm>
              <a:off x="9068884" y="3966257"/>
              <a:ext cx="1371600" cy="466954"/>
            </a:xfrm>
            <a:prstGeom prst="round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3" name="文本框 22">
              <a:extLst>
                <a:ext uri="{FF2B5EF4-FFF2-40B4-BE49-F238E27FC236}">
                  <a16:creationId xmlns:a16="http://schemas.microsoft.com/office/drawing/2014/main" id="{E1BB845C-5BE0-4F26-8BC9-4C7C995CBC06}"/>
                </a:ext>
              </a:extLst>
            </p:cNvPr>
            <p:cNvSpPr txBox="1"/>
            <p:nvPr/>
          </p:nvSpPr>
          <p:spPr bwMode="auto">
            <a:xfrm rot="16200000">
              <a:off x="5242485" y="5163370"/>
              <a:ext cx="503757" cy="1059258"/>
            </a:xfrm>
            <a:prstGeom prst="rect">
              <a:avLst/>
            </a:prstGeom>
            <a:no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4" name="文本框 23">
              <a:extLst>
                <a:ext uri="{FF2B5EF4-FFF2-40B4-BE49-F238E27FC236}">
                  <a16:creationId xmlns:a16="http://schemas.microsoft.com/office/drawing/2014/main" id="{46C562D7-9116-41B5-8E98-BBB3019BE3FD}"/>
                </a:ext>
              </a:extLst>
            </p:cNvPr>
            <p:cNvSpPr txBox="1"/>
            <p:nvPr/>
          </p:nvSpPr>
          <p:spPr bwMode="auto">
            <a:xfrm rot="16200000">
              <a:off x="10549921" y="4661658"/>
              <a:ext cx="503757" cy="1059258"/>
            </a:xfrm>
            <a:prstGeom prst="rect">
              <a:avLst/>
            </a:prstGeom>
            <a:solidFill>
              <a:srgbClr val="CCDBE9"/>
            </a:solidFill>
            <a:ln w="9525" algn="ctr">
              <a:noFill/>
              <a:miter lim="800000"/>
              <a:headEnd/>
              <a:tailEnd/>
            </a:ln>
          </p:spPr>
          <p:txBody>
            <a:bodyPr vert="eaVert" wrap="square" lIns="87802" tIns="43901" rIns="87802" bIns="43901" numCol="1" rtlCol="0" anchor="ctr" anchorCtr="0" compatLnSpc="1">
              <a:prstTxWarp prst="textNoShape">
                <a:avLst/>
              </a:prstTxWarp>
              <a:sp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5" name="下箭头 53">
              <a:extLst>
                <a:ext uri="{FF2B5EF4-FFF2-40B4-BE49-F238E27FC236}">
                  <a16:creationId xmlns:a16="http://schemas.microsoft.com/office/drawing/2014/main" id="{D0B08FAB-42D0-4AA9-8DF5-278220CE8AC2}"/>
                </a:ext>
              </a:extLst>
            </p:cNvPr>
            <p:cNvSpPr/>
            <p:nvPr/>
          </p:nvSpPr>
          <p:spPr bwMode="auto">
            <a:xfrm>
              <a:off x="3391612" y="1628800"/>
              <a:ext cx="144016" cy="424754"/>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6" name="下箭头 54">
              <a:extLst>
                <a:ext uri="{FF2B5EF4-FFF2-40B4-BE49-F238E27FC236}">
                  <a16:creationId xmlns:a16="http://schemas.microsoft.com/office/drawing/2014/main" id="{61DD90C3-CEFD-4ADB-AB42-6C3AEF9B1C3B}"/>
                </a:ext>
              </a:extLst>
            </p:cNvPr>
            <p:cNvSpPr/>
            <p:nvPr/>
          </p:nvSpPr>
          <p:spPr bwMode="auto">
            <a:xfrm>
              <a:off x="3391612" y="2420887"/>
              <a:ext cx="144016" cy="401359"/>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7" name="下箭头 55">
              <a:extLst>
                <a:ext uri="{FF2B5EF4-FFF2-40B4-BE49-F238E27FC236}">
                  <a16:creationId xmlns:a16="http://schemas.microsoft.com/office/drawing/2014/main" id="{ABF82BA2-ED35-4A0A-9CB4-1A27516A3A5A}"/>
                </a:ext>
              </a:extLst>
            </p:cNvPr>
            <p:cNvSpPr/>
            <p:nvPr/>
          </p:nvSpPr>
          <p:spPr bwMode="auto">
            <a:xfrm>
              <a:off x="1558796" y="4566889"/>
              <a:ext cx="123904" cy="338275"/>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8" name="下箭头 56">
              <a:extLst>
                <a:ext uri="{FF2B5EF4-FFF2-40B4-BE49-F238E27FC236}">
                  <a16:creationId xmlns:a16="http://schemas.microsoft.com/office/drawing/2014/main" id="{C2D2E237-FAD1-41FC-A3AA-7486F1E47956}"/>
                </a:ext>
              </a:extLst>
            </p:cNvPr>
            <p:cNvSpPr/>
            <p:nvPr/>
          </p:nvSpPr>
          <p:spPr bwMode="auto">
            <a:xfrm>
              <a:off x="3445319" y="4566889"/>
              <a:ext cx="123904" cy="338275"/>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29" name="下箭头 57">
              <a:extLst>
                <a:ext uri="{FF2B5EF4-FFF2-40B4-BE49-F238E27FC236}">
                  <a16:creationId xmlns:a16="http://schemas.microsoft.com/office/drawing/2014/main" id="{43002B6D-F615-482C-8B3E-90051603DF26}"/>
                </a:ext>
              </a:extLst>
            </p:cNvPr>
            <p:cNvSpPr/>
            <p:nvPr/>
          </p:nvSpPr>
          <p:spPr bwMode="auto">
            <a:xfrm>
              <a:off x="5595725" y="4556150"/>
              <a:ext cx="123904" cy="338275"/>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0" name="下箭头 58">
              <a:extLst>
                <a:ext uri="{FF2B5EF4-FFF2-40B4-BE49-F238E27FC236}">
                  <a16:creationId xmlns:a16="http://schemas.microsoft.com/office/drawing/2014/main" id="{F69945E8-4FB2-4EC9-8B4B-6E0818078C66}"/>
                </a:ext>
              </a:extLst>
            </p:cNvPr>
            <p:cNvSpPr/>
            <p:nvPr/>
          </p:nvSpPr>
          <p:spPr bwMode="auto">
            <a:xfrm>
              <a:off x="7824192" y="4566889"/>
              <a:ext cx="123904" cy="338275"/>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31" name="下箭头 59">
              <a:extLst>
                <a:ext uri="{FF2B5EF4-FFF2-40B4-BE49-F238E27FC236}">
                  <a16:creationId xmlns:a16="http://schemas.microsoft.com/office/drawing/2014/main" id="{FE6FA2A7-2820-4228-9E57-1A30ECAE516F}"/>
                </a:ext>
              </a:extLst>
            </p:cNvPr>
            <p:cNvSpPr/>
            <p:nvPr/>
          </p:nvSpPr>
          <p:spPr bwMode="auto">
            <a:xfrm>
              <a:off x="10640322" y="4566889"/>
              <a:ext cx="123904" cy="338275"/>
            </a:xfrm>
            <a:prstGeom prst="downArrow">
              <a:avLst/>
            </a:prstGeom>
            <a:solidFill>
              <a:srgbClr val="D4E3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5400000" scaled="1"/>
                  <a:tileRect/>
                </a:gra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2" name="曲线连接符 76">
              <a:extLst>
                <a:ext uri="{FF2B5EF4-FFF2-40B4-BE49-F238E27FC236}">
                  <a16:creationId xmlns:a16="http://schemas.microsoft.com/office/drawing/2014/main" id="{57A8D779-9FD0-422A-8922-967CF42D7C39}"/>
                </a:ext>
              </a:extLst>
            </p:cNvPr>
            <p:cNvCxnSpPr>
              <a:stCxn id="7" idx="1"/>
              <a:endCxn id="5" idx="3"/>
            </p:cNvCxnSpPr>
            <p:nvPr/>
          </p:nvCxnSpPr>
          <p:spPr bwMode="auto">
            <a:xfrm rot="10800000" flipV="1">
              <a:off x="4511825" y="1842249"/>
              <a:ext cx="3456384" cy="403853"/>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cxnSp>
          <p:nvCxnSpPr>
            <p:cNvPr id="33" name="曲线连接符 80">
              <a:extLst>
                <a:ext uri="{FF2B5EF4-FFF2-40B4-BE49-F238E27FC236}">
                  <a16:creationId xmlns:a16="http://schemas.microsoft.com/office/drawing/2014/main" id="{3AE8FD26-7EFD-4999-B21B-61723C95723F}"/>
                </a:ext>
              </a:extLst>
            </p:cNvPr>
            <p:cNvCxnSpPr>
              <a:stCxn id="6" idx="3"/>
              <a:endCxn id="7" idx="1"/>
            </p:cNvCxnSpPr>
            <p:nvPr/>
          </p:nvCxnSpPr>
          <p:spPr bwMode="auto">
            <a:xfrm>
              <a:off x="4552716" y="1333394"/>
              <a:ext cx="3415492" cy="508855"/>
            </a:xfrm>
            <a:prstGeom prst="curvedConnector3">
              <a:avLst>
                <a:gd name="adj1" fmla="val 50000"/>
              </a:avLst>
            </a:prstGeom>
            <a:solidFill>
              <a:schemeClr val="accent1"/>
            </a:solidFill>
            <a:ln w="9525" cap="flat" cmpd="sng" algn="ctr">
              <a:solidFill>
                <a:schemeClr val="tx1"/>
              </a:solidFill>
              <a:prstDash val="solid"/>
              <a:round/>
              <a:headEnd type="none" w="med" len="med"/>
              <a:tailEnd type="triangle"/>
            </a:ln>
            <a:effectLst/>
          </p:spPr>
        </p:cxnSp>
        <p:sp>
          <p:nvSpPr>
            <p:cNvPr id="34" name="文本框 33">
              <a:extLst>
                <a:ext uri="{FF2B5EF4-FFF2-40B4-BE49-F238E27FC236}">
                  <a16:creationId xmlns:a16="http://schemas.microsoft.com/office/drawing/2014/main" id="{3CDF8FBA-FE9E-4C25-9E25-EDC36E02B170}"/>
                </a:ext>
              </a:extLst>
            </p:cNvPr>
            <p:cNvSpPr txBox="1"/>
            <p:nvPr/>
          </p:nvSpPr>
          <p:spPr bwMode="auto">
            <a:xfrm>
              <a:off x="4829511" y="2153024"/>
              <a:ext cx="1261761" cy="42205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Rest</a:t>
              </a:r>
              <a:r>
                <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rPr>
                <a:t>请求</a:t>
              </a:r>
            </a:p>
          </p:txBody>
        </p:sp>
        <p:sp>
          <p:nvSpPr>
            <p:cNvPr id="35" name="文本框 34">
              <a:extLst>
                <a:ext uri="{FF2B5EF4-FFF2-40B4-BE49-F238E27FC236}">
                  <a16:creationId xmlns:a16="http://schemas.microsoft.com/office/drawing/2014/main" id="{ECF8E8A8-B88D-49DE-9544-F8DC82D12F80}"/>
                </a:ext>
              </a:extLst>
            </p:cNvPr>
            <p:cNvSpPr txBox="1"/>
            <p:nvPr/>
          </p:nvSpPr>
          <p:spPr bwMode="auto">
            <a:xfrm>
              <a:off x="6510600" y="1410387"/>
              <a:ext cx="1448016" cy="422054"/>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Token</a:t>
              </a:r>
              <a:r>
                <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rPr>
                <a:t>认证</a:t>
              </a:r>
            </a:p>
          </p:txBody>
        </p:sp>
      </p:grpSp>
    </p:spTree>
    <p:extLst>
      <p:ext uri="{BB962C8B-B14F-4D97-AF65-F5344CB8AC3E}">
        <p14:creationId xmlns:p14="http://schemas.microsoft.com/office/powerpoint/2010/main" val="8368351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8.Keystone</a:t>
            </a:r>
            <a:r>
              <a:rPr lang="zh-CN" altLang="en-US" dirty="0">
                <a:sym typeface="Huawei Sans" panose="020C0503030203020204" pitchFamily="34" charset="0"/>
              </a:rPr>
              <a:t>各组件作用</a:t>
            </a:r>
          </a:p>
        </p:txBody>
      </p:sp>
      <p:graphicFrame>
        <p:nvGraphicFramePr>
          <p:cNvPr id="3" name="图示 2">
            <a:extLst>
              <a:ext uri="{FF2B5EF4-FFF2-40B4-BE49-F238E27FC236}">
                <a16:creationId xmlns:a16="http://schemas.microsoft.com/office/drawing/2014/main" id="{4736340F-C203-44D5-817A-B34762468BB9}"/>
              </a:ext>
            </a:extLst>
          </p:cNvPr>
          <p:cNvGraphicFramePr/>
          <p:nvPr>
            <p:extLst>
              <p:ext uri="{D42A27DB-BD31-4B8C-83A1-F6EECF244321}">
                <p14:modId xmlns:p14="http://schemas.microsoft.com/office/powerpoint/2010/main" val="509170922"/>
              </p:ext>
            </p:extLst>
          </p:nvPr>
        </p:nvGraphicFramePr>
        <p:xfrm>
          <a:off x="912258" y="1172118"/>
          <a:ext cx="9048638" cy="43790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37412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Light" panose="020B0502040204020203" pitchFamily="34" charset="-122"/>
              <a:ea typeface="微软雅黑 Light" panose="020B0502040204020203" pitchFamily="34" charset="-122"/>
              <a:cs typeface="+mn-ea"/>
              <a:sym typeface="+mn-lt"/>
            </a:endParaRPr>
          </a:p>
        </p:txBody>
      </p:sp>
      <p:sp>
        <p:nvSpPr>
          <p:cNvPr id="106" name="文本框 17"/>
          <p:cNvSpPr txBox="1"/>
          <p:nvPr/>
        </p:nvSpPr>
        <p:spPr>
          <a:xfrm>
            <a:off x="3697619" y="2738784"/>
            <a:ext cx="5814765" cy="830997"/>
          </a:xfrm>
          <a:prstGeom prst="rect">
            <a:avLst/>
          </a:prstGeom>
          <a:noFill/>
        </p:spPr>
        <p:txBody>
          <a:bodyPr wrap="square" rtlCol="0">
            <a:spAutoFit/>
          </a:bodyPr>
          <a:lstStyle/>
          <a:p>
            <a:r>
              <a:rPr lang="en-US" altLang="zh-CN"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对象模型</a:t>
            </a:r>
            <a:endParaRPr lang="en-US" altLang="zh-CN"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endParaRP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dirty="0">
                <a:latin typeface="微软雅黑 Light" panose="020B0502040204020203" pitchFamily="34" charset="-122"/>
                <a:ea typeface="微软雅黑 Light" panose="020B0502040204020203" pitchFamily="34" charset="-122"/>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latin typeface="微软雅黑 Light" panose="020B0502040204020203" pitchFamily="34" charset="-122"/>
                  <a:ea typeface="微软雅黑 Light" panose="020B0502040204020203" pitchFamily="34" charset="-122"/>
                  <a:cs typeface="+mn-ea"/>
                  <a:sym typeface="+mn-lt"/>
                </a:rPr>
                <a:t>02</a:t>
              </a:r>
            </a:p>
          </p:txBody>
        </p:sp>
      </p:grpSp>
    </p:spTree>
    <p:extLst>
      <p:ext uri="{BB962C8B-B14F-4D97-AF65-F5344CB8AC3E}">
        <p14:creationId xmlns:p14="http://schemas.microsoft.com/office/powerpoint/2010/main" val="3261570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1.Keystone</a:t>
            </a:r>
            <a:r>
              <a:rPr lang="zh-CN" altLang="en-US" dirty="0">
                <a:sym typeface="Huawei Sans" panose="020C0503030203020204" pitchFamily="34" charset="0"/>
              </a:rPr>
              <a:t>对象模型</a:t>
            </a:r>
          </a:p>
        </p:txBody>
      </p:sp>
      <p:graphicFrame>
        <p:nvGraphicFramePr>
          <p:cNvPr id="3" name="图示 2">
            <a:extLst>
              <a:ext uri="{FF2B5EF4-FFF2-40B4-BE49-F238E27FC236}">
                <a16:creationId xmlns:a16="http://schemas.microsoft.com/office/drawing/2014/main" id="{37CF590D-4643-4322-851B-BFCF96C7BB74}"/>
              </a:ext>
            </a:extLst>
          </p:cNvPr>
          <p:cNvGraphicFramePr/>
          <p:nvPr>
            <p:extLst>
              <p:ext uri="{D42A27DB-BD31-4B8C-83A1-F6EECF244321}">
                <p14:modId xmlns:p14="http://schemas.microsoft.com/office/powerpoint/2010/main" val="1704467460"/>
              </p:ext>
            </p:extLst>
          </p:nvPr>
        </p:nvGraphicFramePr>
        <p:xfrm>
          <a:off x="795014" y="1091222"/>
          <a:ext cx="10204163" cy="4957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21049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2.Keystone</a:t>
            </a:r>
            <a:r>
              <a:rPr lang="zh-CN" altLang="en-US" dirty="0">
                <a:sym typeface="Huawei Sans" panose="020C0503030203020204" pitchFamily="34" charset="0"/>
              </a:rPr>
              <a:t>对象模型</a:t>
            </a:r>
            <a:r>
              <a:rPr lang="en-US" altLang="zh-CN" dirty="0">
                <a:sym typeface="Huawei Sans" panose="020C0503030203020204" pitchFamily="34" charset="0"/>
              </a:rPr>
              <a:t>-Service</a:t>
            </a:r>
            <a:endParaRPr lang="zh-CN" altLang="en-US" dirty="0">
              <a:sym typeface="Huawei Sans" panose="020C0503030203020204" pitchFamily="34" charset="0"/>
            </a:endParaRPr>
          </a:p>
        </p:txBody>
      </p:sp>
      <p:sp>
        <p:nvSpPr>
          <p:cNvPr id="7" name="文本占位符 2">
            <a:extLst>
              <a:ext uri="{FF2B5EF4-FFF2-40B4-BE49-F238E27FC236}">
                <a16:creationId xmlns:a16="http://schemas.microsoft.com/office/drawing/2014/main" id="{54270C88-2E98-42B5-90EF-98FA4215749E}"/>
              </a:ext>
            </a:extLst>
          </p:cNvPr>
          <p:cNvSpPr txBox="1">
            <a:spLocks/>
          </p:cNvSpPr>
          <p:nvPr/>
        </p:nvSpPr>
        <p:spPr bwMode="auto">
          <a:xfrm>
            <a:off x="728053" y="978485"/>
            <a:ext cx="10912962" cy="532560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是在一个或多个端点（</a:t>
            </a:r>
            <a:r>
              <a:rPr lang="en-US" altLang="zh-CN" sz="2400" dirty="0">
                <a:latin typeface="宋体" panose="02010600030101010101" pitchFamily="2" charset="-122"/>
                <a:ea typeface="宋体" panose="02010600030101010101" pitchFamily="2" charset="-122"/>
                <a:sym typeface="Huawei Sans" panose="020C0503030203020204" pitchFamily="34" charset="0"/>
              </a:rPr>
              <a:t>Endpoint</a:t>
            </a:r>
            <a:r>
              <a:rPr lang="zh-CN" altLang="en-US" sz="2400" dirty="0">
                <a:latin typeface="宋体" panose="02010600030101010101" pitchFamily="2" charset="-122"/>
                <a:ea typeface="宋体" panose="02010600030101010101" pitchFamily="2" charset="-122"/>
                <a:sym typeface="Huawei Sans" panose="020C0503030203020204" pitchFamily="34" charset="0"/>
              </a:rPr>
              <a:t>）上公开的一组内部服务（</a:t>
            </a:r>
            <a:r>
              <a:rPr lang="en-US" altLang="zh-CN" sz="2400" dirty="0">
                <a:latin typeface="宋体" panose="02010600030101010101" pitchFamily="2" charset="-122"/>
                <a:ea typeface="宋体" panose="02010600030101010101" pitchFamily="2" charset="-122"/>
                <a:sym typeface="Huawei Sans" panose="020C0503030203020204" pitchFamily="34" charset="0"/>
              </a:rPr>
              <a:t>Service</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内部服务包括</a:t>
            </a:r>
            <a:r>
              <a:rPr lang="en-US" altLang="zh-CN" sz="2400" dirty="0">
                <a:latin typeface="宋体" panose="02010600030101010101" pitchFamily="2" charset="-122"/>
                <a:ea typeface="宋体" panose="02010600030101010101" pitchFamily="2" charset="-122"/>
                <a:sym typeface="Huawei Sans" panose="020C0503030203020204" pitchFamily="34" charset="0"/>
              </a:rPr>
              <a:t>Identity</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Resource</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Catalog</a:t>
            </a:r>
            <a:r>
              <a:rPr lang="zh-CN" altLang="en-US" sz="2400" dirty="0">
                <a:latin typeface="宋体" panose="02010600030101010101" pitchFamily="2" charset="-122"/>
                <a:ea typeface="宋体" panose="02010600030101010101" pitchFamily="2" charset="-122"/>
                <a:sym typeface="Huawei Sans" panose="020C0503030203020204" pitchFamily="34" charset="0"/>
              </a:rPr>
              <a:t>等</a:t>
            </a:r>
          </a:p>
          <a:p>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许多内部服务以组合方式使用</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pPr lvl="1"/>
            <a:r>
              <a:rPr lang="zh-CN" altLang="en-US" sz="2400" dirty="0">
                <a:latin typeface="宋体" panose="02010600030101010101" pitchFamily="2" charset="-122"/>
                <a:ea typeface="宋体" panose="02010600030101010101" pitchFamily="2" charset="-122"/>
                <a:sym typeface="Huawei Sans" panose="020C0503030203020204" pitchFamily="34" charset="0"/>
              </a:rPr>
              <a:t>例如，身份验证时将使用认证服务（</a:t>
            </a:r>
            <a:r>
              <a:rPr lang="en-US" altLang="zh-CN" sz="2400" dirty="0">
                <a:latin typeface="宋体" panose="02010600030101010101" pitchFamily="2" charset="-122"/>
                <a:ea typeface="宋体" panose="02010600030101010101" pitchFamily="2" charset="-122"/>
                <a:sym typeface="Huawei Sans" panose="020C0503030203020204" pitchFamily="34" charset="0"/>
              </a:rPr>
              <a:t>Identity</a:t>
            </a:r>
            <a:r>
              <a:rPr lang="zh-CN" altLang="en-US" sz="2400" dirty="0">
                <a:latin typeface="宋体" panose="02010600030101010101" pitchFamily="2" charset="-122"/>
                <a:ea typeface="宋体" panose="02010600030101010101" pitchFamily="2" charset="-122"/>
                <a:sym typeface="Huawei Sans" panose="020C0503030203020204" pitchFamily="34" charset="0"/>
              </a:rPr>
              <a:t>）验证用户或项目凭据，并在成功时创建并返回带有令牌服务（</a:t>
            </a:r>
            <a:r>
              <a:rPr lang="en-US" altLang="zh-CN" sz="2400" dirty="0">
                <a:latin typeface="宋体" panose="02010600030101010101" pitchFamily="2" charset="-122"/>
                <a:ea typeface="宋体" panose="02010600030101010101" pitchFamily="2" charset="-122"/>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sym typeface="Huawei Sans" panose="020C0503030203020204" pitchFamily="34" charset="0"/>
              </a:rPr>
              <a:t>）的令牌</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r>
              <a:rPr lang="zh-CN" altLang="en-US" sz="2400" dirty="0">
                <a:latin typeface="宋体" panose="02010600030101010101" pitchFamily="2" charset="-122"/>
                <a:ea typeface="宋体" panose="02010600030101010101" pitchFamily="2" charset="-122"/>
                <a:sym typeface="Huawei Sans" panose="020C0503030203020204" pitchFamily="34" charset="0"/>
              </a:rPr>
              <a:t>除内部服务外，</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还负责与</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其他服务（</a:t>
            </a:r>
            <a:r>
              <a:rPr lang="en-US" altLang="zh-CN" sz="2400" dirty="0">
                <a:latin typeface="宋体" panose="02010600030101010101" pitchFamily="2" charset="-122"/>
                <a:ea typeface="宋体" panose="02010600030101010101" pitchFamily="2" charset="-122"/>
                <a:sym typeface="Huawei Sans" panose="020C0503030203020204" pitchFamily="34" charset="0"/>
              </a:rPr>
              <a:t>Service</a:t>
            </a:r>
            <a:r>
              <a:rPr lang="zh-CN" altLang="en-US" sz="2400" dirty="0">
                <a:latin typeface="宋体" panose="02010600030101010101" pitchFamily="2" charset="-122"/>
                <a:ea typeface="宋体" panose="02010600030101010101" pitchFamily="2" charset="-122"/>
                <a:sym typeface="Huawei Sans" panose="020C0503030203020204" pitchFamily="34" charset="0"/>
              </a:rPr>
              <a:t>）进行交互，例如计算，存储或镜像，提供一个或多个端点，用户可以通过这些端点访问资源并执行操作</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p:txBody>
      </p:sp>
      <p:graphicFrame>
        <p:nvGraphicFramePr>
          <p:cNvPr id="8" name="图示 7">
            <a:extLst>
              <a:ext uri="{FF2B5EF4-FFF2-40B4-BE49-F238E27FC236}">
                <a16:creationId xmlns:a16="http://schemas.microsoft.com/office/drawing/2014/main" id="{90F91FB1-8925-432B-A0DF-F7779E5A0A40}"/>
              </a:ext>
            </a:extLst>
          </p:cNvPr>
          <p:cNvGraphicFramePr>
            <a:graphicFrameLocks/>
          </p:cNvGraphicFramePr>
          <p:nvPr>
            <p:extLst>
              <p:ext uri="{D42A27DB-BD31-4B8C-83A1-F6EECF244321}">
                <p14:modId xmlns:p14="http://schemas.microsoft.com/office/powerpoint/2010/main" val="4086819413"/>
              </p:ext>
            </p:extLst>
          </p:nvPr>
        </p:nvGraphicFramePr>
        <p:xfrm>
          <a:off x="2339158" y="3925241"/>
          <a:ext cx="6439082" cy="12766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81996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3.Keystone</a:t>
            </a:r>
            <a:r>
              <a:rPr lang="zh-CN" altLang="en-US" dirty="0">
                <a:sym typeface="Huawei Sans" panose="020C0503030203020204" pitchFamily="34" charset="0"/>
              </a:rPr>
              <a:t>对象模型</a:t>
            </a:r>
            <a:r>
              <a:rPr lang="en-US" altLang="zh-CN" dirty="0">
                <a:sym typeface="Huawei Sans" panose="020C0503030203020204" pitchFamily="34" charset="0"/>
              </a:rPr>
              <a:t>-Identity</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2AEC949A-8B1C-498F-8E9C-DD085A57EE77}"/>
              </a:ext>
            </a:extLst>
          </p:cNvPr>
          <p:cNvSpPr txBox="1">
            <a:spLocks/>
          </p:cNvSpPr>
          <p:nvPr/>
        </p:nvSpPr>
        <p:spPr bwMode="auto">
          <a:xfrm>
            <a:off x="622546" y="1001560"/>
            <a:ext cx="11244334" cy="4996991"/>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2279" indent="-302279" algn="just" defTabSz="914034" rtl="0" eaLnBrk="1" fontAlgn="ctr" latinLnBrk="0" hangingPunct="1">
              <a:lnSpc>
                <a:spcPct val="140000"/>
              </a:lnSpc>
              <a:spcBef>
                <a:spcPts val="792"/>
              </a:spcBef>
              <a:buClrTx/>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Identity</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服务提供身份凭据验证以及用户（</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）和用户组（</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Group</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）的数据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是单个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服务使用者，用户本身必须属于某个特定域。所有用户名不是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全局唯一的，仅在其所属域唯一</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Groups</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把多个用户作为一个整体进行管理。组本身必须属于某个特定域。所有组名不是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全局唯一的，仅在其所属域唯一</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p:txBody>
      </p:sp>
      <p:graphicFrame>
        <p:nvGraphicFramePr>
          <p:cNvPr id="6" name="图示 5">
            <a:extLst>
              <a:ext uri="{FF2B5EF4-FFF2-40B4-BE49-F238E27FC236}">
                <a16:creationId xmlns:a16="http://schemas.microsoft.com/office/drawing/2014/main" id="{B761DE83-74B5-452E-8D3E-91A06C89FA7D}"/>
              </a:ext>
            </a:extLst>
          </p:cNvPr>
          <p:cNvGraphicFramePr>
            <a:graphicFrameLocks/>
          </p:cNvGraphicFramePr>
          <p:nvPr>
            <p:extLst>
              <p:ext uri="{D42A27DB-BD31-4B8C-83A1-F6EECF244321}">
                <p14:modId xmlns:p14="http://schemas.microsoft.com/office/powerpoint/2010/main" val="209523172"/>
              </p:ext>
            </p:extLst>
          </p:nvPr>
        </p:nvGraphicFramePr>
        <p:xfrm>
          <a:off x="1345973" y="1631902"/>
          <a:ext cx="8336507" cy="2350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604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4.Keystone</a:t>
            </a:r>
            <a:r>
              <a:rPr lang="zh-CN" altLang="en-US" dirty="0">
                <a:sym typeface="Huawei Sans" panose="020C0503030203020204" pitchFamily="34" charset="0"/>
              </a:rPr>
              <a:t>对象模型</a:t>
            </a:r>
            <a:r>
              <a:rPr lang="en-US" altLang="zh-CN" dirty="0">
                <a:sym typeface="Huawei Sans" panose="020C0503030203020204" pitchFamily="34" charset="0"/>
              </a:rPr>
              <a:t>-Resource</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6EB6DE1C-B555-42BA-9D65-08DC8219D1E1}"/>
              </a:ext>
            </a:extLst>
          </p:cNvPr>
          <p:cNvSpPr txBox="1">
            <a:spLocks/>
          </p:cNvSpPr>
          <p:nvPr/>
        </p:nvSpPr>
        <p:spPr>
          <a:xfrm>
            <a:off x="754430" y="1066433"/>
            <a:ext cx="10560048" cy="5413498"/>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Resource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服务提供有关项目（</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Project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）和域（</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Domain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）的数据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Project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资源拥有者的基本单元，</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中所有资源都属于特定项目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Domain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把项目、用户和组作为一个整体管理，每种资源都属于某个特定域。</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默认域名为“</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Default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p:txBody>
      </p:sp>
      <p:graphicFrame>
        <p:nvGraphicFramePr>
          <p:cNvPr id="6" name="图示 5">
            <a:extLst>
              <a:ext uri="{FF2B5EF4-FFF2-40B4-BE49-F238E27FC236}">
                <a16:creationId xmlns:a16="http://schemas.microsoft.com/office/drawing/2014/main" id="{16DDE0A0-6819-43BB-94AF-8D16170642D3}"/>
              </a:ext>
            </a:extLst>
          </p:cNvPr>
          <p:cNvGraphicFramePr>
            <a:graphicFrameLocks/>
          </p:cNvGraphicFramePr>
          <p:nvPr>
            <p:extLst>
              <p:ext uri="{D42A27DB-BD31-4B8C-83A1-F6EECF244321}">
                <p14:modId xmlns:p14="http://schemas.microsoft.com/office/powerpoint/2010/main" val="1391115735"/>
              </p:ext>
            </p:extLst>
          </p:nvPr>
        </p:nvGraphicFramePr>
        <p:xfrm>
          <a:off x="2520055" y="1952836"/>
          <a:ext cx="6959273" cy="2196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CF0FD729-1679-465B-A607-50F962F84F5B}"/>
              </a:ext>
            </a:extLst>
          </p:cNvPr>
          <p:cNvGraphicFramePr/>
          <p:nvPr>
            <p:extLst>
              <p:ext uri="{D42A27DB-BD31-4B8C-83A1-F6EECF244321}">
                <p14:modId xmlns:p14="http://schemas.microsoft.com/office/powerpoint/2010/main" val="2455559713"/>
              </p:ext>
            </p:extLst>
          </p:nvPr>
        </p:nvGraphicFramePr>
        <p:xfrm>
          <a:off x="7166831" y="1700808"/>
          <a:ext cx="2299804" cy="153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36496818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5.Keystone</a:t>
            </a:r>
            <a:r>
              <a:rPr lang="zh-CN" altLang="en-US" dirty="0">
                <a:sym typeface="Huawei Sans" panose="020C0503030203020204" pitchFamily="34" charset="0"/>
              </a:rPr>
              <a:t>对象模型</a:t>
            </a:r>
            <a:r>
              <a:rPr lang="en-US" altLang="zh-CN" dirty="0">
                <a:sym typeface="Huawei Sans" panose="020C0503030203020204" pitchFamily="34" charset="0"/>
              </a:rPr>
              <a:t>-Assignment</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10F74F49-5878-4E4D-8CEB-7D4F25DD3AE7}"/>
              </a:ext>
            </a:extLst>
          </p:cNvPr>
          <p:cNvSpPr txBox="1">
            <a:spLocks/>
          </p:cNvSpPr>
          <p:nvPr/>
        </p:nvSpPr>
        <p:spPr>
          <a:xfrm>
            <a:off x="701676" y="1004888"/>
            <a:ext cx="11337924" cy="5527992"/>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Assignment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服务提供有关角色（</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）和角色分配（</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Role Assignment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）的数据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规定最终用户可以获得的授权级别。角色可以在域或项目级别授予。可以在单个用户或组级别分配角色。角色名称在拥有该角色的域中是唯一的</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 Assignment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是一个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3</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元组，有一个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，一个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Resource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和一个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Identity</a:t>
            </a:r>
          </a:p>
        </p:txBody>
      </p:sp>
      <p:graphicFrame>
        <p:nvGraphicFramePr>
          <p:cNvPr id="6" name="图示 5">
            <a:extLst>
              <a:ext uri="{FF2B5EF4-FFF2-40B4-BE49-F238E27FC236}">
                <a16:creationId xmlns:a16="http://schemas.microsoft.com/office/drawing/2014/main" id="{AF56E681-65B1-4B83-AE71-1D6FB3D0E9B3}"/>
              </a:ext>
            </a:extLst>
          </p:cNvPr>
          <p:cNvGraphicFramePr>
            <a:graphicFrameLocks/>
          </p:cNvGraphicFramePr>
          <p:nvPr>
            <p:extLst>
              <p:ext uri="{D42A27DB-BD31-4B8C-83A1-F6EECF244321}">
                <p14:modId xmlns:p14="http://schemas.microsoft.com/office/powerpoint/2010/main" val="3310913747"/>
              </p:ext>
            </p:extLst>
          </p:nvPr>
        </p:nvGraphicFramePr>
        <p:xfrm>
          <a:off x="2616363" y="1896852"/>
          <a:ext cx="6959273" cy="2196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08E32A01-1A7F-43DC-AA8A-961AB7663EDC}"/>
              </a:ext>
            </a:extLst>
          </p:cNvPr>
          <p:cNvGraphicFramePr/>
          <p:nvPr>
            <p:extLst>
              <p:ext uri="{D42A27DB-BD31-4B8C-83A1-F6EECF244321}">
                <p14:modId xmlns:p14="http://schemas.microsoft.com/office/powerpoint/2010/main" val="1736508621"/>
              </p:ext>
            </p:extLst>
          </p:nvPr>
        </p:nvGraphicFramePr>
        <p:xfrm>
          <a:off x="7263139" y="1788840"/>
          <a:ext cx="2299804" cy="153320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200065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45" name="TextBox 148"/>
          <p:cNvSpPr txBox="1"/>
          <p:nvPr/>
        </p:nvSpPr>
        <p:spPr>
          <a:xfrm>
            <a:off x="354095" y="1516"/>
            <a:ext cx="954749" cy="2243395"/>
          </a:xfrm>
          <a:prstGeom prst="rect">
            <a:avLst/>
          </a:prstGeom>
          <a:noFill/>
        </p:spPr>
        <p:txBody>
          <a:bodyPr vert="eaVert" wrap="square" rtlCol="0">
            <a:spAutoFit/>
          </a:bodyPr>
          <a:lstStyle/>
          <a:p>
            <a:pPr algn="ctr">
              <a:lnSpc>
                <a:spcPct val="120000"/>
              </a:lnSpc>
            </a:pPr>
            <a:r>
              <a:rPr lang="zh-CN" altLang="en-US" sz="4170" b="1" cap="all" spc="569" dirty="0">
                <a:solidFill>
                  <a:srgbClr val="0066B3"/>
                </a:solidFill>
                <a:latin typeface="微软雅黑 Light" panose="020B0502040204020203" pitchFamily="34" charset="-122"/>
                <a:ea typeface="微软雅黑 Light" panose="020B0502040204020203" pitchFamily="34" charset="-122"/>
                <a:cs typeface="+mn-ea"/>
                <a:sym typeface="+mn-lt"/>
              </a:rPr>
              <a:t>目录</a:t>
            </a:r>
            <a:endParaRPr lang="en-US" altLang="zh-CN" sz="4170" b="1" cap="all" spc="569" dirty="0">
              <a:solidFill>
                <a:srgbClr val="0066B3"/>
              </a:solidFill>
              <a:latin typeface="微软雅黑 Light" panose="020B0502040204020203" pitchFamily="34" charset="-122"/>
              <a:ea typeface="微软雅黑 Light" panose="020B0502040204020203" pitchFamily="34" charset="-122"/>
              <a:cs typeface="+mn-ea"/>
              <a:sym typeface="+mn-lt"/>
            </a:endParaRPr>
          </a:p>
        </p:txBody>
      </p:sp>
      <p:sp>
        <p:nvSpPr>
          <p:cNvPr id="46" name="TextBox 148"/>
          <p:cNvSpPr txBox="1"/>
          <p:nvPr/>
        </p:nvSpPr>
        <p:spPr>
          <a:xfrm>
            <a:off x="429850" y="1381008"/>
            <a:ext cx="674928" cy="2439419"/>
          </a:xfrm>
          <a:prstGeom prst="rect">
            <a:avLst/>
          </a:prstGeom>
          <a:noFill/>
        </p:spPr>
        <p:txBody>
          <a:bodyPr vert="eaVert" wrap="square" rtlCol="0">
            <a:spAutoFit/>
          </a:bodyPr>
          <a:lstStyle/>
          <a:p>
            <a:pPr algn="ctr">
              <a:lnSpc>
                <a:spcPct val="120000"/>
              </a:lnSpc>
            </a:pPr>
            <a:r>
              <a:rPr lang="en-US" altLang="zh-CN" sz="2655" b="1" cap="all" dirty="0">
                <a:solidFill>
                  <a:schemeClr val="bg1">
                    <a:lumMod val="85000"/>
                  </a:schemeClr>
                </a:solidFill>
                <a:latin typeface="微软雅黑 Light" panose="020B0502040204020203" pitchFamily="34" charset="-122"/>
                <a:ea typeface="微软雅黑 Light" panose="020B0502040204020203" pitchFamily="34" charset="-122"/>
                <a:cs typeface="+mn-ea"/>
                <a:sym typeface="+mn-lt"/>
              </a:rPr>
              <a:t>contents</a:t>
            </a:r>
            <a:endParaRPr lang="zh-CN" altLang="en-US" sz="2655" b="1" cap="all" dirty="0">
              <a:solidFill>
                <a:schemeClr val="bg1">
                  <a:lumMod val="85000"/>
                </a:schemeClr>
              </a:solidFill>
              <a:latin typeface="微软雅黑 Light" panose="020B0502040204020203" pitchFamily="34" charset="-122"/>
              <a:ea typeface="微软雅黑 Light" panose="020B0502040204020203" pitchFamily="34" charset="-122"/>
              <a:cs typeface="+mn-ea"/>
              <a:sym typeface="+mn-lt"/>
            </a:endParaRPr>
          </a:p>
        </p:txBody>
      </p:sp>
      <p:grpSp>
        <p:nvGrpSpPr>
          <p:cNvPr id="3" name="组合 2"/>
          <p:cNvGrpSpPr/>
          <p:nvPr/>
        </p:nvGrpSpPr>
        <p:grpSpPr>
          <a:xfrm>
            <a:off x="-9526" y="-8512"/>
            <a:ext cx="266701" cy="6882350"/>
            <a:chOff x="-9526" y="378"/>
            <a:chExt cx="266701" cy="6882350"/>
          </a:xfrm>
        </p:grpSpPr>
        <p:sp>
          <p:nvSpPr>
            <p:cNvPr id="44" name="矩形 43"/>
            <p:cNvSpPr/>
            <p:nvPr/>
          </p:nvSpPr>
          <p:spPr>
            <a:xfrm>
              <a:off x="-9526" y="378"/>
              <a:ext cx="266701" cy="2333269"/>
            </a:xfrm>
            <a:custGeom>
              <a:avLst/>
              <a:gdLst>
                <a:gd name="connsiteX0" fmla="*/ 0 w 266700"/>
                <a:gd name="connsiteY0" fmla="*/ 0 h 1990348"/>
                <a:gd name="connsiteX1" fmla="*/ 266700 w 266700"/>
                <a:gd name="connsiteY1" fmla="*/ 0 h 1990348"/>
                <a:gd name="connsiteX2" fmla="*/ 266700 w 266700"/>
                <a:gd name="connsiteY2" fmla="*/ 1990348 h 1990348"/>
                <a:gd name="connsiteX3" fmla="*/ 0 w 266700"/>
                <a:gd name="connsiteY3" fmla="*/ 1990348 h 1990348"/>
                <a:gd name="connsiteX4" fmla="*/ 0 w 266700"/>
                <a:gd name="connsiteY4" fmla="*/ 0 h 1990348"/>
                <a:gd name="connsiteX0-1" fmla="*/ 1 w 266701"/>
                <a:gd name="connsiteY0-2" fmla="*/ 0 h 1990348"/>
                <a:gd name="connsiteX1-3" fmla="*/ 266701 w 266701"/>
                <a:gd name="connsiteY1-4" fmla="*/ 0 h 1990348"/>
                <a:gd name="connsiteX2-5" fmla="*/ 266701 w 266701"/>
                <a:gd name="connsiteY2-6" fmla="*/ 1990348 h 1990348"/>
                <a:gd name="connsiteX3-7" fmla="*/ 1 w 266701"/>
                <a:gd name="connsiteY3-8" fmla="*/ 1990348 h 1990348"/>
                <a:gd name="connsiteX4-9" fmla="*/ 0 w 266701"/>
                <a:gd name="connsiteY4-10" fmla="*/ 1980823 h 1990348"/>
                <a:gd name="connsiteX5" fmla="*/ 1 w 266701"/>
                <a:gd name="connsiteY5" fmla="*/ 0 h 1990348"/>
                <a:gd name="connsiteX0-11" fmla="*/ 1 w 266701"/>
                <a:gd name="connsiteY0-12" fmla="*/ 0 h 2228503"/>
                <a:gd name="connsiteX1-13" fmla="*/ 266701 w 266701"/>
                <a:gd name="connsiteY1-14" fmla="*/ 0 h 2228503"/>
                <a:gd name="connsiteX2-15" fmla="*/ 266701 w 266701"/>
                <a:gd name="connsiteY2-16" fmla="*/ 1990348 h 2228503"/>
                <a:gd name="connsiteX3-17" fmla="*/ 1 w 266701"/>
                <a:gd name="connsiteY3-18" fmla="*/ 1990348 h 2228503"/>
                <a:gd name="connsiteX4-19" fmla="*/ 0 w 266701"/>
                <a:gd name="connsiteY4-20" fmla="*/ 2228473 h 2228503"/>
                <a:gd name="connsiteX5-21" fmla="*/ 1 w 266701"/>
                <a:gd name="connsiteY5-22" fmla="*/ 0 h 2228503"/>
                <a:gd name="connsiteX0-23" fmla="*/ 1 w 266701"/>
                <a:gd name="connsiteY0-24" fmla="*/ 0 h 2228503"/>
                <a:gd name="connsiteX1-25" fmla="*/ 266701 w 266701"/>
                <a:gd name="connsiteY1-26" fmla="*/ 0 h 2228503"/>
                <a:gd name="connsiteX2-27" fmla="*/ 266701 w 266701"/>
                <a:gd name="connsiteY2-28" fmla="*/ 1990348 h 2228503"/>
                <a:gd name="connsiteX3-29" fmla="*/ 247651 w 266701"/>
                <a:gd name="connsiteY3-30" fmla="*/ 1990348 h 2228503"/>
                <a:gd name="connsiteX4-31" fmla="*/ 1 w 266701"/>
                <a:gd name="connsiteY4-32" fmla="*/ 1990348 h 2228503"/>
                <a:gd name="connsiteX5-33" fmla="*/ 0 w 266701"/>
                <a:gd name="connsiteY5-34" fmla="*/ 2228473 h 2228503"/>
                <a:gd name="connsiteX6" fmla="*/ 1 w 266701"/>
                <a:gd name="connsiteY6" fmla="*/ 0 h 2228503"/>
                <a:gd name="connsiteX0-35" fmla="*/ 1 w 266701"/>
                <a:gd name="connsiteY0-36" fmla="*/ 0 h 2228503"/>
                <a:gd name="connsiteX1-37" fmla="*/ 266701 w 266701"/>
                <a:gd name="connsiteY1-38" fmla="*/ 0 h 2228503"/>
                <a:gd name="connsiteX2-39" fmla="*/ 266701 w 266701"/>
                <a:gd name="connsiteY2-40" fmla="*/ 1990348 h 2228503"/>
                <a:gd name="connsiteX3-41" fmla="*/ 247651 w 266701"/>
                <a:gd name="connsiteY3-42" fmla="*/ 2018923 h 2228503"/>
                <a:gd name="connsiteX4-43" fmla="*/ 1 w 266701"/>
                <a:gd name="connsiteY4-44" fmla="*/ 1990348 h 2228503"/>
                <a:gd name="connsiteX5-45" fmla="*/ 0 w 266701"/>
                <a:gd name="connsiteY5-46" fmla="*/ 2228473 h 2228503"/>
                <a:gd name="connsiteX6-47" fmla="*/ 1 w 266701"/>
                <a:gd name="connsiteY6-48" fmla="*/ 0 h 2228503"/>
                <a:gd name="connsiteX0-49" fmla="*/ 1 w 266701"/>
                <a:gd name="connsiteY0-50" fmla="*/ 0 h 2276098"/>
                <a:gd name="connsiteX1-51" fmla="*/ 266701 w 266701"/>
                <a:gd name="connsiteY1-52" fmla="*/ 0 h 2276098"/>
                <a:gd name="connsiteX2-53" fmla="*/ 266701 w 266701"/>
                <a:gd name="connsiteY2-54" fmla="*/ 1990348 h 2276098"/>
                <a:gd name="connsiteX3-55" fmla="*/ 19051 w 266701"/>
                <a:gd name="connsiteY3-56" fmla="*/ 2276098 h 2276098"/>
                <a:gd name="connsiteX4-57" fmla="*/ 1 w 266701"/>
                <a:gd name="connsiteY4-58" fmla="*/ 1990348 h 2276098"/>
                <a:gd name="connsiteX5-59" fmla="*/ 0 w 266701"/>
                <a:gd name="connsiteY5-60" fmla="*/ 2228473 h 2276098"/>
                <a:gd name="connsiteX6-61" fmla="*/ 1 w 266701"/>
                <a:gd name="connsiteY6-62" fmla="*/ 0 h 2276098"/>
                <a:gd name="connsiteX0-63" fmla="*/ 1 w 266701"/>
                <a:gd name="connsiteY0-64" fmla="*/ 0 h 2333269"/>
                <a:gd name="connsiteX1-65" fmla="*/ 266701 w 266701"/>
                <a:gd name="connsiteY1-66" fmla="*/ 0 h 2333269"/>
                <a:gd name="connsiteX2-67" fmla="*/ 266701 w 266701"/>
                <a:gd name="connsiteY2-68" fmla="*/ 1990348 h 2333269"/>
                <a:gd name="connsiteX3-69" fmla="*/ 19051 w 266701"/>
                <a:gd name="connsiteY3-70" fmla="*/ 2276098 h 2333269"/>
                <a:gd name="connsiteX4-71" fmla="*/ 1 w 266701"/>
                <a:gd name="connsiteY4-72" fmla="*/ 1990348 h 2333269"/>
                <a:gd name="connsiteX5-73" fmla="*/ 0 w 266701"/>
                <a:gd name="connsiteY5-74" fmla="*/ 2333248 h 2333269"/>
                <a:gd name="connsiteX6-75" fmla="*/ 1 w 266701"/>
                <a:gd name="connsiteY6-76" fmla="*/ 0 h 233326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47" y="connsiteY6-48"/>
                </a:cxn>
              </a:cxnLst>
              <a:rect l="l" t="t" r="r" b="b"/>
              <a:pathLst>
                <a:path w="266701" h="2333269">
                  <a:moveTo>
                    <a:pt x="1" y="0"/>
                  </a:moveTo>
                  <a:lnTo>
                    <a:pt x="266701" y="0"/>
                  </a:lnTo>
                  <a:lnTo>
                    <a:pt x="266701" y="1990348"/>
                  </a:lnTo>
                  <a:lnTo>
                    <a:pt x="19051" y="2276098"/>
                  </a:lnTo>
                  <a:lnTo>
                    <a:pt x="1" y="1990348"/>
                  </a:lnTo>
                  <a:cubicBezTo>
                    <a:pt x="1" y="1987173"/>
                    <a:pt x="0" y="2336423"/>
                    <a:pt x="0" y="2333248"/>
                  </a:cubicBezTo>
                  <a:cubicBezTo>
                    <a:pt x="0" y="1672974"/>
                    <a:pt x="1" y="660274"/>
                    <a:pt x="1" y="0"/>
                  </a:cubicBez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14400"/>
              <a:endParaRPr lang="zh-CN" altLang="en-US" sz="1800" dirty="0">
                <a:latin typeface="微软雅黑 Light" panose="020B0502040204020203" pitchFamily="34" charset="-122"/>
                <a:ea typeface="微软雅黑 Light" panose="020B0502040204020203" pitchFamily="34" charset="-122"/>
                <a:cs typeface="+mn-ea"/>
                <a:sym typeface="+mn-lt"/>
              </a:endParaRPr>
            </a:p>
          </p:txBody>
        </p:sp>
        <p:sp>
          <p:nvSpPr>
            <p:cNvPr id="2" name="矩形 1"/>
            <p:cNvSpPr/>
            <p:nvPr/>
          </p:nvSpPr>
          <p:spPr>
            <a:xfrm>
              <a:off x="-9525" y="1996403"/>
              <a:ext cx="45719" cy="4886325"/>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Light" panose="020B0502040204020203" pitchFamily="34" charset="-122"/>
                <a:ea typeface="微软雅黑 Light" panose="020B0502040204020203" pitchFamily="34" charset="-122"/>
              </a:endParaRPr>
            </a:p>
          </p:txBody>
        </p:sp>
      </p:grpSp>
      <p:grpSp>
        <p:nvGrpSpPr>
          <p:cNvPr id="8" name="组合 7"/>
          <p:cNvGrpSpPr/>
          <p:nvPr/>
        </p:nvGrpSpPr>
        <p:grpSpPr>
          <a:xfrm>
            <a:off x="2323297" y="2777554"/>
            <a:ext cx="7020011" cy="632788"/>
            <a:chOff x="2582203" y="2399714"/>
            <a:chExt cx="7020011" cy="632788"/>
          </a:xfrm>
        </p:grpSpPr>
        <p:sp>
          <p:nvSpPr>
            <p:cNvPr id="34"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3600"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对象模型</a:t>
              </a:r>
              <a:endParaRPr lang="en-US" altLang="zh-CN" sz="3600"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endParaRPr>
            </a:p>
          </p:txBody>
        </p:sp>
        <p:sp>
          <p:nvSpPr>
            <p:cNvPr id="7" name="TextBox 6"/>
            <p:cNvSpPr txBox="1"/>
            <p:nvPr/>
          </p:nvSpPr>
          <p:spPr>
            <a:xfrm>
              <a:off x="2582203" y="2399714"/>
              <a:ext cx="936001" cy="5232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2800" dirty="0">
                  <a:solidFill>
                    <a:schemeClr val="bg1"/>
                  </a:solidFill>
                  <a:latin typeface="微软雅黑 Light" panose="020B0502040204020203" pitchFamily="34" charset="-122"/>
                  <a:ea typeface="微软雅黑 Light" panose="020B0502040204020203" pitchFamily="34" charset="-122"/>
                </a:rPr>
                <a:t>2</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5" name="组合 24"/>
          <p:cNvGrpSpPr/>
          <p:nvPr/>
        </p:nvGrpSpPr>
        <p:grpSpPr>
          <a:xfrm>
            <a:off x="2323297" y="1967930"/>
            <a:ext cx="7020011" cy="632787"/>
            <a:chOff x="2582203" y="2399715"/>
            <a:chExt cx="7020011" cy="632787"/>
          </a:xfrm>
        </p:grpSpPr>
        <p:sp>
          <p:nvSpPr>
            <p:cNvPr id="26" name="矩形 33"/>
            <p:cNvSpPr/>
            <p:nvPr/>
          </p:nvSpPr>
          <p:spPr>
            <a:xfrm>
              <a:off x="3611105" y="2399715"/>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b="1" dirty="0">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3600" b="1" dirty="0">
                  <a:latin typeface="微软雅黑 Light" panose="020B0502040204020203" pitchFamily="34" charset="-122"/>
                  <a:ea typeface="微软雅黑 Light" panose="020B0502040204020203" pitchFamily="34" charset="-122"/>
                  <a:sym typeface="Huawei Sans" panose="020C0503030203020204" pitchFamily="34" charset="0"/>
                </a:rPr>
                <a:t>简介</a:t>
              </a:r>
            </a:p>
          </p:txBody>
        </p:sp>
        <p:sp>
          <p:nvSpPr>
            <p:cNvPr id="27" name="TextBox 26"/>
            <p:cNvSpPr txBox="1"/>
            <p:nvPr/>
          </p:nvSpPr>
          <p:spPr>
            <a:xfrm>
              <a:off x="2582203" y="2399715"/>
              <a:ext cx="936001" cy="5232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2800" dirty="0">
                  <a:solidFill>
                    <a:schemeClr val="bg1"/>
                  </a:solidFill>
                  <a:latin typeface="微软雅黑 Light" panose="020B0502040204020203" pitchFamily="34" charset="-122"/>
                  <a:ea typeface="微软雅黑 Light" panose="020B0502040204020203" pitchFamily="34" charset="-122"/>
                </a:rPr>
                <a:t>1</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grpSp>
      <p:grpSp>
        <p:nvGrpSpPr>
          <p:cNvPr id="28" name="组合 27"/>
          <p:cNvGrpSpPr/>
          <p:nvPr/>
        </p:nvGrpSpPr>
        <p:grpSpPr>
          <a:xfrm>
            <a:off x="2336613" y="3591316"/>
            <a:ext cx="7020011" cy="632788"/>
            <a:chOff x="2489302" y="3032501"/>
            <a:chExt cx="7020011" cy="632788"/>
          </a:xfrm>
        </p:grpSpPr>
        <p:sp>
          <p:nvSpPr>
            <p:cNvPr id="30" name="矩形 33"/>
            <p:cNvSpPr/>
            <p:nvPr/>
          </p:nvSpPr>
          <p:spPr>
            <a:xfrm>
              <a:off x="3518204" y="3032502"/>
              <a:ext cx="5991109" cy="632787"/>
            </a:xfrm>
            <a:custGeom>
              <a:avLst/>
              <a:gdLst>
                <a:gd name="connsiteX0" fmla="*/ 0 w 5983635"/>
                <a:gd name="connsiteY0" fmla="*/ 0 h 630942"/>
                <a:gd name="connsiteX1" fmla="*/ 5983635 w 5983635"/>
                <a:gd name="connsiteY1" fmla="*/ 0 h 630942"/>
                <a:gd name="connsiteX2" fmla="*/ 5983635 w 5983635"/>
                <a:gd name="connsiteY2" fmla="*/ 630942 h 630942"/>
                <a:gd name="connsiteX3" fmla="*/ 0 w 5983635"/>
                <a:gd name="connsiteY3" fmla="*/ 630942 h 630942"/>
                <a:gd name="connsiteX4" fmla="*/ 0 w 5983635"/>
                <a:gd name="connsiteY4" fmla="*/ 0 h 630942"/>
                <a:gd name="connsiteX0-1" fmla="*/ 0 w 5983635"/>
                <a:gd name="connsiteY0-2" fmla="*/ 0 h 632787"/>
                <a:gd name="connsiteX1-3" fmla="*/ 5983635 w 5983635"/>
                <a:gd name="connsiteY1-4" fmla="*/ 0 h 632787"/>
                <a:gd name="connsiteX2-5" fmla="*/ 5983635 w 5983635"/>
                <a:gd name="connsiteY2-6" fmla="*/ 630942 h 632787"/>
                <a:gd name="connsiteX3-7" fmla="*/ 235333 w 5983635"/>
                <a:gd name="connsiteY3-8" fmla="*/ 632787 h 632787"/>
                <a:gd name="connsiteX4-9" fmla="*/ 0 w 5983635"/>
                <a:gd name="connsiteY4-10" fmla="*/ 630942 h 632787"/>
                <a:gd name="connsiteX5" fmla="*/ 0 w 5983635"/>
                <a:gd name="connsiteY5" fmla="*/ 0 h 632787"/>
                <a:gd name="connsiteX0-11" fmla="*/ 7474 w 5991109"/>
                <a:gd name="connsiteY0-12" fmla="*/ 0 h 632787"/>
                <a:gd name="connsiteX1-13" fmla="*/ 5991109 w 5991109"/>
                <a:gd name="connsiteY1-14" fmla="*/ 0 h 632787"/>
                <a:gd name="connsiteX2-15" fmla="*/ 5991109 w 5991109"/>
                <a:gd name="connsiteY2-16" fmla="*/ 630942 h 632787"/>
                <a:gd name="connsiteX3-17" fmla="*/ 242807 w 5991109"/>
                <a:gd name="connsiteY3-18" fmla="*/ 632787 h 632787"/>
                <a:gd name="connsiteX4-19" fmla="*/ 7474 w 5991109"/>
                <a:gd name="connsiteY4-20" fmla="*/ 630942 h 632787"/>
                <a:gd name="connsiteX5-21" fmla="*/ 0 w 5991109"/>
                <a:gd name="connsiteY5-22" fmla="*/ 462305 h 632787"/>
                <a:gd name="connsiteX6" fmla="*/ 7474 w 5991109"/>
                <a:gd name="connsiteY6" fmla="*/ 0 h 632787"/>
                <a:gd name="connsiteX0-23" fmla="*/ 7474 w 5991109"/>
                <a:gd name="connsiteY0-24" fmla="*/ 0 h 632787"/>
                <a:gd name="connsiteX1-25" fmla="*/ 5991109 w 5991109"/>
                <a:gd name="connsiteY1-26" fmla="*/ 0 h 632787"/>
                <a:gd name="connsiteX2-27" fmla="*/ 5991109 w 5991109"/>
                <a:gd name="connsiteY2-28" fmla="*/ 630942 h 632787"/>
                <a:gd name="connsiteX3-29" fmla="*/ 242807 w 5991109"/>
                <a:gd name="connsiteY3-30" fmla="*/ 632787 h 632787"/>
                <a:gd name="connsiteX4-31" fmla="*/ 245115 w 5991109"/>
                <a:gd name="connsiteY4-32" fmla="*/ 630942 h 632787"/>
                <a:gd name="connsiteX5-33" fmla="*/ 0 w 5991109"/>
                <a:gd name="connsiteY5-34" fmla="*/ 462305 h 632787"/>
                <a:gd name="connsiteX6-35" fmla="*/ 7474 w 5991109"/>
                <a:gd name="connsiteY6-36" fmla="*/ 0 h 632787"/>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5991109" h="632787">
                  <a:moveTo>
                    <a:pt x="7474" y="0"/>
                  </a:moveTo>
                  <a:lnTo>
                    <a:pt x="5991109" y="0"/>
                  </a:lnTo>
                  <a:lnTo>
                    <a:pt x="5991109" y="630942"/>
                  </a:lnTo>
                  <a:lnTo>
                    <a:pt x="242807" y="632787"/>
                  </a:lnTo>
                  <a:lnTo>
                    <a:pt x="245115" y="630942"/>
                  </a:lnTo>
                  <a:lnTo>
                    <a:pt x="0" y="462305"/>
                  </a:lnTo>
                  <a:lnTo>
                    <a:pt x="7474" y="0"/>
                  </a:lnTo>
                  <a:close/>
                </a:path>
              </a:pathLst>
            </a:cu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3600"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3600"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工作原理和流程</a:t>
              </a:r>
            </a:p>
          </p:txBody>
        </p:sp>
        <p:sp>
          <p:nvSpPr>
            <p:cNvPr id="31" name="TextBox 30"/>
            <p:cNvSpPr txBox="1"/>
            <p:nvPr/>
          </p:nvSpPr>
          <p:spPr>
            <a:xfrm>
              <a:off x="2489302" y="3032501"/>
              <a:ext cx="936001" cy="523220"/>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en-US" altLang="zh-CN" sz="2800" dirty="0">
                  <a:solidFill>
                    <a:schemeClr val="bg1"/>
                  </a:solidFill>
                  <a:latin typeface="微软雅黑 Light" panose="020B0502040204020203" pitchFamily="34" charset="-122"/>
                  <a:ea typeface="微软雅黑 Light" panose="020B0502040204020203" pitchFamily="34" charset="-122"/>
                </a:rPr>
                <a:t>3</a:t>
              </a:r>
              <a:endParaRPr lang="zh-CN" altLang="en-US" sz="2800" dirty="0">
                <a:solidFill>
                  <a:schemeClr val="bg1"/>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par>
                                <p:cTn id="9" presetID="12" presetClass="entr" presetSubtype="4" fill="hold" grpId="0" nodeType="withEffect">
                                  <p:stCondLst>
                                    <p:cond delay="0"/>
                                  </p:stCondLst>
                                  <p:childTnLst>
                                    <p:set>
                                      <p:cBhvr>
                                        <p:cTn id="10" dur="1" fill="hold">
                                          <p:stCondLst>
                                            <p:cond delay="0"/>
                                          </p:stCondLst>
                                        </p:cTn>
                                        <p:tgtEl>
                                          <p:spTgt spid="45"/>
                                        </p:tgtEl>
                                        <p:attrNameLst>
                                          <p:attrName>style.visibility</p:attrName>
                                        </p:attrNameLst>
                                      </p:cBhvr>
                                      <p:to>
                                        <p:strVal val="visible"/>
                                      </p:to>
                                    </p:set>
                                    <p:anim calcmode="lin" valueType="num">
                                      <p:cBhvr additive="base">
                                        <p:cTn id="11" dur="500"/>
                                        <p:tgtEl>
                                          <p:spTgt spid="45"/>
                                        </p:tgtEl>
                                        <p:attrNameLst>
                                          <p:attrName>ppt_y</p:attrName>
                                        </p:attrNameLst>
                                      </p:cBhvr>
                                      <p:tavLst>
                                        <p:tav tm="0">
                                          <p:val>
                                            <p:strVal val="#ppt_y+#ppt_h*1.125000"/>
                                          </p:val>
                                        </p:tav>
                                        <p:tav tm="100000">
                                          <p:val>
                                            <p:strVal val="#ppt_y"/>
                                          </p:val>
                                        </p:tav>
                                      </p:tavLst>
                                    </p:anim>
                                    <p:animEffect transition="in" filter="wipe(up)">
                                      <p:cBhvr>
                                        <p:cTn id="12" dur="500"/>
                                        <p:tgtEl>
                                          <p:spTgt spid="45"/>
                                        </p:tgtEl>
                                      </p:cBhvr>
                                    </p:animEffect>
                                  </p:childTnLst>
                                </p:cTn>
                              </p:par>
                            </p:childTnLst>
                          </p:cTn>
                        </p:par>
                        <p:par>
                          <p:cTn id="13" fill="hold">
                            <p:stCondLst>
                              <p:cond delay="500"/>
                            </p:stCondLst>
                            <p:childTnLst>
                              <p:par>
                                <p:cTn id="14" presetID="23" presetClass="entr" presetSubtype="32" fill="hold" grpId="0" nodeType="afterEffect">
                                  <p:stCondLst>
                                    <p:cond delay="0"/>
                                  </p:stCondLst>
                                  <p:childTnLst>
                                    <p:set>
                                      <p:cBhvr>
                                        <p:cTn id="15" dur="1" fill="hold">
                                          <p:stCondLst>
                                            <p:cond delay="0"/>
                                          </p:stCondLst>
                                        </p:cTn>
                                        <p:tgtEl>
                                          <p:spTgt spid="46"/>
                                        </p:tgtEl>
                                        <p:attrNameLst>
                                          <p:attrName>style.visibility</p:attrName>
                                        </p:attrNameLst>
                                      </p:cBhvr>
                                      <p:to>
                                        <p:strVal val="visible"/>
                                      </p:to>
                                    </p:set>
                                    <p:anim calcmode="lin" valueType="num">
                                      <p:cBhvr>
                                        <p:cTn id="16" dur="500" fill="hold"/>
                                        <p:tgtEl>
                                          <p:spTgt spid="46"/>
                                        </p:tgtEl>
                                        <p:attrNameLst>
                                          <p:attrName>ppt_w</p:attrName>
                                        </p:attrNameLst>
                                      </p:cBhvr>
                                      <p:tavLst>
                                        <p:tav tm="0">
                                          <p:val>
                                            <p:strVal val="4*#ppt_w"/>
                                          </p:val>
                                        </p:tav>
                                        <p:tav tm="100000">
                                          <p:val>
                                            <p:strVal val="#ppt_w"/>
                                          </p:val>
                                        </p:tav>
                                      </p:tavLst>
                                    </p:anim>
                                    <p:anim calcmode="lin" valueType="num">
                                      <p:cBhvr>
                                        <p:cTn id="17" dur="500" fill="hold"/>
                                        <p:tgtEl>
                                          <p:spTgt spid="46"/>
                                        </p:tgtEl>
                                        <p:attrNameLst>
                                          <p:attrName>ppt_h</p:attrName>
                                        </p:attrNameLst>
                                      </p:cBhvr>
                                      <p:tavLst>
                                        <p:tav tm="0">
                                          <p:val>
                                            <p:strVal val="4*#ppt_h"/>
                                          </p:val>
                                        </p:tav>
                                        <p:tav tm="100000">
                                          <p:val>
                                            <p:strVal val="#ppt_h"/>
                                          </p:val>
                                        </p:tav>
                                      </p:tavLst>
                                    </p:anim>
                                  </p:childTnLst>
                                </p:cTn>
                              </p:par>
                              <p:par>
                                <p:cTn id="18" presetID="2" presetClass="entr" presetSubtype="2" fill="hold" nodeType="withEffect">
                                  <p:stCondLst>
                                    <p:cond delay="20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1000" fill="hold"/>
                                        <p:tgtEl>
                                          <p:spTgt spid="25"/>
                                        </p:tgtEl>
                                        <p:attrNameLst>
                                          <p:attrName>ppt_x</p:attrName>
                                        </p:attrNameLst>
                                      </p:cBhvr>
                                      <p:tavLst>
                                        <p:tav tm="0">
                                          <p:val>
                                            <p:strVal val="1+#ppt_w/2"/>
                                          </p:val>
                                        </p:tav>
                                        <p:tav tm="100000">
                                          <p:val>
                                            <p:strVal val="#ppt_x"/>
                                          </p:val>
                                        </p:tav>
                                      </p:tavLst>
                                    </p:anim>
                                    <p:anim calcmode="lin" valueType="num">
                                      <p:cBhvr additive="base">
                                        <p:cTn id="21" dur="1000" fill="hold"/>
                                        <p:tgtEl>
                                          <p:spTgt spid="25"/>
                                        </p:tgtEl>
                                        <p:attrNameLst>
                                          <p:attrName>ppt_y</p:attrName>
                                        </p:attrNameLst>
                                      </p:cBhvr>
                                      <p:tavLst>
                                        <p:tav tm="0">
                                          <p:val>
                                            <p:strVal val="#ppt_y"/>
                                          </p:val>
                                        </p:tav>
                                        <p:tav tm="100000">
                                          <p:val>
                                            <p:strVal val="#ppt_y"/>
                                          </p:val>
                                        </p:tav>
                                      </p:tavLst>
                                    </p:anim>
                                  </p:childTnLst>
                                </p:cTn>
                              </p:par>
                              <p:par>
                                <p:cTn id="22" presetID="2" presetClass="entr" presetSubtype="2" fill="hold" nodeType="withEffect">
                                  <p:stCondLst>
                                    <p:cond delay="40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1000" fill="hold"/>
                                        <p:tgtEl>
                                          <p:spTgt spid="8"/>
                                        </p:tgtEl>
                                        <p:attrNameLst>
                                          <p:attrName>ppt_x</p:attrName>
                                        </p:attrNameLst>
                                      </p:cBhvr>
                                      <p:tavLst>
                                        <p:tav tm="0">
                                          <p:val>
                                            <p:strVal val="1+#ppt_w/2"/>
                                          </p:val>
                                        </p:tav>
                                        <p:tav tm="100000">
                                          <p:val>
                                            <p:strVal val="#ppt_x"/>
                                          </p:val>
                                        </p:tav>
                                      </p:tavLst>
                                    </p:anim>
                                    <p:anim calcmode="lin" valueType="num">
                                      <p:cBhvr additive="base">
                                        <p:cTn id="25" dur="10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nodeType="withEffect">
                                  <p:stCondLst>
                                    <p:cond delay="6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000" fill="hold"/>
                                        <p:tgtEl>
                                          <p:spTgt spid="28"/>
                                        </p:tgtEl>
                                        <p:attrNameLst>
                                          <p:attrName>ppt_x</p:attrName>
                                        </p:attrNameLst>
                                      </p:cBhvr>
                                      <p:tavLst>
                                        <p:tav tm="0">
                                          <p:val>
                                            <p:strVal val="1+#ppt_w/2"/>
                                          </p:val>
                                        </p:tav>
                                        <p:tav tm="100000">
                                          <p:val>
                                            <p:strVal val="#ppt_x"/>
                                          </p:val>
                                        </p:tav>
                                      </p:tavLst>
                                    </p:anim>
                                    <p:anim calcmode="lin" valueType="num">
                                      <p:cBhvr additive="base">
                                        <p:cTn id="29" dur="10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6.Keystone</a:t>
            </a:r>
            <a:r>
              <a:rPr lang="zh-CN" altLang="en-US" dirty="0">
                <a:sym typeface="Huawei Sans" panose="020C0503030203020204" pitchFamily="34" charset="0"/>
              </a:rPr>
              <a:t>对象模型</a:t>
            </a:r>
            <a:r>
              <a:rPr lang="en-US" altLang="zh-CN" dirty="0">
                <a:sym typeface="Huawei Sans" panose="020C0503030203020204" pitchFamily="34" charset="0"/>
              </a:rPr>
              <a:t>-Token</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27B2F4BB-04ED-4037-BA0B-4130DE8DB625}"/>
              </a:ext>
            </a:extLst>
          </p:cNvPr>
          <p:cNvSpPr txBox="1">
            <a:spLocks/>
          </p:cNvSpPr>
          <p:nvPr/>
        </p:nvSpPr>
        <p:spPr>
          <a:xfrm>
            <a:off x="815976" y="1163150"/>
            <a:ext cx="10560048"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服务提供用户访问服务的凭证，代表着用户的账户信息</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一般包含</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信息、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Scope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信息（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Project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Domain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或者</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Trust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信息</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p:txBody>
      </p:sp>
      <p:graphicFrame>
        <p:nvGraphicFramePr>
          <p:cNvPr id="6" name="图示 5">
            <a:extLst>
              <a:ext uri="{FF2B5EF4-FFF2-40B4-BE49-F238E27FC236}">
                <a16:creationId xmlns:a16="http://schemas.microsoft.com/office/drawing/2014/main" id="{5A4E9A6C-7A56-41FF-8A97-F8D938723D6D}"/>
              </a:ext>
            </a:extLst>
          </p:cNvPr>
          <p:cNvGraphicFramePr>
            <a:graphicFrameLocks/>
          </p:cNvGraphicFramePr>
          <p:nvPr>
            <p:extLst>
              <p:ext uri="{D42A27DB-BD31-4B8C-83A1-F6EECF244321}">
                <p14:modId xmlns:p14="http://schemas.microsoft.com/office/powerpoint/2010/main" val="3958424995"/>
              </p:ext>
            </p:extLst>
          </p:nvPr>
        </p:nvGraphicFramePr>
        <p:xfrm>
          <a:off x="1468823" y="2924944"/>
          <a:ext cx="8340916" cy="2916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3B1ECCE0-8D6E-481C-9622-CE2A10224F79}"/>
              </a:ext>
            </a:extLst>
          </p:cNvPr>
          <p:cNvGraphicFramePr/>
          <p:nvPr>
            <p:extLst>
              <p:ext uri="{D42A27DB-BD31-4B8C-83A1-F6EECF244321}">
                <p14:modId xmlns:p14="http://schemas.microsoft.com/office/powerpoint/2010/main" val="1484905698"/>
              </p:ext>
            </p:extLst>
          </p:nvPr>
        </p:nvGraphicFramePr>
        <p:xfrm>
          <a:off x="6653539" y="3342307"/>
          <a:ext cx="2517353" cy="167823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6490499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7.Keystone</a:t>
            </a:r>
            <a:r>
              <a:rPr lang="zh-CN" altLang="en-US" dirty="0">
                <a:sym typeface="Huawei Sans" panose="020C0503030203020204" pitchFamily="34" charset="0"/>
              </a:rPr>
              <a:t>对象模型</a:t>
            </a:r>
            <a:r>
              <a:rPr lang="en-US" altLang="zh-CN" dirty="0">
                <a:sym typeface="Huawei Sans" panose="020C0503030203020204" pitchFamily="34" charset="0"/>
              </a:rPr>
              <a:t>-Catalog</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67BB407E-3B95-4941-B7BA-A9C517FB8188}"/>
              </a:ext>
            </a:extLst>
          </p:cNvPr>
          <p:cNvSpPr txBox="1">
            <a:spLocks/>
          </p:cNvSpPr>
          <p:nvPr/>
        </p:nvSpPr>
        <p:spPr>
          <a:xfrm>
            <a:off x="264214" y="712788"/>
            <a:ext cx="11667373"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Catalog</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服务提供用于查询端点（</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Endpoint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）的端点注册表，以便外部访问</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p:txBody>
      </p:sp>
      <p:pic>
        <p:nvPicPr>
          <p:cNvPr id="6" name="图片 5">
            <a:extLst>
              <a:ext uri="{FF2B5EF4-FFF2-40B4-BE49-F238E27FC236}">
                <a16:creationId xmlns:a16="http://schemas.microsoft.com/office/drawing/2014/main" id="{71B5170A-2E8E-4575-81F6-21E0805F7BB7}"/>
              </a:ext>
            </a:extLst>
          </p:cNvPr>
          <p:cNvPicPr>
            <a:picLocks noChangeAspect="1"/>
          </p:cNvPicPr>
          <p:nvPr/>
        </p:nvPicPr>
        <p:blipFill>
          <a:blip r:embed="rId3"/>
          <a:stretch>
            <a:fillRect/>
          </a:stretch>
        </p:blipFill>
        <p:spPr>
          <a:xfrm>
            <a:off x="260413" y="1930577"/>
            <a:ext cx="5740772" cy="4664215"/>
          </a:xfrm>
          <a:prstGeom prst="rect">
            <a:avLst/>
          </a:prstGeom>
        </p:spPr>
      </p:pic>
      <p:pic>
        <p:nvPicPr>
          <p:cNvPr id="7" name="图片 6">
            <a:extLst>
              <a:ext uri="{FF2B5EF4-FFF2-40B4-BE49-F238E27FC236}">
                <a16:creationId xmlns:a16="http://schemas.microsoft.com/office/drawing/2014/main" id="{D51A31B1-E6C8-40E5-B880-8858DCA0B9B7}"/>
              </a:ext>
            </a:extLst>
          </p:cNvPr>
          <p:cNvPicPr>
            <a:picLocks noChangeAspect="1"/>
          </p:cNvPicPr>
          <p:nvPr/>
        </p:nvPicPr>
        <p:blipFill>
          <a:blip r:embed="rId4"/>
          <a:stretch>
            <a:fillRect/>
          </a:stretch>
        </p:blipFill>
        <p:spPr>
          <a:xfrm>
            <a:off x="1417249" y="2436578"/>
            <a:ext cx="1536170" cy="540060"/>
          </a:xfrm>
          <a:prstGeom prst="flowChartConnector">
            <a:avLst/>
          </a:prstGeom>
          <a:ln w="38100">
            <a:solidFill>
              <a:schemeClr val="bg1"/>
            </a:solidFill>
          </a:ln>
          <a:effectLst>
            <a:outerShdw blurRad="254000" dir="5400000" sx="106000" sy="106000" algn="ctr" rotWithShape="0">
              <a:srgbClr val="000000">
                <a:alpha val="40000"/>
              </a:srgbClr>
            </a:outerShdw>
          </a:effectLst>
        </p:spPr>
      </p:pic>
      <p:pic>
        <p:nvPicPr>
          <p:cNvPr id="8" name="图片 7">
            <a:extLst>
              <a:ext uri="{FF2B5EF4-FFF2-40B4-BE49-F238E27FC236}">
                <a16:creationId xmlns:a16="http://schemas.microsoft.com/office/drawing/2014/main" id="{E84493FE-84F6-4A86-90CD-6C7212AEBCDE}"/>
              </a:ext>
            </a:extLst>
          </p:cNvPr>
          <p:cNvPicPr>
            <a:picLocks noChangeAspect="1"/>
          </p:cNvPicPr>
          <p:nvPr/>
        </p:nvPicPr>
        <p:blipFill>
          <a:blip r:embed="rId5"/>
          <a:stretch>
            <a:fillRect/>
          </a:stretch>
        </p:blipFill>
        <p:spPr>
          <a:xfrm>
            <a:off x="2173333" y="3516698"/>
            <a:ext cx="1275350" cy="311956"/>
          </a:xfrm>
          <a:prstGeom prst="flowChartConnector">
            <a:avLst/>
          </a:prstGeom>
          <a:ln w="38100">
            <a:solidFill>
              <a:schemeClr val="bg1"/>
            </a:solidFill>
          </a:ln>
          <a:effectLst>
            <a:outerShdw blurRad="254000" dir="5400000" sx="106000" sy="106000" algn="ctr" rotWithShape="0">
              <a:srgbClr val="000000">
                <a:alpha val="40000"/>
              </a:srgbClr>
            </a:outerShdw>
          </a:effectLst>
        </p:spPr>
      </p:pic>
      <p:sp>
        <p:nvSpPr>
          <p:cNvPr id="9" name="文本框 8">
            <a:extLst>
              <a:ext uri="{FF2B5EF4-FFF2-40B4-BE49-F238E27FC236}">
                <a16:creationId xmlns:a16="http://schemas.microsoft.com/office/drawing/2014/main" id="{622772A3-E3F2-404A-98ED-CD2061F53EEE}"/>
              </a:ext>
            </a:extLst>
          </p:cNvPr>
          <p:cNvSpPr txBox="1"/>
          <p:nvPr/>
        </p:nvSpPr>
        <p:spPr bwMode="auto">
          <a:xfrm>
            <a:off x="6319520" y="1854656"/>
            <a:ext cx="5612067" cy="5003344"/>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lvl1pPr marL="301625" indent="-301625" algn="just" defTabSz="801688" eaLnBrk="1" fontAlgn="base" hangingPunct="1">
              <a:lnSpc>
                <a:spcPct val="140000"/>
              </a:lnSpc>
              <a:spcBef>
                <a:spcPct val="30000"/>
              </a:spcBef>
              <a:buClr>
                <a:schemeClr val="bg1">
                  <a:lumMod val="50000"/>
                </a:schemeClr>
              </a:buClr>
              <a:buSzPct val="60000"/>
              <a:buFont typeface="Wingdings" pitchFamily="2" charset="2"/>
              <a:buChar char="l"/>
              <a:defRPr sz="2200">
                <a:latin typeface="+mn-ea"/>
                <a:ea typeface="+mn-ea"/>
                <a:cs typeface="Arial" panose="020B0604020202020204" pitchFamily="34" charset="0"/>
              </a:defRPr>
            </a:lvl1pPr>
            <a:lvl2pPr marL="654050" indent="-252413" defTabSz="801688" eaLnBrk="1" fontAlgn="base" hangingPunct="1">
              <a:lnSpc>
                <a:spcPct val="140000"/>
              </a:lnSpc>
              <a:spcBef>
                <a:spcPct val="30000"/>
              </a:spcBef>
              <a:buClr>
                <a:schemeClr val="tx1"/>
              </a:buClr>
              <a:buSzPct val="50000"/>
              <a:buFont typeface="Wingdings" pitchFamily="2" charset="2"/>
              <a:buChar char="p"/>
              <a:defRPr sz="2000">
                <a:latin typeface="+mn-lt"/>
                <a:ea typeface="+mn-ea"/>
              </a:defRPr>
            </a:lvl2pPr>
            <a:lvl3pPr marL="1003300" indent="-201613" defTabSz="801688" eaLnBrk="1" fontAlgn="base" hangingPunct="1">
              <a:lnSpc>
                <a:spcPct val="140000"/>
              </a:lnSpc>
              <a:spcBef>
                <a:spcPct val="30000"/>
              </a:spcBef>
              <a:buSzPct val="50000"/>
              <a:buFont typeface="Wingdings" pitchFamily="2" charset="2"/>
              <a:buChar char="n"/>
              <a:defRPr>
                <a:latin typeface="FrutigerNext LT Light" pitchFamily="34" charset="0"/>
                <a:ea typeface="+mn-ea"/>
              </a:defRPr>
            </a:lvl3pPr>
            <a:lvl4pPr marL="1400175" indent="-198438" defTabSz="801688" eaLnBrk="1" fontAlgn="base" hangingPunct="1">
              <a:lnSpc>
                <a:spcPct val="140000"/>
              </a:lnSpc>
              <a:spcBef>
                <a:spcPct val="30000"/>
              </a:spcBef>
              <a:buChar char="–"/>
              <a:defRPr sz="1600">
                <a:latin typeface="+mj-lt"/>
                <a:ea typeface="+mn-ea"/>
              </a:defRPr>
            </a:lvl4pPr>
            <a:lvl5pPr marL="1801813" indent="-201613" defTabSz="801688" eaLnBrk="1" fontAlgn="base" hangingPunct="1">
              <a:lnSpc>
                <a:spcPct val="140000"/>
              </a:lnSpc>
              <a:spcBef>
                <a:spcPct val="30000"/>
              </a:spcBef>
              <a:buFont typeface="FrutigerNext LT Medium" pitchFamily="34" charset="0"/>
              <a:buChar char="~"/>
              <a:defRPr sz="1600">
                <a:latin typeface="+mj-lt"/>
                <a:ea typeface="+mn-ea"/>
              </a:defRPr>
            </a:lvl5pPr>
            <a:lvl6pPr marL="2259013" indent="-201613" defTabSz="801688" fontAlgn="base">
              <a:lnSpc>
                <a:spcPct val="140000"/>
              </a:lnSpc>
              <a:spcBef>
                <a:spcPct val="30000"/>
              </a:spcBef>
              <a:spcAft>
                <a:spcPct val="0"/>
              </a:spcAft>
              <a:buFont typeface="FrutigerNext LT Medium" pitchFamily="34" charset="0"/>
              <a:buChar char="~"/>
              <a:defRPr sz="1600">
                <a:latin typeface="+mj-lt"/>
                <a:ea typeface="+mn-ea"/>
              </a:defRPr>
            </a:lvl6pPr>
            <a:lvl7pPr marL="2716213" indent="-201613" defTabSz="801688" fontAlgn="base">
              <a:lnSpc>
                <a:spcPct val="140000"/>
              </a:lnSpc>
              <a:spcBef>
                <a:spcPct val="30000"/>
              </a:spcBef>
              <a:spcAft>
                <a:spcPct val="0"/>
              </a:spcAft>
              <a:buFont typeface="FrutigerNext LT Medium" pitchFamily="34" charset="0"/>
              <a:buChar char="~"/>
              <a:defRPr sz="1600">
                <a:latin typeface="+mj-lt"/>
                <a:ea typeface="+mn-ea"/>
              </a:defRPr>
            </a:lvl7pPr>
            <a:lvl8pPr marL="3173413" indent="-201613" defTabSz="801688" fontAlgn="base">
              <a:lnSpc>
                <a:spcPct val="140000"/>
              </a:lnSpc>
              <a:spcBef>
                <a:spcPct val="30000"/>
              </a:spcBef>
              <a:spcAft>
                <a:spcPct val="0"/>
              </a:spcAft>
              <a:buFont typeface="FrutigerNext LT Medium" pitchFamily="34" charset="0"/>
              <a:buChar char="~"/>
              <a:defRPr sz="1600">
                <a:latin typeface="+mj-lt"/>
                <a:ea typeface="+mn-ea"/>
              </a:defRPr>
            </a:lvl8pPr>
            <a:lvl9pPr marL="3630613" indent="-201613" defTabSz="801688" fontAlgn="base">
              <a:lnSpc>
                <a:spcPct val="140000"/>
              </a:lnSpc>
              <a:spcBef>
                <a:spcPct val="30000"/>
              </a:spcBef>
              <a:spcAft>
                <a:spcPct val="0"/>
              </a:spcAft>
              <a:buFont typeface="FrutigerNext LT Medium" pitchFamily="34" charset="0"/>
              <a:buChar char="~"/>
              <a:defRPr sz="1600">
                <a:latin typeface="+mj-lt"/>
                <a:ea typeface="+mn-ea"/>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Endpoint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本质上是一个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URL</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，提供服务的入口，有如下几种：</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lvl="1"/>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Public</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：最终用户或其他服务用户使用，通常在公共网络接口上使用</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lvl="1"/>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Internal</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：供最终用户使用，通常在未计量的内部网络接口上</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lvl="1"/>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Admin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：供管理服务的用户使用，通常是在安全的网络接口上</a:t>
            </a:r>
          </a:p>
        </p:txBody>
      </p:sp>
    </p:spTree>
    <p:extLst>
      <p:ext uri="{BB962C8B-B14F-4D97-AF65-F5344CB8AC3E}">
        <p14:creationId xmlns:p14="http://schemas.microsoft.com/office/powerpoint/2010/main" val="135214755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8.Keystone</a:t>
            </a:r>
            <a:r>
              <a:rPr lang="zh-CN" altLang="en-US" dirty="0">
                <a:sym typeface="Huawei Sans" panose="020C0503030203020204" pitchFamily="34" charset="0"/>
              </a:rPr>
              <a:t>对象模型</a:t>
            </a:r>
            <a:r>
              <a:rPr lang="en-US" altLang="zh-CN" dirty="0">
                <a:sym typeface="Huawei Sans" panose="020C0503030203020204" pitchFamily="34" charset="0"/>
              </a:rPr>
              <a:t>-Policy</a:t>
            </a:r>
            <a:endParaRPr lang="zh-CN" altLang="en-US" dirty="0">
              <a:sym typeface="Huawei Sans" panose="020C0503030203020204" pitchFamily="34" charset="0"/>
            </a:endParaRPr>
          </a:p>
        </p:txBody>
      </p:sp>
      <p:sp>
        <p:nvSpPr>
          <p:cNvPr id="5" name="文本占位符 2">
            <a:extLst>
              <a:ext uri="{FF2B5EF4-FFF2-40B4-BE49-F238E27FC236}">
                <a16:creationId xmlns:a16="http://schemas.microsoft.com/office/drawing/2014/main" id="{62ADC16A-31F7-4B03-8278-AA9C3B654F38}"/>
              </a:ext>
            </a:extLst>
          </p:cNvPr>
          <p:cNvSpPr txBox="1">
            <a:spLocks/>
          </p:cNvSpPr>
          <p:nvPr/>
        </p:nvSpPr>
        <p:spPr>
          <a:xfrm>
            <a:off x="596168" y="835366"/>
            <a:ext cx="10762712" cy="6175033"/>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每个</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服务都在相关的策略文件中定义其资源的访问策略（</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Policy</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 </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访问策略类似于</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Linux</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中的权限管理，不同角色的用户或用户组将会拥有不同的操作权限。</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访问策略规则以</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格式指定，文件名为</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lvl="1"/>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策略文件的路径是</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etc</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/SERVICE_NAME/</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，例如</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etc</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/keystone/</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p:txBody>
      </p:sp>
      <p:pic>
        <p:nvPicPr>
          <p:cNvPr id="6" name="图片 5">
            <a:extLst>
              <a:ext uri="{FF2B5EF4-FFF2-40B4-BE49-F238E27FC236}">
                <a16:creationId xmlns:a16="http://schemas.microsoft.com/office/drawing/2014/main" id="{DB3FCD4D-6909-4132-A9D1-0BFDBBF91FBC}"/>
              </a:ext>
            </a:extLst>
          </p:cNvPr>
          <p:cNvPicPr>
            <a:picLocks noChangeAspect="1"/>
          </p:cNvPicPr>
          <p:nvPr/>
        </p:nvPicPr>
        <p:blipFill>
          <a:blip r:embed="rId3"/>
          <a:stretch>
            <a:fillRect/>
          </a:stretch>
        </p:blipFill>
        <p:spPr>
          <a:xfrm>
            <a:off x="1035784" y="2613277"/>
            <a:ext cx="6374551" cy="2410983"/>
          </a:xfrm>
          <a:prstGeom prst="rect">
            <a:avLst/>
          </a:prstGeom>
        </p:spPr>
      </p:pic>
    </p:spTree>
    <p:extLst>
      <p:ext uri="{BB962C8B-B14F-4D97-AF65-F5344CB8AC3E}">
        <p14:creationId xmlns:p14="http://schemas.microsoft.com/office/powerpoint/2010/main" val="22856060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6942993" cy="571500"/>
          </a:xfrm>
        </p:spPr>
        <p:txBody>
          <a:bodyPr>
            <a:normAutofit fontScale="90000"/>
          </a:bodyPr>
          <a:lstStyle/>
          <a:p>
            <a:r>
              <a:rPr lang="en-US" altLang="zh-CN" dirty="0">
                <a:sym typeface="Huawei Sans" panose="020C0503030203020204" pitchFamily="34" charset="0"/>
              </a:rPr>
              <a:t>9.Keystone</a:t>
            </a:r>
            <a:r>
              <a:rPr lang="zh-CN" altLang="en-US" dirty="0">
                <a:sym typeface="Huawei Sans" panose="020C0503030203020204" pitchFamily="34" charset="0"/>
              </a:rPr>
              <a:t>对象模型分配关系示例（一）</a:t>
            </a:r>
          </a:p>
        </p:txBody>
      </p:sp>
      <p:grpSp>
        <p:nvGrpSpPr>
          <p:cNvPr id="5" name="组合 4">
            <a:extLst>
              <a:ext uri="{FF2B5EF4-FFF2-40B4-BE49-F238E27FC236}">
                <a16:creationId xmlns:a16="http://schemas.microsoft.com/office/drawing/2014/main" id="{443AAA41-FEF1-4C99-92A3-D1CE2A227221}"/>
              </a:ext>
            </a:extLst>
          </p:cNvPr>
          <p:cNvGrpSpPr/>
          <p:nvPr/>
        </p:nvGrpSpPr>
        <p:grpSpPr>
          <a:xfrm>
            <a:off x="729324" y="1173042"/>
            <a:ext cx="10954676" cy="5543670"/>
            <a:chOff x="1150244" y="1812372"/>
            <a:chExt cx="10298952" cy="4536504"/>
          </a:xfrm>
        </p:grpSpPr>
        <p:sp>
          <p:nvSpPr>
            <p:cNvPr id="6" name="圆角矩形 3">
              <a:extLst>
                <a:ext uri="{FF2B5EF4-FFF2-40B4-BE49-F238E27FC236}">
                  <a16:creationId xmlns:a16="http://schemas.microsoft.com/office/drawing/2014/main" id="{B698CA4F-2E1F-4127-B6A6-AA50CB49B8CA}"/>
                </a:ext>
              </a:extLst>
            </p:cNvPr>
            <p:cNvSpPr/>
            <p:nvPr/>
          </p:nvSpPr>
          <p:spPr bwMode="auto">
            <a:xfrm>
              <a:off x="1150244" y="1812372"/>
              <a:ext cx="10298952" cy="4536504"/>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grpSp>
          <p:nvGrpSpPr>
            <p:cNvPr id="7" name="组合 6">
              <a:extLst>
                <a:ext uri="{FF2B5EF4-FFF2-40B4-BE49-F238E27FC236}">
                  <a16:creationId xmlns:a16="http://schemas.microsoft.com/office/drawing/2014/main" id="{435E8D7F-7725-4A19-9B09-01140690FBA7}"/>
                </a:ext>
              </a:extLst>
            </p:cNvPr>
            <p:cNvGrpSpPr/>
            <p:nvPr/>
          </p:nvGrpSpPr>
          <p:grpSpPr>
            <a:xfrm>
              <a:off x="1451484" y="1882738"/>
              <a:ext cx="9649072" cy="4390790"/>
              <a:chOff x="1451484" y="1882738"/>
              <a:chExt cx="9649072" cy="4390790"/>
            </a:xfrm>
          </p:grpSpPr>
          <p:sp>
            <p:nvSpPr>
              <p:cNvPr id="21" name="矩形 20">
                <a:extLst>
                  <a:ext uri="{FF2B5EF4-FFF2-40B4-BE49-F238E27FC236}">
                    <a16:creationId xmlns:a16="http://schemas.microsoft.com/office/drawing/2014/main" id="{68CD7BE3-618E-47A3-954D-F91C0DB88B50}"/>
                  </a:ext>
                </a:extLst>
              </p:cNvPr>
              <p:cNvSpPr/>
              <p:nvPr/>
            </p:nvSpPr>
            <p:spPr bwMode="auto">
              <a:xfrm>
                <a:off x="4932169" y="5985496"/>
                <a:ext cx="2520280" cy="288032"/>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Keystone</a:t>
                </a:r>
                <a:endPar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2" name="圆角矩形 19">
                <a:extLst>
                  <a:ext uri="{FF2B5EF4-FFF2-40B4-BE49-F238E27FC236}">
                    <a16:creationId xmlns:a16="http://schemas.microsoft.com/office/drawing/2014/main" id="{C4D8857C-CCE5-4675-8EC5-903805E91722}"/>
                  </a:ext>
                </a:extLst>
              </p:cNvPr>
              <p:cNvSpPr/>
              <p:nvPr/>
            </p:nvSpPr>
            <p:spPr bwMode="auto">
              <a:xfrm>
                <a:off x="4224696" y="1882738"/>
                <a:ext cx="4104456" cy="806268"/>
              </a:xfrm>
              <a:prstGeom prst="roundRect">
                <a:avLst/>
              </a:prstGeom>
              <a:solidFill>
                <a:srgbClr val="56C4D2"/>
              </a:solidFill>
              <a:ln w="9525" cap="flat" cmpd="sng" algn="ctr">
                <a:noFill/>
                <a:prstDash val="solid"/>
                <a:round/>
                <a:headEnd type="none" w="med" len="med"/>
                <a:tailEnd type="none" w="med" len="med"/>
              </a:ln>
              <a:effectLst/>
            </p:spPr>
            <p:txBody>
              <a:bodyPr vert="horz" wrap="square" lIns="91440" tIns="18000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Services</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err="1">
                    <a:latin typeface="宋体" panose="02010600030101010101" pitchFamily="2" charset="-122"/>
                    <a:ea typeface="宋体" panose="02010600030101010101" pitchFamily="2" charset="-122"/>
                    <a:cs typeface="+mn-ea"/>
                    <a:sym typeface="Huawei Sans" panose="020C0503030203020204" pitchFamily="34" charset="0"/>
                  </a:rPr>
                  <a:t>admin_url</a:t>
                </a: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000" dirty="0" err="1">
                    <a:latin typeface="宋体" panose="02010600030101010101" pitchFamily="2" charset="-122"/>
                    <a:ea typeface="宋体" panose="02010600030101010101" pitchFamily="2" charset="-122"/>
                    <a:cs typeface="+mn-ea"/>
                    <a:sym typeface="Huawei Sans" panose="020C0503030203020204" pitchFamily="34" charset="0"/>
                  </a:rPr>
                  <a:t>internal_url</a:t>
                </a: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000" dirty="0" err="1">
                    <a:latin typeface="宋体" panose="02010600030101010101" pitchFamily="2" charset="-122"/>
                    <a:ea typeface="宋体" panose="02010600030101010101" pitchFamily="2" charset="-122"/>
                    <a:cs typeface="+mn-ea"/>
                    <a:sym typeface="Huawei Sans" panose="020C0503030203020204" pitchFamily="34" charset="0"/>
                  </a:rPr>
                  <a:t>public_url</a:t>
                </a:r>
                <a:endPar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3" name="矩形 22">
                <a:extLst>
                  <a:ext uri="{FF2B5EF4-FFF2-40B4-BE49-F238E27FC236}">
                    <a16:creationId xmlns:a16="http://schemas.microsoft.com/office/drawing/2014/main" id="{1A45247E-8A4A-41F3-8481-7396C29B1E1A}"/>
                  </a:ext>
                </a:extLst>
              </p:cNvPr>
              <p:cNvSpPr/>
              <p:nvPr/>
            </p:nvSpPr>
            <p:spPr bwMode="auto">
              <a:xfrm>
                <a:off x="1451484" y="2888940"/>
                <a:ext cx="2555859" cy="2124236"/>
              </a:xfrm>
              <a:prstGeom prst="rect">
                <a:avLst/>
              </a:prstGeom>
              <a:solidFill>
                <a:srgbClr val="EFEFE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4" name="矩形 23">
                <a:extLst>
                  <a:ext uri="{FF2B5EF4-FFF2-40B4-BE49-F238E27FC236}">
                    <a16:creationId xmlns:a16="http://schemas.microsoft.com/office/drawing/2014/main" id="{724AE0D0-B5BC-4893-8062-043026D30C37}"/>
                  </a:ext>
                </a:extLst>
              </p:cNvPr>
              <p:cNvSpPr/>
              <p:nvPr/>
            </p:nvSpPr>
            <p:spPr bwMode="auto">
              <a:xfrm>
                <a:off x="8472264" y="2888940"/>
                <a:ext cx="2628292" cy="2124236"/>
              </a:xfrm>
              <a:prstGeom prst="rect">
                <a:avLst/>
              </a:prstGeom>
              <a:solidFill>
                <a:srgbClr val="EFEFE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5" name="矩形 24">
                <a:extLst>
                  <a:ext uri="{FF2B5EF4-FFF2-40B4-BE49-F238E27FC236}">
                    <a16:creationId xmlns:a16="http://schemas.microsoft.com/office/drawing/2014/main" id="{D3071660-851B-4EFC-8368-2FADBB195009}"/>
                  </a:ext>
                </a:extLst>
              </p:cNvPr>
              <p:cNvSpPr/>
              <p:nvPr/>
            </p:nvSpPr>
            <p:spPr bwMode="auto">
              <a:xfrm>
                <a:off x="5094594" y="5139349"/>
                <a:ext cx="827322" cy="431942"/>
              </a:xfrm>
              <a:prstGeom prst="rect">
                <a:avLst/>
              </a:prstGeom>
              <a:solidFill>
                <a:srgbClr val="AFD89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Token</a:t>
                </a:r>
                <a:endPar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6" name="矩形 25">
                <a:extLst>
                  <a:ext uri="{FF2B5EF4-FFF2-40B4-BE49-F238E27FC236}">
                    <a16:creationId xmlns:a16="http://schemas.microsoft.com/office/drawing/2014/main" id="{68B65123-CEBB-40CF-B9CD-FF6E734D1D3A}"/>
                  </a:ext>
                </a:extLst>
              </p:cNvPr>
              <p:cNvSpPr/>
              <p:nvPr/>
            </p:nvSpPr>
            <p:spPr bwMode="auto">
              <a:xfrm>
                <a:off x="6517318" y="5085290"/>
                <a:ext cx="827322" cy="431942"/>
              </a:xfrm>
              <a:prstGeom prst="rect">
                <a:avLst/>
              </a:prstGeom>
              <a:solidFill>
                <a:srgbClr val="AFD89C"/>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Token</a:t>
                </a:r>
                <a:endPar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7" name="矩形 26">
                <a:extLst>
                  <a:ext uri="{FF2B5EF4-FFF2-40B4-BE49-F238E27FC236}">
                    <a16:creationId xmlns:a16="http://schemas.microsoft.com/office/drawing/2014/main" id="{4989AB0A-E5E6-44FD-A88F-9C548CD90F3F}"/>
                  </a:ext>
                </a:extLst>
              </p:cNvPr>
              <p:cNvSpPr/>
              <p:nvPr/>
            </p:nvSpPr>
            <p:spPr bwMode="auto">
              <a:xfrm>
                <a:off x="1647041" y="5499161"/>
                <a:ext cx="1887722" cy="759134"/>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a</a:t>
                </a: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uthentication</a:t>
                </a:r>
              </a:p>
              <a:p>
                <a:pPr marL="0" marR="0" indent="0" algn="ctr" defTabSz="914400" rtl="0" eaLnBrk="1" fontAlgn="t" latinLnBrk="0" hangingPunct="1">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用户名、密码</a:t>
                </a:r>
                <a:endPar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8" name="矩形 27">
                <a:extLst>
                  <a:ext uri="{FF2B5EF4-FFF2-40B4-BE49-F238E27FC236}">
                    <a16:creationId xmlns:a16="http://schemas.microsoft.com/office/drawing/2014/main" id="{42414A34-89F7-41BC-B0DA-337A19D2EC1D}"/>
                  </a:ext>
                </a:extLst>
              </p:cNvPr>
              <p:cNvSpPr/>
              <p:nvPr/>
            </p:nvSpPr>
            <p:spPr bwMode="auto">
              <a:xfrm>
                <a:off x="1703298" y="3270534"/>
                <a:ext cx="2088446" cy="1620180"/>
              </a:xfrm>
              <a:prstGeom prst="rect">
                <a:avLst/>
              </a:prstGeom>
              <a:solidFill>
                <a:srgbClr val="D5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29" name="文本框 28">
                <a:extLst>
                  <a:ext uri="{FF2B5EF4-FFF2-40B4-BE49-F238E27FC236}">
                    <a16:creationId xmlns:a16="http://schemas.microsoft.com/office/drawing/2014/main" id="{862C5CE9-35AA-4657-AD73-B57A8C831341}"/>
                  </a:ext>
                </a:extLst>
              </p:cNvPr>
              <p:cNvSpPr txBox="1"/>
              <p:nvPr/>
            </p:nvSpPr>
            <p:spPr bwMode="auto">
              <a:xfrm>
                <a:off x="2261361" y="2914641"/>
                <a:ext cx="1122747"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domain1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0" name="矩形 29">
                <a:extLst>
                  <a:ext uri="{FF2B5EF4-FFF2-40B4-BE49-F238E27FC236}">
                    <a16:creationId xmlns:a16="http://schemas.microsoft.com/office/drawing/2014/main" id="{57317588-0869-4B1C-BA4D-AD82DEF29DBA}"/>
                  </a:ext>
                </a:extLst>
              </p:cNvPr>
              <p:cNvSpPr/>
              <p:nvPr/>
            </p:nvSpPr>
            <p:spPr bwMode="auto">
              <a:xfrm>
                <a:off x="8772940" y="3278495"/>
                <a:ext cx="2063384" cy="1604258"/>
              </a:xfrm>
              <a:prstGeom prst="rect">
                <a:avLst/>
              </a:prstGeom>
              <a:solidFill>
                <a:srgbClr val="D5E4F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1" name="文本框 30">
                <a:extLst>
                  <a:ext uri="{FF2B5EF4-FFF2-40B4-BE49-F238E27FC236}">
                    <a16:creationId xmlns:a16="http://schemas.microsoft.com/office/drawing/2014/main" id="{30798165-AF7C-492C-B814-11F89967B43D}"/>
                  </a:ext>
                </a:extLst>
              </p:cNvPr>
              <p:cNvSpPr txBox="1"/>
              <p:nvPr/>
            </p:nvSpPr>
            <p:spPr bwMode="auto">
              <a:xfrm>
                <a:off x="9354361" y="2915881"/>
                <a:ext cx="1242140"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domainN</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2" name="矩形 31">
                <a:extLst>
                  <a:ext uri="{FF2B5EF4-FFF2-40B4-BE49-F238E27FC236}">
                    <a16:creationId xmlns:a16="http://schemas.microsoft.com/office/drawing/2014/main" id="{1603ADD0-B559-4175-986B-0D20158D1BAF}"/>
                  </a:ext>
                </a:extLst>
              </p:cNvPr>
              <p:cNvSpPr>
                <a:spLocks/>
              </p:cNvSpPr>
              <p:nvPr/>
            </p:nvSpPr>
            <p:spPr bwMode="auto">
              <a:xfrm>
                <a:off x="1955540" y="3624943"/>
                <a:ext cx="1656183" cy="1090055"/>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3" name="矩形 32">
                <a:extLst>
                  <a:ext uri="{FF2B5EF4-FFF2-40B4-BE49-F238E27FC236}">
                    <a16:creationId xmlns:a16="http://schemas.microsoft.com/office/drawing/2014/main" id="{2B6D17AD-E624-497A-93DA-11E21D5AF933}"/>
                  </a:ext>
                </a:extLst>
              </p:cNvPr>
              <p:cNvSpPr>
                <a:spLocks/>
              </p:cNvSpPr>
              <p:nvPr/>
            </p:nvSpPr>
            <p:spPr bwMode="auto">
              <a:xfrm>
                <a:off x="9012324" y="3641098"/>
                <a:ext cx="1656183" cy="1090055"/>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4" name="矩形 33">
                <a:extLst>
                  <a:ext uri="{FF2B5EF4-FFF2-40B4-BE49-F238E27FC236}">
                    <a16:creationId xmlns:a16="http://schemas.microsoft.com/office/drawing/2014/main" id="{55DE4063-9B9D-44BB-85FF-A39673EB8700}"/>
                  </a:ext>
                </a:extLst>
              </p:cNvPr>
              <p:cNvSpPr>
                <a:spLocks/>
              </p:cNvSpPr>
              <p:nvPr/>
            </p:nvSpPr>
            <p:spPr bwMode="auto">
              <a:xfrm>
                <a:off x="1991544" y="4113076"/>
                <a:ext cx="738606" cy="468052"/>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5" name="矩形 34">
                <a:extLst>
                  <a:ext uri="{FF2B5EF4-FFF2-40B4-BE49-F238E27FC236}">
                    <a16:creationId xmlns:a16="http://schemas.microsoft.com/office/drawing/2014/main" id="{2F241507-8405-41C6-86D7-FC2F407EA14A}"/>
                  </a:ext>
                </a:extLst>
              </p:cNvPr>
              <p:cNvSpPr>
                <a:spLocks/>
              </p:cNvSpPr>
              <p:nvPr/>
            </p:nvSpPr>
            <p:spPr bwMode="auto">
              <a:xfrm>
                <a:off x="2801110" y="4113076"/>
                <a:ext cx="738606" cy="468052"/>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6" name="文本框 35">
                <a:extLst>
                  <a:ext uri="{FF2B5EF4-FFF2-40B4-BE49-F238E27FC236}">
                    <a16:creationId xmlns:a16="http://schemas.microsoft.com/office/drawing/2014/main" id="{2B79D6F7-03E1-4585-B1A6-6D0114EB8FE5}"/>
                  </a:ext>
                </a:extLst>
              </p:cNvPr>
              <p:cNvSpPr txBox="1"/>
              <p:nvPr/>
            </p:nvSpPr>
            <p:spPr bwMode="auto">
              <a:xfrm>
                <a:off x="2369585" y="3285533"/>
                <a:ext cx="1165177"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project1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7" name="文本框 36">
                <a:extLst>
                  <a:ext uri="{FF2B5EF4-FFF2-40B4-BE49-F238E27FC236}">
                    <a16:creationId xmlns:a16="http://schemas.microsoft.com/office/drawing/2014/main" id="{B9589683-9FB8-45D6-92AB-59CC825C8BDF}"/>
                  </a:ext>
                </a:extLst>
              </p:cNvPr>
              <p:cNvSpPr txBox="1"/>
              <p:nvPr/>
            </p:nvSpPr>
            <p:spPr bwMode="auto">
              <a:xfrm>
                <a:off x="2350088" y="3612275"/>
                <a:ext cx="945292"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group1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8" name="文本框 37">
                <a:extLst>
                  <a:ext uri="{FF2B5EF4-FFF2-40B4-BE49-F238E27FC236}">
                    <a16:creationId xmlns:a16="http://schemas.microsoft.com/office/drawing/2014/main" id="{A91F1AB3-AC13-467F-85BF-B767230B209A}"/>
                  </a:ext>
                </a:extLst>
              </p:cNvPr>
              <p:cNvSpPr txBox="1"/>
              <p:nvPr/>
            </p:nvSpPr>
            <p:spPr bwMode="auto">
              <a:xfrm>
                <a:off x="2054893" y="4183128"/>
                <a:ext cx="548612"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39" name="文本框 38">
                <a:extLst>
                  <a:ext uri="{FF2B5EF4-FFF2-40B4-BE49-F238E27FC236}">
                    <a16:creationId xmlns:a16="http://schemas.microsoft.com/office/drawing/2014/main" id="{B5C7B944-7D18-4AF7-AD47-57EB4A9EA8D9}"/>
                  </a:ext>
                </a:extLst>
              </p:cNvPr>
              <p:cNvSpPr txBox="1"/>
              <p:nvPr/>
            </p:nvSpPr>
            <p:spPr bwMode="auto">
              <a:xfrm>
                <a:off x="2017738" y="4058966"/>
                <a:ext cx="717586" cy="5762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user1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0" name="文本框 39">
                <a:extLst>
                  <a:ext uri="{FF2B5EF4-FFF2-40B4-BE49-F238E27FC236}">
                    <a16:creationId xmlns:a16="http://schemas.microsoft.com/office/drawing/2014/main" id="{E39A43B7-B00B-4ABC-A0DE-B82815C776E0}"/>
                  </a:ext>
                </a:extLst>
              </p:cNvPr>
              <p:cNvSpPr txBox="1"/>
              <p:nvPr/>
            </p:nvSpPr>
            <p:spPr bwMode="auto">
              <a:xfrm>
                <a:off x="2811367" y="4058966"/>
                <a:ext cx="728350" cy="5762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user2</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1" name="文本框 40">
                <a:extLst>
                  <a:ext uri="{FF2B5EF4-FFF2-40B4-BE49-F238E27FC236}">
                    <a16:creationId xmlns:a16="http://schemas.microsoft.com/office/drawing/2014/main" id="{F1D4653C-0C06-40C9-B648-BF1F0D6550F6}"/>
                  </a:ext>
                </a:extLst>
              </p:cNvPr>
              <p:cNvSpPr txBox="1"/>
              <p:nvPr/>
            </p:nvSpPr>
            <p:spPr bwMode="auto">
              <a:xfrm>
                <a:off x="9467741" y="3292829"/>
                <a:ext cx="1286192"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projectN</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2" name="文本框 41">
                <a:extLst>
                  <a:ext uri="{FF2B5EF4-FFF2-40B4-BE49-F238E27FC236}">
                    <a16:creationId xmlns:a16="http://schemas.microsoft.com/office/drawing/2014/main" id="{8C1248BC-FF87-4986-B455-0EAB078BA639}"/>
                  </a:ext>
                </a:extLst>
              </p:cNvPr>
              <p:cNvSpPr txBox="1"/>
              <p:nvPr/>
            </p:nvSpPr>
            <p:spPr bwMode="auto">
              <a:xfrm>
                <a:off x="9425936" y="3664201"/>
                <a:ext cx="1020251"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groupN</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3" name="矩形 42">
                <a:extLst>
                  <a:ext uri="{FF2B5EF4-FFF2-40B4-BE49-F238E27FC236}">
                    <a16:creationId xmlns:a16="http://schemas.microsoft.com/office/drawing/2014/main" id="{A9D4A0D6-A71F-4F1E-8C93-640B5B953A56}"/>
                  </a:ext>
                </a:extLst>
              </p:cNvPr>
              <p:cNvSpPr>
                <a:spLocks/>
              </p:cNvSpPr>
              <p:nvPr/>
            </p:nvSpPr>
            <p:spPr bwMode="auto">
              <a:xfrm>
                <a:off x="9056633" y="4175149"/>
                <a:ext cx="738606" cy="468052"/>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4" name="矩形 43">
                <a:extLst>
                  <a:ext uri="{FF2B5EF4-FFF2-40B4-BE49-F238E27FC236}">
                    <a16:creationId xmlns:a16="http://schemas.microsoft.com/office/drawing/2014/main" id="{BDED95C5-0747-4336-9D26-E8770831FBED}"/>
                  </a:ext>
                </a:extLst>
              </p:cNvPr>
              <p:cNvSpPr>
                <a:spLocks/>
              </p:cNvSpPr>
              <p:nvPr/>
            </p:nvSpPr>
            <p:spPr bwMode="auto">
              <a:xfrm>
                <a:off x="9866199" y="4175149"/>
                <a:ext cx="738606" cy="468052"/>
              </a:xfrm>
              <a:prstGeom prst="rect">
                <a:avLst/>
              </a:prstGeom>
              <a:solidFill>
                <a:srgbClr val="EEB3C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5" name="文本框 44">
                <a:extLst>
                  <a:ext uri="{FF2B5EF4-FFF2-40B4-BE49-F238E27FC236}">
                    <a16:creationId xmlns:a16="http://schemas.microsoft.com/office/drawing/2014/main" id="{23570B01-8D34-4932-9D4E-AB375A19F288}"/>
                  </a:ext>
                </a:extLst>
              </p:cNvPr>
              <p:cNvSpPr txBox="1"/>
              <p:nvPr/>
            </p:nvSpPr>
            <p:spPr bwMode="auto">
              <a:xfrm>
                <a:off x="9072028" y="4121039"/>
                <a:ext cx="717586" cy="5762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user1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6" name="文本框 45">
                <a:extLst>
                  <a:ext uri="{FF2B5EF4-FFF2-40B4-BE49-F238E27FC236}">
                    <a16:creationId xmlns:a16="http://schemas.microsoft.com/office/drawing/2014/main" id="{685E5E4F-60F3-4786-933E-B42A81FA358C}"/>
                  </a:ext>
                </a:extLst>
              </p:cNvPr>
              <p:cNvSpPr txBox="1"/>
              <p:nvPr/>
            </p:nvSpPr>
            <p:spPr bwMode="auto">
              <a:xfrm>
                <a:off x="9876456" y="4121039"/>
                <a:ext cx="728350" cy="57627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user2</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7" name="矩形 46">
                <a:extLst>
                  <a:ext uri="{FF2B5EF4-FFF2-40B4-BE49-F238E27FC236}">
                    <a16:creationId xmlns:a16="http://schemas.microsoft.com/office/drawing/2014/main" id="{7C17A5E6-627D-40C6-8099-DDE7A1C9642D}"/>
                  </a:ext>
                </a:extLst>
              </p:cNvPr>
              <p:cNvSpPr/>
              <p:nvPr/>
            </p:nvSpPr>
            <p:spPr bwMode="auto">
              <a:xfrm>
                <a:off x="8948746" y="5499161"/>
                <a:ext cx="1955995" cy="759134"/>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a</a:t>
                </a:r>
                <a:r>
                  <a:rPr kumimoji="0" lang="en-US" altLang="zh-CN"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uthentication</a:t>
                </a:r>
              </a:p>
              <a:p>
                <a:pPr marL="0" marR="0" indent="0" algn="ctr" defTabSz="914400" rtl="0" eaLnBrk="1" fontAlgn="t" latinLnBrk="0" hangingPunct="1">
                  <a:lnSpc>
                    <a:spcPct val="100000"/>
                  </a:lnSpc>
                  <a:spcBef>
                    <a:spcPct val="0"/>
                  </a:spcBef>
                  <a:spcAft>
                    <a:spcPct val="0"/>
                  </a:spcAft>
                  <a:buClrTx/>
                  <a:buSzTx/>
                  <a:buFontTx/>
                  <a:buNone/>
                  <a:tabLst/>
                </a:pP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用户名、密码</a:t>
                </a:r>
                <a:endParaRPr kumimoji="0" lang="zh-CN" altLang="en-US" sz="20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grpSp>
        <p:cxnSp>
          <p:nvCxnSpPr>
            <p:cNvPr id="8" name="直接箭头连接符 7">
              <a:extLst>
                <a:ext uri="{FF2B5EF4-FFF2-40B4-BE49-F238E27FC236}">
                  <a16:creationId xmlns:a16="http://schemas.microsoft.com/office/drawing/2014/main" id="{BE6F0CC9-FE1F-455E-81F9-082525704A44}"/>
                </a:ext>
              </a:extLst>
            </p:cNvPr>
            <p:cNvCxnSpPr>
              <a:cxnSpLocks/>
              <a:endCxn id="22" idx="2"/>
            </p:cNvCxnSpPr>
            <p:nvPr/>
          </p:nvCxnSpPr>
          <p:spPr bwMode="auto">
            <a:xfrm flipV="1">
              <a:off x="4007343" y="2689005"/>
              <a:ext cx="2269582" cy="2178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CC121C25-7E9B-47EC-B35B-3F90052C1033}"/>
                </a:ext>
              </a:extLst>
            </p:cNvPr>
            <p:cNvCxnSpPr>
              <a:cxnSpLocks/>
              <a:endCxn id="22" idx="2"/>
            </p:cNvCxnSpPr>
            <p:nvPr/>
          </p:nvCxnSpPr>
          <p:spPr bwMode="auto">
            <a:xfrm flipH="1" flipV="1">
              <a:off x="6276925" y="2689005"/>
              <a:ext cx="2195339" cy="21783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DC007DF5-2741-468D-AD6F-3FBB3D2C0971}"/>
                </a:ext>
              </a:extLst>
            </p:cNvPr>
            <p:cNvCxnSpPr/>
            <p:nvPr/>
          </p:nvCxnSpPr>
          <p:spPr bwMode="auto">
            <a:xfrm flipH="1" flipV="1">
              <a:off x="4007343" y="5031079"/>
              <a:ext cx="1087251" cy="33624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1" name="直接箭头连接符 10">
              <a:extLst>
                <a:ext uri="{FF2B5EF4-FFF2-40B4-BE49-F238E27FC236}">
                  <a16:creationId xmlns:a16="http://schemas.microsoft.com/office/drawing/2014/main" id="{7484220B-381A-4F0C-A390-F9D0EA944D0F}"/>
                </a:ext>
              </a:extLst>
            </p:cNvPr>
            <p:cNvCxnSpPr>
              <a:stCxn id="26" idx="3"/>
            </p:cNvCxnSpPr>
            <p:nvPr/>
          </p:nvCxnSpPr>
          <p:spPr bwMode="auto">
            <a:xfrm flipV="1">
              <a:off x="7344640" y="4959117"/>
              <a:ext cx="1127624" cy="3421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直接箭头连接符 11">
              <a:extLst>
                <a:ext uri="{FF2B5EF4-FFF2-40B4-BE49-F238E27FC236}">
                  <a16:creationId xmlns:a16="http://schemas.microsoft.com/office/drawing/2014/main" id="{DAF80FC9-510A-4310-92F4-D3D19AA2FC76}"/>
                </a:ext>
              </a:extLst>
            </p:cNvPr>
            <p:cNvCxnSpPr>
              <a:endCxn id="21" idx="1"/>
            </p:cNvCxnSpPr>
            <p:nvPr/>
          </p:nvCxnSpPr>
          <p:spPr bwMode="auto">
            <a:xfrm>
              <a:off x="2725045" y="5031079"/>
              <a:ext cx="2207124" cy="109843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F5480559-C0AB-42E3-9A65-8241BC67DF14}"/>
                </a:ext>
              </a:extLst>
            </p:cNvPr>
            <p:cNvCxnSpPr/>
            <p:nvPr/>
          </p:nvCxnSpPr>
          <p:spPr bwMode="auto">
            <a:xfrm flipH="1">
              <a:off x="7463373" y="5031079"/>
              <a:ext cx="2377043" cy="1120813"/>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B69058B7-2E8D-41AA-B11A-5D3DB233A240}"/>
                </a:ext>
              </a:extLst>
            </p:cNvPr>
            <p:cNvSpPr txBox="1"/>
            <p:nvPr/>
          </p:nvSpPr>
          <p:spPr bwMode="auto">
            <a:xfrm>
              <a:off x="5105751" y="2689006"/>
              <a:ext cx="762632"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5" name="文本框 14">
              <a:extLst>
                <a:ext uri="{FF2B5EF4-FFF2-40B4-BE49-F238E27FC236}">
                  <a16:creationId xmlns:a16="http://schemas.microsoft.com/office/drawing/2014/main" id="{7142AC9B-F870-4BB9-B04D-9B5AB6AC7F3F}"/>
                </a:ext>
              </a:extLst>
            </p:cNvPr>
            <p:cNvSpPr txBox="1"/>
            <p:nvPr/>
          </p:nvSpPr>
          <p:spPr bwMode="auto">
            <a:xfrm>
              <a:off x="6864441" y="2709850"/>
              <a:ext cx="961561"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16" name="直接箭头连接符 15">
              <a:extLst>
                <a:ext uri="{FF2B5EF4-FFF2-40B4-BE49-F238E27FC236}">
                  <a16:creationId xmlns:a16="http://schemas.microsoft.com/office/drawing/2014/main" id="{96F39071-F5A1-4CC3-9018-35491D26C5FD}"/>
                </a:ext>
              </a:extLst>
            </p:cNvPr>
            <p:cNvCxnSpPr>
              <a:endCxn id="26" idx="2"/>
            </p:cNvCxnSpPr>
            <p:nvPr/>
          </p:nvCxnSpPr>
          <p:spPr bwMode="auto">
            <a:xfrm flipV="1">
              <a:off x="6204012" y="5517232"/>
              <a:ext cx="726967" cy="47653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a:extLst>
                <a:ext uri="{FF2B5EF4-FFF2-40B4-BE49-F238E27FC236}">
                  <a16:creationId xmlns:a16="http://schemas.microsoft.com/office/drawing/2014/main" id="{512D3862-E17A-4093-BAD5-741B1C41DA9D}"/>
                </a:ext>
              </a:extLst>
            </p:cNvPr>
            <p:cNvCxnSpPr>
              <a:stCxn id="21" idx="0"/>
            </p:cNvCxnSpPr>
            <p:nvPr/>
          </p:nvCxnSpPr>
          <p:spPr bwMode="auto">
            <a:xfrm flipH="1" flipV="1">
              <a:off x="5531100" y="5571291"/>
              <a:ext cx="661209" cy="41420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8" name="文本框 17">
              <a:extLst>
                <a:ext uri="{FF2B5EF4-FFF2-40B4-BE49-F238E27FC236}">
                  <a16:creationId xmlns:a16="http://schemas.microsoft.com/office/drawing/2014/main" id="{B392109A-2677-475B-96F1-BDEE0796389B}"/>
                </a:ext>
              </a:extLst>
            </p:cNvPr>
            <p:cNvSpPr txBox="1"/>
            <p:nvPr/>
          </p:nvSpPr>
          <p:spPr bwMode="auto">
            <a:xfrm>
              <a:off x="1529808" y="1993268"/>
              <a:ext cx="1145811"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region1</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9" name="文本框 18">
              <a:extLst>
                <a:ext uri="{FF2B5EF4-FFF2-40B4-BE49-F238E27FC236}">
                  <a16:creationId xmlns:a16="http://schemas.microsoft.com/office/drawing/2014/main" id="{FAE9DEDF-118D-4694-B2B2-633BA52CB900}"/>
                </a:ext>
              </a:extLst>
            </p:cNvPr>
            <p:cNvSpPr txBox="1"/>
            <p:nvPr/>
          </p:nvSpPr>
          <p:spPr bwMode="auto">
            <a:xfrm rot="1633084">
              <a:off x="3302989" y="5204971"/>
              <a:ext cx="1221392"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rest</a:t>
              </a: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请求</a:t>
              </a:r>
            </a:p>
          </p:txBody>
        </p:sp>
        <p:sp>
          <p:nvSpPr>
            <p:cNvPr id="20" name="文本框 19">
              <a:extLst>
                <a:ext uri="{FF2B5EF4-FFF2-40B4-BE49-F238E27FC236}">
                  <a16:creationId xmlns:a16="http://schemas.microsoft.com/office/drawing/2014/main" id="{E5AC75F2-0791-4E25-AAE4-450AD25CB237}"/>
                </a:ext>
              </a:extLst>
            </p:cNvPr>
            <p:cNvSpPr txBox="1"/>
            <p:nvPr/>
          </p:nvSpPr>
          <p:spPr bwMode="auto">
            <a:xfrm rot="20033323">
              <a:off x="8356415" y="5108535"/>
              <a:ext cx="1221209" cy="324412"/>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rest</a:t>
              </a:r>
              <a:r>
                <a:rPr lang="zh-CN" altLang="en-US" sz="2000" dirty="0">
                  <a:latin typeface="宋体" panose="02010600030101010101" pitchFamily="2" charset="-122"/>
                  <a:ea typeface="宋体" panose="02010600030101010101" pitchFamily="2" charset="-122"/>
                  <a:cs typeface="+mn-ea"/>
                  <a:sym typeface="Huawei Sans" panose="020C0503030203020204" pitchFamily="34" charset="0"/>
                </a:rPr>
                <a:t>请求</a:t>
              </a:r>
            </a:p>
          </p:txBody>
        </p:sp>
      </p:grpSp>
    </p:spTree>
    <p:extLst>
      <p:ext uri="{BB962C8B-B14F-4D97-AF65-F5344CB8AC3E}">
        <p14:creationId xmlns:p14="http://schemas.microsoft.com/office/powerpoint/2010/main" val="37744468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180386" cy="571500"/>
          </a:xfrm>
        </p:spPr>
        <p:txBody>
          <a:bodyPr>
            <a:normAutofit fontScale="90000"/>
          </a:bodyPr>
          <a:lstStyle/>
          <a:p>
            <a:r>
              <a:rPr lang="en-US" altLang="zh-CN" dirty="0">
                <a:sym typeface="Huawei Sans" panose="020C0503030203020204" pitchFamily="34" charset="0"/>
              </a:rPr>
              <a:t>10.Keystone</a:t>
            </a:r>
            <a:r>
              <a:rPr lang="zh-CN" altLang="en-US" dirty="0">
                <a:sym typeface="Huawei Sans" panose="020C0503030203020204" pitchFamily="34" charset="0"/>
              </a:rPr>
              <a:t>对象模型分配关系示例（二）</a:t>
            </a:r>
          </a:p>
        </p:txBody>
      </p:sp>
      <p:sp>
        <p:nvSpPr>
          <p:cNvPr id="48" name="文本占位符 1">
            <a:extLst>
              <a:ext uri="{FF2B5EF4-FFF2-40B4-BE49-F238E27FC236}">
                <a16:creationId xmlns:a16="http://schemas.microsoft.com/office/drawing/2014/main" id="{8241EB74-61D9-42D5-9A6E-8E7F1C350E3B}"/>
              </a:ext>
            </a:extLst>
          </p:cNvPr>
          <p:cNvSpPr txBox="1">
            <a:spLocks/>
          </p:cNvSpPr>
          <p:nvPr/>
        </p:nvSpPr>
        <p:spPr>
          <a:xfrm>
            <a:off x="961732" y="1203982"/>
            <a:ext cx="10560048"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Region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Endpoint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endParaRPr lang="zh-CN" altLang="en-US" sz="1800" dirty="0">
              <a:cs typeface="+mn-ea"/>
              <a:sym typeface="Huawei Sans" panose="020C0503030203020204" pitchFamily="34" charset="0"/>
            </a:endParaRPr>
          </a:p>
        </p:txBody>
      </p:sp>
      <p:sp>
        <p:nvSpPr>
          <p:cNvPr id="49" name="矩形 48">
            <a:extLst>
              <a:ext uri="{FF2B5EF4-FFF2-40B4-BE49-F238E27FC236}">
                <a16:creationId xmlns:a16="http://schemas.microsoft.com/office/drawing/2014/main" id="{6F8EACA6-2273-4E7E-84EE-3508858772D1}"/>
              </a:ext>
            </a:extLst>
          </p:cNvPr>
          <p:cNvSpPr/>
          <p:nvPr/>
        </p:nvSpPr>
        <p:spPr bwMode="auto">
          <a:xfrm>
            <a:off x="243840" y="1916726"/>
            <a:ext cx="11755119" cy="417905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0" name="矩形 49">
            <a:extLst>
              <a:ext uri="{FF2B5EF4-FFF2-40B4-BE49-F238E27FC236}">
                <a16:creationId xmlns:a16="http://schemas.microsoft.com/office/drawing/2014/main" id="{B84E6E45-74C2-45C2-AC78-9FE4154EB023}"/>
              </a:ext>
            </a:extLst>
          </p:cNvPr>
          <p:cNvSpPr/>
          <p:nvPr/>
        </p:nvSpPr>
        <p:spPr bwMode="auto">
          <a:xfrm>
            <a:off x="355600" y="2145195"/>
            <a:ext cx="11511279" cy="3420380"/>
          </a:xfrm>
          <a:prstGeom prst="rect">
            <a:avLst/>
          </a:prstGeom>
          <a:solidFill>
            <a:srgbClr val="F0F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1" name="矩形 50">
            <a:extLst>
              <a:ext uri="{FF2B5EF4-FFF2-40B4-BE49-F238E27FC236}">
                <a16:creationId xmlns:a16="http://schemas.microsoft.com/office/drawing/2014/main" id="{750816DF-AADD-4274-A553-AB7E549AE884}"/>
              </a:ext>
            </a:extLst>
          </p:cNvPr>
          <p:cNvSpPr/>
          <p:nvPr/>
        </p:nvSpPr>
        <p:spPr bwMode="auto">
          <a:xfrm>
            <a:off x="2426554" y="2240868"/>
            <a:ext cx="1261192" cy="1506525"/>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2" name="矩形 51">
            <a:extLst>
              <a:ext uri="{FF2B5EF4-FFF2-40B4-BE49-F238E27FC236}">
                <a16:creationId xmlns:a16="http://schemas.microsoft.com/office/drawing/2014/main" id="{89EEDE6E-E1C4-49C6-9361-0A08E322528B}"/>
              </a:ext>
            </a:extLst>
          </p:cNvPr>
          <p:cNvSpPr/>
          <p:nvPr/>
        </p:nvSpPr>
        <p:spPr bwMode="auto">
          <a:xfrm>
            <a:off x="3704588" y="2240868"/>
            <a:ext cx="7928952" cy="1506525"/>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6" name="矩形 55">
            <a:extLst>
              <a:ext uri="{FF2B5EF4-FFF2-40B4-BE49-F238E27FC236}">
                <a16:creationId xmlns:a16="http://schemas.microsoft.com/office/drawing/2014/main" id="{8119024D-C957-432C-AD03-FBEA96F13DDA}"/>
              </a:ext>
            </a:extLst>
          </p:cNvPr>
          <p:cNvSpPr/>
          <p:nvPr/>
        </p:nvSpPr>
        <p:spPr bwMode="auto">
          <a:xfrm>
            <a:off x="2426554" y="3861048"/>
            <a:ext cx="9206986" cy="756084"/>
          </a:xfrm>
          <a:prstGeom prst="rect">
            <a:avLst/>
          </a:prstGeom>
          <a:solidFill>
            <a:srgbClr val="EEB3C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7" name="矩形 56">
            <a:extLst>
              <a:ext uri="{FF2B5EF4-FFF2-40B4-BE49-F238E27FC236}">
                <a16:creationId xmlns:a16="http://schemas.microsoft.com/office/drawing/2014/main" id="{0495F82B-9A57-4EE2-A98B-F6E8C2AC3AB1}"/>
              </a:ext>
            </a:extLst>
          </p:cNvPr>
          <p:cNvSpPr/>
          <p:nvPr/>
        </p:nvSpPr>
        <p:spPr bwMode="auto">
          <a:xfrm>
            <a:off x="2426554" y="4730787"/>
            <a:ext cx="9206986" cy="720080"/>
          </a:xfrm>
          <a:prstGeom prst="rect">
            <a:avLst/>
          </a:prstGeom>
          <a:solidFill>
            <a:srgbClr val="AFD89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8" name="文本框 57">
            <a:extLst>
              <a:ext uri="{FF2B5EF4-FFF2-40B4-BE49-F238E27FC236}">
                <a16:creationId xmlns:a16="http://schemas.microsoft.com/office/drawing/2014/main" id="{0CD6C944-1AB2-4F0A-B6E3-EB92C4D7CDA3}"/>
              </a:ext>
            </a:extLst>
          </p:cNvPr>
          <p:cNvSpPr txBox="1"/>
          <p:nvPr/>
        </p:nvSpPr>
        <p:spPr bwMode="auto">
          <a:xfrm>
            <a:off x="1065014" y="5672713"/>
            <a:ext cx="1739146"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Catalog</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9" name="文本框 58">
            <a:extLst>
              <a:ext uri="{FF2B5EF4-FFF2-40B4-BE49-F238E27FC236}">
                <a16:creationId xmlns:a16="http://schemas.microsoft.com/office/drawing/2014/main" id="{17585E55-0262-4F5F-8682-4A05431B41DC}"/>
              </a:ext>
            </a:extLst>
          </p:cNvPr>
          <p:cNvSpPr txBox="1"/>
          <p:nvPr/>
        </p:nvSpPr>
        <p:spPr bwMode="auto">
          <a:xfrm>
            <a:off x="815976" y="3543982"/>
            <a:ext cx="163748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RegionA</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0" name="文本框 59">
            <a:extLst>
              <a:ext uri="{FF2B5EF4-FFF2-40B4-BE49-F238E27FC236}">
                <a16:creationId xmlns:a16="http://schemas.microsoft.com/office/drawing/2014/main" id="{5E7C8C48-171C-47E4-8C03-3FC1E80A938E}"/>
              </a:ext>
            </a:extLst>
          </p:cNvPr>
          <p:cNvSpPr txBox="1"/>
          <p:nvPr/>
        </p:nvSpPr>
        <p:spPr bwMode="auto">
          <a:xfrm>
            <a:off x="2354540" y="2627477"/>
            <a:ext cx="1417636"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ServiceA</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1" name="文本框 60">
            <a:extLst>
              <a:ext uri="{FF2B5EF4-FFF2-40B4-BE49-F238E27FC236}">
                <a16:creationId xmlns:a16="http://schemas.microsoft.com/office/drawing/2014/main" id="{59AEDDBC-D141-4CAD-A462-E2A6327A271C}"/>
              </a:ext>
            </a:extLst>
          </p:cNvPr>
          <p:cNvSpPr txBox="1"/>
          <p:nvPr/>
        </p:nvSpPr>
        <p:spPr bwMode="auto">
          <a:xfrm>
            <a:off x="2615884" y="4010095"/>
            <a:ext cx="1637480"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ServiceB</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2" name="文本框 61">
            <a:extLst>
              <a:ext uri="{FF2B5EF4-FFF2-40B4-BE49-F238E27FC236}">
                <a16:creationId xmlns:a16="http://schemas.microsoft.com/office/drawing/2014/main" id="{2AD07481-4CD6-4F85-9C08-684F858D7BC0}"/>
              </a:ext>
            </a:extLst>
          </p:cNvPr>
          <p:cNvSpPr txBox="1"/>
          <p:nvPr/>
        </p:nvSpPr>
        <p:spPr bwMode="auto">
          <a:xfrm>
            <a:off x="2654125" y="4851046"/>
            <a:ext cx="1599239"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ServiceC</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3" name="文本框 62">
            <a:extLst>
              <a:ext uri="{FF2B5EF4-FFF2-40B4-BE49-F238E27FC236}">
                <a16:creationId xmlns:a16="http://schemas.microsoft.com/office/drawing/2014/main" id="{06F7D081-49A0-4269-A5A1-944268C8855F}"/>
              </a:ext>
            </a:extLst>
          </p:cNvPr>
          <p:cNvSpPr txBox="1"/>
          <p:nvPr/>
        </p:nvSpPr>
        <p:spPr bwMode="auto">
          <a:xfrm>
            <a:off x="3904256" y="2754176"/>
            <a:ext cx="1500036"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Endpoint</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grpSp>
        <p:nvGrpSpPr>
          <p:cNvPr id="3" name="组合 2">
            <a:extLst>
              <a:ext uri="{FF2B5EF4-FFF2-40B4-BE49-F238E27FC236}">
                <a16:creationId xmlns:a16="http://schemas.microsoft.com/office/drawing/2014/main" id="{E3FB7EAE-9F89-F3E7-4E4A-EF1AC1C817CC}"/>
              </a:ext>
            </a:extLst>
          </p:cNvPr>
          <p:cNvGrpSpPr/>
          <p:nvPr/>
        </p:nvGrpSpPr>
        <p:grpSpPr>
          <a:xfrm>
            <a:off x="5292087" y="2306180"/>
            <a:ext cx="6083937" cy="1440160"/>
            <a:chOff x="4939777" y="2276872"/>
            <a:chExt cx="6083937" cy="1440160"/>
          </a:xfrm>
        </p:grpSpPr>
        <p:sp>
          <p:nvSpPr>
            <p:cNvPr id="53" name="矩形 52">
              <a:extLst>
                <a:ext uri="{FF2B5EF4-FFF2-40B4-BE49-F238E27FC236}">
                  <a16:creationId xmlns:a16="http://schemas.microsoft.com/office/drawing/2014/main" id="{5CAE359E-6313-4E70-B408-E3DFAF7DD508}"/>
                </a:ext>
              </a:extLst>
            </p:cNvPr>
            <p:cNvSpPr/>
            <p:nvPr/>
          </p:nvSpPr>
          <p:spPr bwMode="auto">
            <a:xfrm>
              <a:off x="4939777" y="2276872"/>
              <a:ext cx="6083937" cy="432048"/>
            </a:xfrm>
            <a:prstGeom prst="rect">
              <a:avLst/>
            </a:prstGeom>
            <a:solidFill>
              <a:srgbClr val="94DAE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4" name="矩形 53">
              <a:extLst>
                <a:ext uri="{FF2B5EF4-FFF2-40B4-BE49-F238E27FC236}">
                  <a16:creationId xmlns:a16="http://schemas.microsoft.com/office/drawing/2014/main" id="{F88C84E2-AF86-4483-9072-058FE486E8B4}"/>
                </a:ext>
              </a:extLst>
            </p:cNvPr>
            <p:cNvSpPr/>
            <p:nvPr/>
          </p:nvSpPr>
          <p:spPr bwMode="auto">
            <a:xfrm>
              <a:off x="4939777" y="2744924"/>
              <a:ext cx="6083937" cy="468052"/>
            </a:xfrm>
            <a:prstGeom prst="rect">
              <a:avLst/>
            </a:prstGeom>
            <a:solidFill>
              <a:srgbClr val="94DAE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5" name="矩形 54">
              <a:extLst>
                <a:ext uri="{FF2B5EF4-FFF2-40B4-BE49-F238E27FC236}">
                  <a16:creationId xmlns:a16="http://schemas.microsoft.com/office/drawing/2014/main" id="{81652F05-0DB2-464F-8309-B43B340B6753}"/>
                </a:ext>
              </a:extLst>
            </p:cNvPr>
            <p:cNvSpPr/>
            <p:nvPr/>
          </p:nvSpPr>
          <p:spPr bwMode="auto">
            <a:xfrm>
              <a:off x="4939777" y="3248980"/>
              <a:ext cx="6083937" cy="468052"/>
            </a:xfrm>
            <a:prstGeom prst="rect">
              <a:avLst/>
            </a:prstGeom>
            <a:solidFill>
              <a:srgbClr val="94DAE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t" latinLnBrk="0" hangingPunct="1">
                <a:lnSpc>
                  <a:spcPct val="100000"/>
                </a:lnSpc>
                <a:spcBef>
                  <a:spcPct val="0"/>
                </a:spcBef>
                <a:spcAft>
                  <a:spcPct val="0"/>
                </a:spcAft>
                <a:buClrTx/>
                <a:buSzTx/>
                <a:buFontTx/>
                <a:buNone/>
                <a:tabLst/>
              </a:pPr>
              <a:endParaRPr kumimoji="0" lang="zh-CN" altLang="en-US" b="0" i="0" u="none" strike="noStrike" cap="none" normalizeH="0" baseline="0">
                <a:ln>
                  <a:noFill/>
                </a:ln>
                <a:solidFill>
                  <a:schemeClr val="tx1"/>
                </a:solidFill>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4" name="文本框 63">
              <a:extLst>
                <a:ext uri="{FF2B5EF4-FFF2-40B4-BE49-F238E27FC236}">
                  <a16:creationId xmlns:a16="http://schemas.microsoft.com/office/drawing/2014/main" id="{84B9288B-8518-473A-869B-BEE62C0AC70B}"/>
                </a:ext>
              </a:extLst>
            </p:cNvPr>
            <p:cNvSpPr txBox="1"/>
            <p:nvPr/>
          </p:nvSpPr>
          <p:spPr bwMode="auto">
            <a:xfrm>
              <a:off x="5004368" y="2322647"/>
              <a:ext cx="5751152" cy="365658"/>
            </a:xfrm>
            <a:prstGeom prst="rect">
              <a:avLst/>
            </a:prstGeom>
            <a:solidFill>
              <a:srgbClr val="94DAE2"/>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InternalURL   https://localdomain.com:$port/</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5" name="文本框 64">
              <a:extLst>
                <a:ext uri="{FF2B5EF4-FFF2-40B4-BE49-F238E27FC236}">
                  <a16:creationId xmlns:a16="http://schemas.microsoft.com/office/drawing/2014/main" id="{0A659A83-BEB1-44E0-BA7C-4E041BDD4CBC}"/>
                </a:ext>
              </a:extLst>
            </p:cNvPr>
            <p:cNvSpPr txBox="1"/>
            <p:nvPr/>
          </p:nvSpPr>
          <p:spPr bwMode="auto">
            <a:xfrm>
              <a:off x="4982426" y="2772264"/>
              <a:ext cx="5950845" cy="365658"/>
            </a:xfrm>
            <a:prstGeom prst="rect">
              <a:avLst/>
            </a:prstGeom>
            <a:solidFill>
              <a:srgbClr val="94DAE2"/>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PublicURL   https://$service.$region.$domainname.com:443/</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6" name="文本框 65">
              <a:extLst>
                <a:ext uri="{FF2B5EF4-FFF2-40B4-BE49-F238E27FC236}">
                  <a16:creationId xmlns:a16="http://schemas.microsoft.com/office/drawing/2014/main" id="{DD4EA01C-3F96-489E-B29E-5AA7E1D34DE3}"/>
                </a:ext>
              </a:extLst>
            </p:cNvPr>
            <p:cNvSpPr txBox="1"/>
            <p:nvPr/>
          </p:nvSpPr>
          <p:spPr bwMode="auto">
            <a:xfrm>
              <a:off x="4990407" y="3326215"/>
              <a:ext cx="6030724" cy="365658"/>
            </a:xfrm>
            <a:prstGeom prst="rect">
              <a:avLst/>
            </a:prstGeom>
            <a:solidFill>
              <a:srgbClr val="94DAE2"/>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dirty="0">
                  <a:latin typeface="Huawei Sans" panose="020C0503030203020204" pitchFamily="34" charset="0"/>
                  <a:ea typeface="方正兰亭黑简体" panose="02000000000000000000" pitchFamily="2" charset="-122"/>
                  <a:cs typeface="+mn-ea"/>
                  <a:sym typeface="Huawei Sans" panose="020C0503030203020204" pitchFamily="34" charset="0"/>
                </a:rPr>
                <a:t>AdminURL   https://$service.$region.$domainname.com:443/</a:t>
              </a:r>
              <a:endParaRPr lang="zh-CN" altLang="en-US"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grpSp>
    </p:spTree>
    <p:extLst>
      <p:ext uri="{BB962C8B-B14F-4D97-AF65-F5344CB8AC3E}">
        <p14:creationId xmlns:p14="http://schemas.microsoft.com/office/powerpoint/2010/main" val="5001670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Light" panose="020B0502040204020203" pitchFamily="34" charset="-122"/>
              <a:ea typeface="微软雅黑 Light" panose="020B0502040204020203" pitchFamily="34" charset="-122"/>
              <a:cs typeface="+mn-ea"/>
              <a:sym typeface="+mn-lt"/>
            </a:endParaRPr>
          </a:p>
        </p:txBody>
      </p:sp>
      <p:sp>
        <p:nvSpPr>
          <p:cNvPr id="106" name="文本框 17"/>
          <p:cNvSpPr txBox="1"/>
          <p:nvPr/>
        </p:nvSpPr>
        <p:spPr>
          <a:xfrm>
            <a:off x="3697619" y="2738784"/>
            <a:ext cx="8029325" cy="830997"/>
          </a:xfrm>
          <a:prstGeom prst="rect">
            <a:avLst/>
          </a:prstGeom>
          <a:noFill/>
        </p:spPr>
        <p:txBody>
          <a:bodyPr wrap="square" rtlCol="0">
            <a:spAutoFit/>
          </a:bodyPr>
          <a:lstStyle/>
          <a:p>
            <a:r>
              <a:rPr lang="en-US" altLang="zh-CN"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的工作原理与流程</a:t>
            </a: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dirty="0">
                <a:latin typeface="微软雅黑 Light" panose="020B0502040204020203" pitchFamily="34" charset="-122"/>
                <a:ea typeface="微软雅黑 Light" panose="020B0502040204020203" pitchFamily="34" charset="-122"/>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latin typeface="微软雅黑 Light" panose="020B0502040204020203" pitchFamily="34" charset="-122"/>
                  <a:ea typeface="微软雅黑 Light" panose="020B0502040204020203" pitchFamily="34" charset="-122"/>
                  <a:cs typeface="+mn-ea"/>
                  <a:sym typeface="+mn-lt"/>
                </a:rPr>
                <a:t>03</a:t>
              </a:r>
            </a:p>
          </p:txBody>
        </p:sp>
      </p:grpSp>
    </p:spTree>
    <p:extLst>
      <p:ext uri="{BB962C8B-B14F-4D97-AF65-F5344CB8AC3E}">
        <p14:creationId xmlns:p14="http://schemas.microsoft.com/office/powerpoint/2010/main" val="390380834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1.Keystone</a:t>
            </a:r>
            <a:r>
              <a:rPr lang="zh-CN" altLang="en-US" dirty="0">
                <a:sym typeface="Huawei Sans" panose="020C0503030203020204" pitchFamily="34" charset="0"/>
              </a:rPr>
              <a:t>认证方式概览</a:t>
            </a:r>
          </a:p>
        </p:txBody>
      </p:sp>
      <p:sp>
        <p:nvSpPr>
          <p:cNvPr id="3" name="文本占位符 2">
            <a:extLst>
              <a:ext uri="{FF2B5EF4-FFF2-40B4-BE49-F238E27FC236}">
                <a16:creationId xmlns:a16="http://schemas.microsoft.com/office/drawing/2014/main" id="{E1CB68B5-814D-4538-8DC1-96696A16A113}"/>
              </a:ext>
            </a:extLst>
          </p:cNvPr>
          <p:cNvSpPr txBox="1">
            <a:spLocks/>
          </p:cNvSpPr>
          <p:nvPr/>
        </p:nvSpPr>
        <p:spPr>
          <a:xfrm>
            <a:off x="779464" y="965939"/>
            <a:ext cx="10560048" cy="4680000"/>
          </a:xfrm>
          <a:prstGeom prst="rect">
            <a:avLst/>
          </a:prstGeom>
        </p:spPr>
        <p:txBody>
          <a:bodyPr/>
          <a:lst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a:lstStyle>
          <a:p>
            <a:r>
              <a:rPr lang="en-US" altLang="zh-CN" sz="2400" dirty="0">
                <a:cs typeface="+mn-ea"/>
                <a:sym typeface="Huawei Sans" panose="020C0503030203020204" pitchFamily="34" charset="0"/>
              </a:rPr>
              <a:t>Keystone</a:t>
            </a:r>
            <a:r>
              <a:rPr lang="zh-CN" altLang="en-US" sz="2400" dirty="0">
                <a:cs typeface="+mn-ea"/>
                <a:sym typeface="Huawei Sans" panose="020C0503030203020204" pitchFamily="34" charset="0"/>
              </a:rPr>
              <a:t>最重要的工作是</a:t>
            </a:r>
            <a:r>
              <a:rPr lang="zh-CN" altLang="en-US" sz="2400" dirty="0">
                <a:solidFill>
                  <a:srgbClr val="C00000"/>
                </a:solidFill>
                <a:cs typeface="+mn-ea"/>
                <a:sym typeface="Huawei Sans" panose="020C0503030203020204" pitchFamily="34" charset="0"/>
              </a:rPr>
              <a:t>认证</a:t>
            </a:r>
            <a:r>
              <a:rPr lang="zh-CN" altLang="en-US" sz="2400" dirty="0">
                <a:cs typeface="+mn-ea"/>
                <a:sym typeface="Huawei Sans" panose="020C0503030203020204" pitchFamily="34" charset="0"/>
              </a:rPr>
              <a:t>，</a:t>
            </a:r>
            <a:r>
              <a:rPr lang="en-US" altLang="zh-CN" sz="2400" dirty="0">
                <a:cs typeface="+mn-ea"/>
                <a:sym typeface="Huawei Sans" panose="020C0503030203020204" pitchFamily="34" charset="0"/>
              </a:rPr>
              <a:t>Keystone</a:t>
            </a:r>
            <a:r>
              <a:rPr lang="zh-CN" altLang="en-US" sz="2400" dirty="0">
                <a:cs typeface="+mn-ea"/>
                <a:sym typeface="Huawei Sans" panose="020C0503030203020204" pitchFamily="34" charset="0"/>
              </a:rPr>
              <a:t>支持多种认证方式</a:t>
            </a:r>
          </a:p>
        </p:txBody>
      </p:sp>
      <p:graphicFrame>
        <p:nvGraphicFramePr>
          <p:cNvPr id="4" name="图示 3">
            <a:extLst>
              <a:ext uri="{FF2B5EF4-FFF2-40B4-BE49-F238E27FC236}">
                <a16:creationId xmlns:a16="http://schemas.microsoft.com/office/drawing/2014/main" id="{9AFE1A6C-6F9E-41CF-A683-F795DFA57A06}"/>
              </a:ext>
            </a:extLst>
          </p:cNvPr>
          <p:cNvGraphicFramePr/>
          <p:nvPr>
            <p:extLst>
              <p:ext uri="{D42A27DB-BD31-4B8C-83A1-F6EECF244321}">
                <p14:modId xmlns:p14="http://schemas.microsoft.com/office/powerpoint/2010/main" val="967568471"/>
              </p:ext>
            </p:extLst>
          </p:nvPr>
        </p:nvGraphicFramePr>
        <p:xfrm>
          <a:off x="779464" y="1587435"/>
          <a:ext cx="10223816" cy="4500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16198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2.Keystone</a:t>
            </a:r>
            <a:r>
              <a:rPr lang="zh-CN" altLang="en-US" dirty="0">
                <a:sym typeface="Huawei Sans" panose="020C0503030203020204" pitchFamily="34" charset="0"/>
              </a:rPr>
              <a:t>三种认证方式对比</a:t>
            </a:r>
          </a:p>
        </p:txBody>
      </p:sp>
      <p:graphicFrame>
        <p:nvGraphicFramePr>
          <p:cNvPr id="6" name="图示 5">
            <a:extLst>
              <a:ext uri="{FF2B5EF4-FFF2-40B4-BE49-F238E27FC236}">
                <a16:creationId xmlns:a16="http://schemas.microsoft.com/office/drawing/2014/main" id="{8045C4F7-2FCE-4FDD-BA50-9B84EAC72863}"/>
              </a:ext>
            </a:extLst>
          </p:cNvPr>
          <p:cNvGraphicFramePr/>
          <p:nvPr>
            <p:extLst>
              <p:ext uri="{D42A27DB-BD31-4B8C-83A1-F6EECF244321}">
                <p14:modId xmlns:p14="http://schemas.microsoft.com/office/powerpoint/2010/main" val="3123451036"/>
              </p:ext>
            </p:extLst>
          </p:nvPr>
        </p:nvGraphicFramePr>
        <p:xfrm>
          <a:off x="609599" y="1089000"/>
          <a:ext cx="11186161" cy="4702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文本框 6">
            <a:extLst>
              <a:ext uri="{FF2B5EF4-FFF2-40B4-BE49-F238E27FC236}">
                <a16:creationId xmlns:a16="http://schemas.microsoft.com/office/drawing/2014/main" id="{0A86EDF3-CA8A-4D81-8FF0-73658CAD34FB}"/>
              </a:ext>
            </a:extLst>
          </p:cNvPr>
          <p:cNvSpPr txBox="1"/>
          <p:nvPr/>
        </p:nvSpPr>
        <p:spPr bwMode="auto">
          <a:xfrm>
            <a:off x="804600" y="6025041"/>
            <a:ext cx="8179510"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生产环境中常用的是</a:t>
            </a:r>
            <a:r>
              <a:rPr lang="zh-CN" altLang="en-US" sz="2400" dirty="0">
                <a:solidFill>
                  <a:srgbClr val="C00000"/>
                </a:solidFill>
                <a:latin typeface="宋体" panose="02010600030101010101" pitchFamily="2" charset="-122"/>
                <a:ea typeface="宋体" panose="02010600030101010101" pitchFamily="2" charset="-122"/>
                <a:cs typeface="+mn-ea"/>
                <a:sym typeface="Huawei Sans" panose="020C0503030203020204" pitchFamily="34" charset="0"/>
              </a:rPr>
              <a:t>基于令牌</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的认证方式，需要重点学习</a:t>
            </a:r>
          </a:p>
        </p:txBody>
      </p:sp>
    </p:spTree>
    <p:extLst>
      <p:ext uri="{BB962C8B-B14F-4D97-AF65-F5344CB8AC3E}">
        <p14:creationId xmlns:p14="http://schemas.microsoft.com/office/powerpoint/2010/main" val="264666545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6820825" cy="571500"/>
          </a:xfrm>
        </p:spPr>
        <p:txBody>
          <a:bodyPr>
            <a:noAutofit/>
          </a:bodyPr>
          <a:lstStyle/>
          <a:p>
            <a:r>
              <a:rPr lang="en-US" altLang="zh-CN" dirty="0">
                <a:sym typeface="Huawei Sans" panose="020C0503030203020204" pitchFamily="34" charset="0"/>
              </a:rPr>
              <a:t>3.Keystone</a:t>
            </a:r>
            <a:r>
              <a:rPr lang="zh-CN" altLang="en-US" dirty="0">
                <a:sym typeface="Huawei Sans" panose="020C0503030203020204" pitchFamily="34" charset="0"/>
              </a:rPr>
              <a:t>基于令牌的认证</a:t>
            </a:r>
            <a:r>
              <a:rPr lang="en-US" altLang="zh-CN" dirty="0">
                <a:sym typeface="Huawei Sans" panose="020C0503030203020204" pitchFamily="34" charset="0"/>
              </a:rPr>
              <a:t>-UUID</a:t>
            </a:r>
            <a:endParaRPr lang="zh-CN" altLang="en-US" dirty="0">
              <a:sym typeface="Huawei Sans" panose="020C0503030203020204" pitchFamily="34" charset="0"/>
            </a:endParaRPr>
          </a:p>
        </p:txBody>
      </p:sp>
      <p:sp>
        <p:nvSpPr>
          <p:cNvPr id="3" name="椭圆 2">
            <a:extLst>
              <a:ext uri="{FF2B5EF4-FFF2-40B4-BE49-F238E27FC236}">
                <a16:creationId xmlns:a16="http://schemas.microsoft.com/office/drawing/2014/main" id="{6809F1A8-1A39-4B10-89AE-C857829F5CC1}"/>
              </a:ext>
            </a:extLst>
          </p:cNvPr>
          <p:cNvSpPr/>
          <p:nvPr/>
        </p:nvSpPr>
        <p:spPr bwMode="auto">
          <a:xfrm>
            <a:off x="2103120" y="1964037"/>
            <a:ext cx="2016038"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Keystone</a:t>
            </a:r>
            <a:endParaRPr kumimoji="0" lang="zh-CN" altLang="en-US"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椭圆 3">
            <a:extLst>
              <a:ext uri="{FF2B5EF4-FFF2-40B4-BE49-F238E27FC236}">
                <a16:creationId xmlns:a16="http://schemas.microsoft.com/office/drawing/2014/main" id="{6D04C6DA-1851-409F-BD13-18D740351101}"/>
              </a:ext>
            </a:extLst>
          </p:cNvPr>
          <p:cNvSpPr/>
          <p:nvPr/>
        </p:nvSpPr>
        <p:spPr bwMode="auto">
          <a:xfrm>
            <a:off x="5109268" y="4941168"/>
            <a:ext cx="1980220"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椭圆 4">
            <a:extLst>
              <a:ext uri="{FF2B5EF4-FFF2-40B4-BE49-F238E27FC236}">
                <a16:creationId xmlns:a16="http://schemas.microsoft.com/office/drawing/2014/main" id="{027EAB82-E235-4FCF-8516-F6DC6CAF10D2}"/>
              </a:ext>
            </a:extLst>
          </p:cNvPr>
          <p:cNvSpPr/>
          <p:nvPr/>
        </p:nvSpPr>
        <p:spPr bwMode="auto">
          <a:xfrm>
            <a:off x="7911418" y="2069490"/>
            <a:ext cx="2232802"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 API</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6" name="直接箭头连接符 5">
            <a:extLst>
              <a:ext uri="{FF2B5EF4-FFF2-40B4-BE49-F238E27FC236}">
                <a16:creationId xmlns:a16="http://schemas.microsoft.com/office/drawing/2014/main" id="{37F49F05-A29B-484A-860D-C1CAE1E1B05F}"/>
              </a:ext>
            </a:extLst>
          </p:cNvPr>
          <p:cNvCxnSpPr>
            <a:cxnSpLocks/>
            <a:stCxn id="3" idx="7"/>
          </p:cNvCxnSpPr>
          <p:nvPr/>
        </p:nvCxnSpPr>
        <p:spPr bwMode="auto">
          <a:xfrm>
            <a:off x="3823916" y="2069490"/>
            <a:ext cx="4058643"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6E26CE67-B514-4A1E-92B0-7B168535DA3E}"/>
              </a:ext>
            </a:extLst>
          </p:cNvPr>
          <p:cNvCxnSpPr>
            <a:cxnSpLocks/>
            <a:endCxn id="3" idx="5"/>
          </p:cNvCxnSpPr>
          <p:nvPr/>
        </p:nvCxnSpPr>
        <p:spPr bwMode="auto">
          <a:xfrm flipH="1">
            <a:off x="3823916" y="2578664"/>
            <a:ext cx="4058643"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12134711-A04E-4D5B-8806-CB0A8BD67BA6}"/>
              </a:ext>
            </a:extLst>
          </p:cNvPr>
          <p:cNvCxnSpPr/>
          <p:nvPr/>
        </p:nvCxnSpPr>
        <p:spPr bwMode="auto">
          <a:xfrm flipV="1">
            <a:off x="7005401" y="2946645"/>
            <a:ext cx="1812034" cy="188569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9" name="直接箭头连接符 8">
            <a:extLst>
              <a:ext uri="{FF2B5EF4-FFF2-40B4-BE49-F238E27FC236}">
                <a16:creationId xmlns:a16="http://schemas.microsoft.com/office/drawing/2014/main" id="{9ECAF2CD-BEB4-4264-B500-966C47347698}"/>
              </a:ext>
            </a:extLst>
          </p:cNvPr>
          <p:cNvCxnSpPr/>
          <p:nvPr/>
        </p:nvCxnSpPr>
        <p:spPr bwMode="auto">
          <a:xfrm>
            <a:off x="3701627" y="2922159"/>
            <a:ext cx="1783805" cy="191018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0" name="直接箭头连接符 9">
            <a:extLst>
              <a:ext uri="{FF2B5EF4-FFF2-40B4-BE49-F238E27FC236}">
                <a16:creationId xmlns:a16="http://schemas.microsoft.com/office/drawing/2014/main" id="{B5205CB1-38A7-43B2-997B-DD97BF9C8328}"/>
              </a:ext>
            </a:extLst>
          </p:cNvPr>
          <p:cNvCxnSpPr/>
          <p:nvPr/>
        </p:nvCxnSpPr>
        <p:spPr bwMode="auto">
          <a:xfrm flipH="1" flipV="1">
            <a:off x="3027825" y="2946645"/>
            <a:ext cx="1902944" cy="203776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1" name="文本框 10">
            <a:extLst>
              <a:ext uri="{FF2B5EF4-FFF2-40B4-BE49-F238E27FC236}">
                <a16:creationId xmlns:a16="http://schemas.microsoft.com/office/drawing/2014/main" id="{5EDCD5F3-9F36-41BB-B7F4-127CDE81A817}"/>
              </a:ext>
            </a:extLst>
          </p:cNvPr>
          <p:cNvSpPr txBox="1"/>
          <p:nvPr/>
        </p:nvSpPr>
        <p:spPr bwMode="auto">
          <a:xfrm>
            <a:off x="1510862" y="4005018"/>
            <a:ext cx="2485644" cy="827323"/>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1. Get token</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 &amp; password</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2" name="文本框 11">
            <a:extLst>
              <a:ext uri="{FF2B5EF4-FFF2-40B4-BE49-F238E27FC236}">
                <a16:creationId xmlns:a16="http://schemas.microsoft.com/office/drawing/2014/main" id="{1B082556-91F6-4904-BE3F-90B6983746AC}"/>
              </a:ext>
            </a:extLst>
          </p:cNvPr>
          <p:cNvSpPr txBox="1"/>
          <p:nvPr/>
        </p:nvSpPr>
        <p:spPr bwMode="auto">
          <a:xfrm>
            <a:off x="4790891" y="3648254"/>
            <a:ext cx="2485644" cy="457991"/>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2. Return 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3" name="文本框 12">
            <a:extLst>
              <a:ext uri="{FF2B5EF4-FFF2-40B4-BE49-F238E27FC236}">
                <a16:creationId xmlns:a16="http://schemas.microsoft.com/office/drawing/2014/main" id="{BE1914AD-40F8-43F2-8496-95A644AD1A4A}"/>
              </a:ext>
            </a:extLst>
          </p:cNvPr>
          <p:cNvSpPr txBox="1"/>
          <p:nvPr/>
        </p:nvSpPr>
        <p:spPr bwMode="auto">
          <a:xfrm>
            <a:off x="7714973" y="4104553"/>
            <a:ext cx="3870638" cy="1196655"/>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3. Access with token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HTTP Header</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X-Auth-Token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4" name="文本框 13">
            <a:extLst>
              <a:ext uri="{FF2B5EF4-FFF2-40B4-BE49-F238E27FC236}">
                <a16:creationId xmlns:a16="http://schemas.microsoft.com/office/drawing/2014/main" id="{892408D0-7956-43F3-91C9-5C3CEFB4B6CA}"/>
              </a:ext>
            </a:extLst>
          </p:cNvPr>
          <p:cNvSpPr txBox="1"/>
          <p:nvPr/>
        </p:nvSpPr>
        <p:spPr bwMode="auto">
          <a:xfrm>
            <a:off x="4637003" y="2733873"/>
            <a:ext cx="2793421" cy="457991"/>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4. Validate 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5" name="文本框 14">
            <a:extLst>
              <a:ext uri="{FF2B5EF4-FFF2-40B4-BE49-F238E27FC236}">
                <a16:creationId xmlns:a16="http://schemas.microsoft.com/office/drawing/2014/main" id="{DA6D6380-2689-4801-A063-F365DE0C2D7C}"/>
              </a:ext>
            </a:extLst>
          </p:cNvPr>
          <p:cNvSpPr txBox="1"/>
          <p:nvPr/>
        </p:nvSpPr>
        <p:spPr bwMode="auto">
          <a:xfrm>
            <a:off x="4212363" y="813958"/>
            <a:ext cx="4489511" cy="1196655"/>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5. Validate and return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user info</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user</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project</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role…</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Tree>
    <p:extLst>
      <p:ext uri="{BB962C8B-B14F-4D97-AF65-F5344CB8AC3E}">
        <p14:creationId xmlns:p14="http://schemas.microsoft.com/office/powerpoint/2010/main" val="32970420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4.Keystone</a:t>
            </a:r>
            <a:r>
              <a:rPr lang="zh-CN" altLang="en-US" dirty="0">
                <a:sym typeface="Huawei Sans" panose="020C0503030203020204" pitchFamily="34" charset="0"/>
              </a:rPr>
              <a:t>基于令牌的认证</a:t>
            </a:r>
            <a:r>
              <a:rPr lang="en-US" altLang="zh-CN" dirty="0">
                <a:sym typeface="Huawei Sans" panose="020C0503030203020204" pitchFamily="34" charset="0"/>
              </a:rPr>
              <a:t>-PKI</a:t>
            </a:r>
            <a:endParaRPr lang="zh-CN" altLang="en-US" dirty="0">
              <a:sym typeface="Huawei Sans" panose="020C0503030203020204" pitchFamily="34" charset="0"/>
            </a:endParaRPr>
          </a:p>
        </p:txBody>
      </p:sp>
      <p:sp>
        <p:nvSpPr>
          <p:cNvPr id="3" name="椭圆 2">
            <a:extLst>
              <a:ext uri="{FF2B5EF4-FFF2-40B4-BE49-F238E27FC236}">
                <a16:creationId xmlns:a16="http://schemas.microsoft.com/office/drawing/2014/main" id="{0FBBFDFB-CD10-44C4-B8FD-43A42858D080}"/>
              </a:ext>
            </a:extLst>
          </p:cNvPr>
          <p:cNvSpPr/>
          <p:nvPr/>
        </p:nvSpPr>
        <p:spPr bwMode="auto">
          <a:xfrm>
            <a:off x="2138937" y="1892029"/>
            <a:ext cx="2791831" cy="956928"/>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Keystone</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private key</a:t>
            </a:r>
            <a:endParaRPr kumimoji="0" lang="zh-CN" altLang="en-US"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椭圆 3">
            <a:extLst>
              <a:ext uri="{FF2B5EF4-FFF2-40B4-BE49-F238E27FC236}">
                <a16:creationId xmlns:a16="http://schemas.microsoft.com/office/drawing/2014/main" id="{88E6D868-53D1-4D47-8052-4239FDE53953}"/>
              </a:ext>
            </a:extLst>
          </p:cNvPr>
          <p:cNvSpPr/>
          <p:nvPr/>
        </p:nvSpPr>
        <p:spPr bwMode="auto">
          <a:xfrm>
            <a:off x="5109268" y="4869160"/>
            <a:ext cx="1980220"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椭圆 4">
            <a:extLst>
              <a:ext uri="{FF2B5EF4-FFF2-40B4-BE49-F238E27FC236}">
                <a16:creationId xmlns:a16="http://schemas.microsoft.com/office/drawing/2014/main" id="{BD145A92-64DC-4442-A64C-EF301881C06B}"/>
              </a:ext>
            </a:extLst>
          </p:cNvPr>
          <p:cNvSpPr/>
          <p:nvPr/>
        </p:nvSpPr>
        <p:spPr bwMode="auto">
          <a:xfrm>
            <a:off x="8079598" y="1892029"/>
            <a:ext cx="3401202" cy="982608"/>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 API</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public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6" name="直接箭头连接符 5">
            <a:extLst>
              <a:ext uri="{FF2B5EF4-FFF2-40B4-BE49-F238E27FC236}">
                <a16:creationId xmlns:a16="http://schemas.microsoft.com/office/drawing/2014/main" id="{8C4ED654-5F0C-4ACC-B8BF-5EDB07F0E21D}"/>
              </a:ext>
            </a:extLst>
          </p:cNvPr>
          <p:cNvCxnSpPr/>
          <p:nvPr/>
        </p:nvCxnSpPr>
        <p:spPr bwMode="auto">
          <a:xfrm flipV="1">
            <a:off x="7005401" y="2874637"/>
            <a:ext cx="1812034" cy="188569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69A5D97B-E228-4C50-BB19-9455A8EA8051}"/>
              </a:ext>
            </a:extLst>
          </p:cNvPr>
          <p:cNvCxnSpPr/>
          <p:nvPr/>
        </p:nvCxnSpPr>
        <p:spPr bwMode="auto">
          <a:xfrm>
            <a:off x="3701627" y="2850151"/>
            <a:ext cx="1783805" cy="191018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9D3CFB11-D173-4EA5-97D2-D275F47B65AB}"/>
              </a:ext>
            </a:extLst>
          </p:cNvPr>
          <p:cNvCxnSpPr/>
          <p:nvPr/>
        </p:nvCxnSpPr>
        <p:spPr bwMode="auto">
          <a:xfrm flipH="1" flipV="1">
            <a:off x="3027825" y="2874637"/>
            <a:ext cx="1902944" cy="203776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 name="文本框 8">
            <a:extLst>
              <a:ext uri="{FF2B5EF4-FFF2-40B4-BE49-F238E27FC236}">
                <a16:creationId xmlns:a16="http://schemas.microsoft.com/office/drawing/2014/main" id="{801CC20A-606C-4DFF-A9D9-4ED5FEBB908E}"/>
              </a:ext>
            </a:extLst>
          </p:cNvPr>
          <p:cNvSpPr txBox="1"/>
          <p:nvPr/>
        </p:nvSpPr>
        <p:spPr bwMode="auto">
          <a:xfrm>
            <a:off x="1606152" y="4009043"/>
            <a:ext cx="2485644" cy="827323"/>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1. Get token</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 &amp; password</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0" name="文本框 9">
            <a:extLst>
              <a:ext uri="{FF2B5EF4-FFF2-40B4-BE49-F238E27FC236}">
                <a16:creationId xmlns:a16="http://schemas.microsoft.com/office/drawing/2014/main" id="{EE1BD12D-9273-410F-869E-AC4649A0DC82}"/>
              </a:ext>
            </a:extLst>
          </p:cNvPr>
          <p:cNvSpPr txBox="1"/>
          <p:nvPr/>
        </p:nvSpPr>
        <p:spPr bwMode="auto">
          <a:xfrm>
            <a:off x="4446421" y="2774118"/>
            <a:ext cx="3562861" cy="827323"/>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2. Return token signed</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With secret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1" name="文本框 10">
            <a:extLst>
              <a:ext uri="{FF2B5EF4-FFF2-40B4-BE49-F238E27FC236}">
                <a16:creationId xmlns:a16="http://schemas.microsoft.com/office/drawing/2014/main" id="{A302E2FF-950D-4D71-A7FD-D200DE05D13F}"/>
              </a:ext>
            </a:extLst>
          </p:cNvPr>
          <p:cNvSpPr txBox="1"/>
          <p:nvPr/>
        </p:nvSpPr>
        <p:spPr bwMode="auto">
          <a:xfrm>
            <a:off x="8079598" y="4162005"/>
            <a:ext cx="3870638" cy="1196655"/>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3. Access with token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HTTP Header</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X-Auth-Token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2" name="文本框 11">
            <a:extLst>
              <a:ext uri="{FF2B5EF4-FFF2-40B4-BE49-F238E27FC236}">
                <a16:creationId xmlns:a16="http://schemas.microsoft.com/office/drawing/2014/main" id="{1EE4538F-04BA-42A4-81F6-F80EF718E677}"/>
              </a:ext>
            </a:extLst>
          </p:cNvPr>
          <p:cNvSpPr txBox="1"/>
          <p:nvPr/>
        </p:nvSpPr>
        <p:spPr bwMode="auto">
          <a:xfrm>
            <a:off x="7911417" y="858705"/>
            <a:ext cx="3670983" cy="827323"/>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4. Local validate token with public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Tree>
    <p:extLst>
      <p:ext uri="{BB962C8B-B14F-4D97-AF65-F5344CB8AC3E}">
        <p14:creationId xmlns:p14="http://schemas.microsoft.com/office/powerpoint/2010/main" val="403867611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grpSp>
        <p:nvGrpSpPr>
          <p:cNvPr id="25" name="组合 24"/>
          <p:cNvGrpSpPr/>
          <p:nvPr/>
        </p:nvGrpSpPr>
        <p:grpSpPr>
          <a:xfrm>
            <a:off x="1203325" y="1695450"/>
            <a:ext cx="9711055" cy="4352925"/>
            <a:chOff x="2582203" y="2399714"/>
            <a:chExt cx="7019916" cy="3910330"/>
          </a:xfrm>
        </p:grpSpPr>
        <p:sp>
          <p:nvSpPr>
            <p:cNvPr id="26" name="矩形 33"/>
            <p:cNvSpPr/>
            <p:nvPr/>
          </p:nvSpPr>
          <p:spPr>
            <a:xfrm>
              <a:off x="3606992" y="2399714"/>
              <a:ext cx="5995127" cy="3910330"/>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27" name="TextBox 26"/>
            <p:cNvSpPr txBox="1"/>
            <p:nvPr/>
          </p:nvSpPr>
          <p:spPr>
            <a:xfrm>
              <a:off x="2582203" y="2399714"/>
              <a:ext cx="936001" cy="566789"/>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latin typeface="微软雅黑 Light" panose="020B0502040204020203" pitchFamily="34" charset="-122"/>
                  <a:ea typeface="微软雅黑 Light" panose="020B0502040204020203" pitchFamily="34" charset="-122"/>
                </a:rPr>
                <a:t>重点</a:t>
              </a:r>
              <a:r>
                <a:rPr lang="en-US" altLang="zh-CN" sz="3500" dirty="0">
                  <a:solidFill>
                    <a:schemeClr val="bg1"/>
                  </a:solidFill>
                  <a:latin typeface="微软雅黑 Light" panose="020B0502040204020203" pitchFamily="34" charset="-122"/>
                  <a:ea typeface="微软雅黑 Light" panose="020B0502040204020203" pitchFamily="34" charset="-122"/>
                </a:rPr>
                <a:t>  </a:t>
              </a:r>
            </a:p>
          </p:txBody>
        </p:sp>
      </p:grpSp>
      <p:grpSp>
        <p:nvGrpSpPr>
          <p:cNvPr id="5" name="组合 4"/>
          <p:cNvGrpSpPr/>
          <p:nvPr/>
        </p:nvGrpSpPr>
        <p:grpSpPr>
          <a:xfrm>
            <a:off x="2891139" y="1976209"/>
            <a:ext cx="8097536" cy="3148012"/>
            <a:chOff x="2891139" y="1976209"/>
            <a:chExt cx="8097536" cy="3148012"/>
          </a:xfrm>
        </p:grpSpPr>
        <p:grpSp>
          <p:nvGrpSpPr>
            <p:cNvPr id="4" name="组合 3"/>
            <p:cNvGrpSpPr/>
            <p:nvPr/>
          </p:nvGrpSpPr>
          <p:grpSpPr>
            <a:xfrm>
              <a:off x="2894996" y="1976209"/>
              <a:ext cx="8093679" cy="3133852"/>
              <a:chOff x="2894996" y="1976209"/>
              <a:chExt cx="8093679" cy="3133852"/>
            </a:xfrm>
          </p:grpSpPr>
          <p:sp>
            <p:nvSpPr>
              <p:cNvPr id="9" name="文本框 8"/>
              <p:cNvSpPr txBox="1"/>
              <p:nvPr/>
            </p:nvSpPr>
            <p:spPr>
              <a:xfrm>
                <a:off x="3512502" y="2001518"/>
                <a:ext cx="7476173" cy="3108543"/>
              </a:xfrm>
              <a:prstGeom prst="rect">
                <a:avLst/>
              </a:prstGeom>
              <a:noFill/>
            </p:spPr>
            <p:txBody>
              <a:bodyPr wrap="square" rtlCol="0">
                <a:spAutoFit/>
              </a:bodyPr>
              <a:lstStyle/>
              <a:p>
                <a:r>
                  <a:rPr lang="zh-CN" altLang="en-US" sz="2800" dirty="0">
                    <a:latin typeface="微软雅黑 Light" panose="020B0502040204020203" pitchFamily="34" charset="-122"/>
                    <a:ea typeface="微软雅黑 Light" panose="020B0502040204020203" pitchFamily="34" charset="-122"/>
                    <a:cs typeface="+mn-ea"/>
                    <a:sym typeface="+mn-lt"/>
                  </a:rPr>
                  <a:t>了解什么是</a:t>
                </a:r>
                <a:r>
                  <a:rPr lang="en-US" altLang="zh-CN" sz="2800" b="1" dirty="0">
                    <a:latin typeface="微软雅黑 Light" panose="020B0502040204020203" pitchFamily="34" charset="-122"/>
                    <a:ea typeface="微软雅黑 Light" panose="020B0502040204020203" pitchFamily="34" charset="-122"/>
                    <a:sym typeface="Huawei Sans" panose="020C0503030203020204" pitchFamily="34" charset="0"/>
                  </a:rPr>
                  <a:t>keystone</a:t>
                </a:r>
                <a:endParaRPr lang="en-US" altLang="zh-CN" sz="2800" dirty="0">
                  <a:latin typeface="微软雅黑 Light" panose="020B0502040204020203" pitchFamily="34" charset="-122"/>
                  <a:ea typeface="微软雅黑 Light" panose="020B0502040204020203" pitchFamily="34" charset="-122"/>
                  <a:cs typeface="+mn-ea"/>
                  <a:sym typeface="+mn-lt"/>
                </a:endParaRPr>
              </a:p>
              <a:p>
                <a:endParaRPr lang="en-US" altLang="zh-CN" sz="2800" b="1" dirty="0">
                  <a:latin typeface="宋体" panose="02010600030101010101" pitchFamily="2" charset="-122"/>
                  <a:ea typeface="宋体" panose="02010600030101010101" pitchFamily="2" charset="-122"/>
                  <a:cs typeface="+mn-ea"/>
                  <a:sym typeface="+mn-lt"/>
                </a:endParaRPr>
              </a:p>
              <a:p>
                <a:endParaRPr lang="en-US" altLang="zh-CN" sz="2800" b="1" dirty="0">
                  <a:latin typeface="宋体" panose="02010600030101010101" pitchFamily="2" charset="-122"/>
                  <a:ea typeface="宋体" panose="02010600030101010101" pitchFamily="2" charset="-122"/>
                  <a:cs typeface="+mn-ea"/>
                  <a:sym typeface="+mn-lt"/>
                </a:endParaRPr>
              </a:p>
              <a:p>
                <a:r>
                  <a:rPr lang="zh-CN" altLang="en-US" sz="2800" b="1" dirty="0">
                    <a:latin typeface="宋体" panose="02010600030101010101" pitchFamily="2" charset="-122"/>
                    <a:ea typeface="宋体" panose="02010600030101010101" pitchFamily="2" charset="-122"/>
                    <a:cs typeface="+mn-ea"/>
                    <a:sym typeface="+mn-lt"/>
                  </a:rPr>
                  <a:t>掌握</a:t>
                </a:r>
                <a:r>
                  <a:rPr lang="en-US" altLang="zh-CN" sz="2800" b="1" dirty="0">
                    <a:latin typeface="宋体" panose="02010600030101010101" pitchFamily="2" charset="-122"/>
                    <a:ea typeface="宋体" panose="02010600030101010101" pitchFamily="2" charset="-122"/>
                    <a:cs typeface="+mn-ea"/>
                    <a:sym typeface="+mn-lt"/>
                  </a:rPr>
                  <a:t>keystone</a:t>
                </a:r>
                <a:r>
                  <a:rPr lang="zh-CN" altLang="en-US" sz="2800" b="1" dirty="0">
                    <a:latin typeface="宋体" panose="02010600030101010101" pitchFamily="2" charset="-122"/>
                    <a:ea typeface="宋体" panose="02010600030101010101" pitchFamily="2" charset="-122"/>
                    <a:cs typeface="+mn-ea"/>
                    <a:sym typeface="+mn-lt"/>
                  </a:rPr>
                  <a:t>的定位与作用、工作原理</a:t>
                </a:r>
                <a:endParaRPr lang="en-US" altLang="zh-CN" sz="2800" b="1" dirty="0">
                  <a:latin typeface="宋体" panose="02010600030101010101" pitchFamily="2" charset="-122"/>
                  <a:ea typeface="宋体" panose="02010600030101010101" pitchFamily="2" charset="-122"/>
                  <a:cs typeface="+mn-ea"/>
                  <a:sym typeface="+mn-lt"/>
                </a:endParaRPr>
              </a:p>
              <a:p>
                <a:endParaRPr lang="en-US" altLang="zh-CN" sz="2800" b="1" dirty="0">
                  <a:latin typeface="宋体" panose="02010600030101010101" pitchFamily="2" charset="-122"/>
                  <a:ea typeface="宋体" panose="02010600030101010101" pitchFamily="2" charset="-122"/>
                  <a:cs typeface="+mn-ea"/>
                  <a:sym typeface="+mn-lt"/>
                </a:endParaRPr>
              </a:p>
              <a:p>
                <a:endParaRPr lang="en-US" altLang="zh-CN" sz="2800" b="1" dirty="0">
                  <a:latin typeface="宋体" panose="02010600030101010101" pitchFamily="2" charset="-122"/>
                  <a:ea typeface="宋体" panose="02010600030101010101" pitchFamily="2" charset="-122"/>
                  <a:cs typeface="+mn-ea"/>
                  <a:sym typeface="+mn-lt"/>
                </a:endParaRPr>
              </a:p>
              <a:p>
                <a:r>
                  <a:rPr lang="zh-CN" altLang="en-US" sz="2800" b="1" dirty="0">
                    <a:latin typeface="宋体" panose="02010600030101010101" pitchFamily="2" charset="-122"/>
                    <a:ea typeface="宋体" panose="02010600030101010101" pitchFamily="2" charset="-122"/>
                    <a:cs typeface="+mn-ea"/>
                    <a:sym typeface="+mn-lt"/>
                  </a:rPr>
                  <a:t>理解</a:t>
                </a:r>
                <a:r>
                  <a:rPr lang="en-US" altLang="zh-CN" sz="2800" b="1" dirty="0">
                    <a:latin typeface="宋体" panose="02010600030101010101" pitchFamily="2" charset="-122"/>
                    <a:ea typeface="宋体" panose="02010600030101010101" pitchFamily="2" charset="-122"/>
                    <a:cs typeface="+mn-ea"/>
                    <a:sym typeface="+mn-lt"/>
                  </a:rPr>
                  <a:t>keystone</a:t>
                </a:r>
                <a:r>
                  <a:rPr lang="zh-CN" altLang="en-US" sz="2800" b="1" dirty="0">
                    <a:latin typeface="宋体" panose="02010600030101010101" pitchFamily="2" charset="-122"/>
                    <a:ea typeface="宋体" panose="02010600030101010101" pitchFamily="2" charset="-122"/>
                    <a:cs typeface="+mn-ea"/>
                    <a:sym typeface="+mn-lt"/>
                  </a:rPr>
                  <a:t>的对象模型</a:t>
                </a:r>
                <a:endParaRPr lang="en-US" altLang="zh-CN" sz="2800" b="1" dirty="0">
                  <a:latin typeface="宋体" panose="02010600030101010101" pitchFamily="2" charset="-122"/>
                  <a:ea typeface="宋体" panose="02010600030101010101" pitchFamily="2" charset="-122"/>
                  <a:cs typeface="+mn-ea"/>
                  <a:sym typeface="+mn-lt"/>
                </a:endParaRPr>
              </a:p>
            </p:txBody>
          </p:sp>
          <p:sp>
            <p:nvSpPr>
              <p:cNvPr id="2" name="TextBox 1"/>
              <p:cNvSpPr txBox="1"/>
              <p:nvPr/>
            </p:nvSpPr>
            <p:spPr>
              <a:xfrm>
                <a:off x="2933096" y="1976209"/>
                <a:ext cx="442750"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3200" b="1" dirty="0">
                    <a:solidFill>
                      <a:srgbClr val="0066B3"/>
                    </a:solidFill>
                    <a:latin typeface="微软雅黑 Light" panose="020B0502040204020203" pitchFamily="34" charset="-122"/>
                    <a:ea typeface="微软雅黑 Light" panose="020B0502040204020203" pitchFamily="34" charset="-122"/>
                  </a:rPr>
                  <a:t>1.</a:t>
                </a:r>
                <a:endParaRPr lang="zh-CN" altLang="en-US" sz="3200" b="1" dirty="0">
                  <a:solidFill>
                    <a:srgbClr val="0066B3"/>
                  </a:solidFill>
                  <a:latin typeface="微软雅黑 Light" panose="020B0502040204020203" pitchFamily="34" charset="-122"/>
                  <a:ea typeface="微软雅黑 Light" panose="020B0502040204020203" pitchFamily="34" charset="-122"/>
                </a:endParaRPr>
              </a:p>
            </p:txBody>
          </p:sp>
          <p:sp>
            <p:nvSpPr>
              <p:cNvPr id="8" name="TextBox 7"/>
              <p:cNvSpPr txBox="1"/>
              <p:nvPr/>
            </p:nvSpPr>
            <p:spPr>
              <a:xfrm>
                <a:off x="2894996" y="3263403"/>
                <a:ext cx="513282"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3200" b="1" dirty="0">
                    <a:solidFill>
                      <a:srgbClr val="0066B3"/>
                    </a:solidFill>
                    <a:latin typeface="微软雅黑 Light" panose="020B0502040204020203" pitchFamily="34" charset="-122"/>
                    <a:ea typeface="微软雅黑 Light" panose="020B0502040204020203" pitchFamily="34" charset="-122"/>
                  </a:rPr>
                  <a:t>2.</a:t>
                </a:r>
                <a:endParaRPr lang="zh-CN" altLang="en-US" sz="3200" b="1" dirty="0">
                  <a:solidFill>
                    <a:srgbClr val="0066B3"/>
                  </a:solidFill>
                  <a:latin typeface="微软雅黑 Light" panose="020B0502040204020203" pitchFamily="34" charset="-122"/>
                  <a:ea typeface="微软雅黑 Light" panose="020B0502040204020203" pitchFamily="34" charset="-122"/>
                </a:endParaRPr>
              </a:p>
            </p:txBody>
          </p:sp>
        </p:grpSp>
        <p:sp>
          <p:nvSpPr>
            <p:cNvPr id="10" name="TextBox 9"/>
            <p:cNvSpPr txBox="1"/>
            <p:nvPr/>
          </p:nvSpPr>
          <p:spPr>
            <a:xfrm>
              <a:off x="2891139" y="4539446"/>
              <a:ext cx="513282"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3200" b="1" dirty="0">
                  <a:solidFill>
                    <a:srgbClr val="0066B3"/>
                  </a:solidFill>
                  <a:latin typeface="微软雅黑 Light" panose="020B0502040204020203" pitchFamily="34" charset="-122"/>
                  <a:ea typeface="微软雅黑 Light" panose="020B0502040204020203" pitchFamily="34" charset="-122"/>
                </a:rPr>
                <a:t>3.</a:t>
              </a:r>
              <a:endParaRPr lang="zh-CN" altLang="en-US" sz="3200" b="1" dirty="0">
                <a:solidFill>
                  <a:srgbClr val="0066B3"/>
                </a:solidFill>
                <a:latin typeface="微软雅黑 Light" panose="020B0502040204020203" pitchFamily="34" charset="-122"/>
                <a:ea typeface="微软雅黑 Light" panose="020B0502040204020203"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p:txBody>
          <a:bodyPr>
            <a:normAutofit/>
          </a:bodyPr>
          <a:lstStyle/>
          <a:p>
            <a:r>
              <a:rPr lang="en-US" altLang="zh-CN" dirty="0">
                <a:sym typeface="Huawei Sans" panose="020C0503030203020204" pitchFamily="34" charset="0"/>
              </a:rPr>
              <a:t>5.Keystone</a:t>
            </a:r>
            <a:r>
              <a:rPr lang="zh-CN" altLang="en-US" dirty="0">
                <a:sym typeface="Huawei Sans" panose="020C0503030203020204" pitchFamily="34" charset="0"/>
              </a:rPr>
              <a:t>基于令牌的认证</a:t>
            </a:r>
            <a:r>
              <a:rPr lang="en-US" altLang="zh-CN" dirty="0">
                <a:sym typeface="Huawei Sans" panose="020C0503030203020204" pitchFamily="34" charset="0"/>
              </a:rPr>
              <a:t>-PKIZ</a:t>
            </a:r>
            <a:endParaRPr lang="zh-CN" altLang="en-US" dirty="0">
              <a:sym typeface="Huawei Sans" panose="020C0503030203020204" pitchFamily="34" charset="0"/>
            </a:endParaRPr>
          </a:p>
        </p:txBody>
      </p:sp>
      <p:sp>
        <p:nvSpPr>
          <p:cNvPr id="3" name="椭圆 2">
            <a:extLst>
              <a:ext uri="{FF2B5EF4-FFF2-40B4-BE49-F238E27FC236}">
                <a16:creationId xmlns:a16="http://schemas.microsoft.com/office/drawing/2014/main" id="{8346B182-096A-4451-A59C-C9388A3282D6}"/>
              </a:ext>
            </a:extLst>
          </p:cNvPr>
          <p:cNvSpPr/>
          <p:nvPr/>
        </p:nvSpPr>
        <p:spPr bwMode="auto">
          <a:xfrm>
            <a:off x="1249680" y="1892029"/>
            <a:ext cx="2862723" cy="904766"/>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Keystone</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private key</a:t>
            </a:r>
            <a:endParaRPr kumimoji="0" lang="zh-CN" altLang="en-US"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椭圆 3">
            <a:extLst>
              <a:ext uri="{FF2B5EF4-FFF2-40B4-BE49-F238E27FC236}">
                <a16:creationId xmlns:a16="http://schemas.microsoft.com/office/drawing/2014/main" id="{FC4000FA-4823-448E-A417-C7859C967A67}"/>
              </a:ext>
            </a:extLst>
          </p:cNvPr>
          <p:cNvSpPr/>
          <p:nvPr/>
        </p:nvSpPr>
        <p:spPr bwMode="auto">
          <a:xfrm>
            <a:off x="5109268" y="4869160"/>
            <a:ext cx="1980220"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椭圆 4">
            <a:extLst>
              <a:ext uri="{FF2B5EF4-FFF2-40B4-BE49-F238E27FC236}">
                <a16:creationId xmlns:a16="http://schemas.microsoft.com/office/drawing/2014/main" id="{DA1091D8-CCCA-4402-B453-F2FD5BD1AE1E}"/>
              </a:ext>
            </a:extLst>
          </p:cNvPr>
          <p:cNvSpPr/>
          <p:nvPr/>
        </p:nvSpPr>
        <p:spPr bwMode="auto">
          <a:xfrm>
            <a:off x="8079597" y="1892029"/>
            <a:ext cx="3307407" cy="982608"/>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 API</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public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6" name="直接箭头连接符 5">
            <a:extLst>
              <a:ext uri="{FF2B5EF4-FFF2-40B4-BE49-F238E27FC236}">
                <a16:creationId xmlns:a16="http://schemas.microsoft.com/office/drawing/2014/main" id="{229C4E65-1656-4A79-8DF2-04B58BABBF05}"/>
              </a:ext>
            </a:extLst>
          </p:cNvPr>
          <p:cNvCxnSpPr/>
          <p:nvPr/>
        </p:nvCxnSpPr>
        <p:spPr bwMode="auto">
          <a:xfrm flipV="1">
            <a:off x="7005401" y="2874637"/>
            <a:ext cx="1812034" cy="188569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C8E6057E-FBF2-460C-A2C7-10A87FFFAD35}"/>
              </a:ext>
            </a:extLst>
          </p:cNvPr>
          <p:cNvCxnSpPr/>
          <p:nvPr/>
        </p:nvCxnSpPr>
        <p:spPr bwMode="auto">
          <a:xfrm>
            <a:off x="3701627" y="2850151"/>
            <a:ext cx="1783805" cy="191018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BF4D0457-6813-4B0B-A0B4-E488A67AB346}"/>
              </a:ext>
            </a:extLst>
          </p:cNvPr>
          <p:cNvCxnSpPr/>
          <p:nvPr/>
        </p:nvCxnSpPr>
        <p:spPr bwMode="auto">
          <a:xfrm flipH="1" flipV="1">
            <a:off x="3027825" y="2874637"/>
            <a:ext cx="1902944" cy="203776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 name="文本框 8">
            <a:extLst>
              <a:ext uri="{FF2B5EF4-FFF2-40B4-BE49-F238E27FC236}">
                <a16:creationId xmlns:a16="http://schemas.microsoft.com/office/drawing/2014/main" id="{C3EAA038-0859-4E8B-BFC6-D8654F2576CF}"/>
              </a:ext>
            </a:extLst>
          </p:cNvPr>
          <p:cNvSpPr txBox="1"/>
          <p:nvPr/>
        </p:nvSpPr>
        <p:spPr bwMode="auto">
          <a:xfrm>
            <a:off x="1446997" y="4138432"/>
            <a:ext cx="2485644" cy="827323"/>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1. Get token</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 &amp; password</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0" name="文本框 9">
            <a:extLst>
              <a:ext uri="{FF2B5EF4-FFF2-40B4-BE49-F238E27FC236}">
                <a16:creationId xmlns:a16="http://schemas.microsoft.com/office/drawing/2014/main" id="{847C262D-CE91-47F5-A2D8-BAC96ACA7BFE}"/>
              </a:ext>
            </a:extLst>
          </p:cNvPr>
          <p:cNvSpPr txBox="1"/>
          <p:nvPr/>
        </p:nvSpPr>
        <p:spPr bwMode="auto">
          <a:xfrm>
            <a:off x="4213430" y="2167482"/>
            <a:ext cx="3233849" cy="1196655"/>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2. Return compressed token signed</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with secret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1" name="文本框 10">
            <a:extLst>
              <a:ext uri="{FF2B5EF4-FFF2-40B4-BE49-F238E27FC236}">
                <a16:creationId xmlns:a16="http://schemas.microsoft.com/office/drawing/2014/main" id="{8EA34C06-CFC0-40BE-A500-51A1BFDB2F76}"/>
              </a:ext>
            </a:extLst>
          </p:cNvPr>
          <p:cNvSpPr txBox="1"/>
          <p:nvPr/>
        </p:nvSpPr>
        <p:spPr bwMode="auto">
          <a:xfrm>
            <a:off x="8079596" y="3769100"/>
            <a:ext cx="3870638" cy="1196655"/>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3. Access with token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HTTP Header</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X-Auth-Token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2" name="文本框 11">
            <a:extLst>
              <a:ext uri="{FF2B5EF4-FFF2-40B4-BE49-F238E27FC236}">
                <a16:creationId xmlns:a16="http://schemas.microsoft.com/office/drawing/2014/main" id="{76109E93-A63C-4127-88C3-D6F1DB6DA5DD}"/>
              </a:ext>
            </a:extLst>
          </p:cNvPr>
          <p:cNvSpPr txBox="1"/>
          <p:nvPr/>
        </p:nvSpPr>
        <p:spPr bwMode="auto">
          <a:xfrm>
            <a:off x="7447279" y="865380"/>
            <a:ext cx="4744721" cy="827323"/>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4. </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Uncompress</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token and local validate with public key</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Tree>
    <p:extLst>
      <p:ext uri="{BB962C8B-B14F-4D97-AF65-F5344CB8AC3E}">
        <p14:creationId xmlns:p14="http://schemas.microsoft.com/office/powerpoint/2010/main" val="3111249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231833" cy="571500"/>
          </a:xfrm>
        </p:spPr>
        <p:txBody>
          <a:bodyPr>
            <a:noAutofit/>
          </a:bodyPr>
          <a:lstStyle/>
          <a:p>
            <a:r>
              <a:rPr lang="en-US" altLang="zh-CN" dirty="0">
                <a:sym typeface="Huawei Sans" panose="020C0503030203020204" pitchFamily="34" charset="0"/>
              </a:rPr>
              <a:t>6.Keystone</a:t>
            </a:r>
            <a:r>
              <a:rPr lang="zh-CN" altLang="en-US" dirty="0">
                <a:sym typeface="Huawei Sans" panose="020C0503030203020204" pitchFamily="34" charset="0"/>
              </a:rPr>
              <a:t>基于令牌的认证</a:t>
            </a:r>
            <a:r>
              <a:rPr lang="en-US" altLang="zh-CN" dirty="0">
                <a:sym typeface="Huawei Sans" panose="020C0503030203020204" pitchFamily="34" charset="0"/>
              </a:rPr>
              <a:t>-Fernet</a:t>
            </a:r>
            <a:endParaRPr lang="zh-CN" altLang="en-US" dirty="0">
              <a:sym typeface="Huawei Sans" panose="020C0503030203020204" pitchFamily="34" charset="0"/>
            </a:endParaRPr>
          </a:p>
        </p:txBody>
      </p:sp>
      <p:sp>
        <p:nvSpPr>
          <p:cNvPr id="3" name="椭圆 2">
            <a:extLst>
              <a:ext uri="{FF2B5EF4-FFF2-40B4-BE49-F238E27FC236}">
                <a16:creationId xmlns:a16="http://schemas.microsoft.com/office/drawing/2014/main" id="{C681EE84-0E8E-48A0-83E0-32CA50A8EDBA}"/>
              </a:ext>
            </a:extLst>
          </p:cNvPr>
          <p:cNvSpPr/>
          <p:nvPr/>
        </p:nvSpPr>
        <p:spPr bwMode="auto">
          <a:xfrm>
            <a:off x="1559496" y="1928033"/>
            <a:ext cx="2559662" cy="1118234"/>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rPr>
              <a:t>Keystone</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secret key</a:t>
            </a:r>
            <a:endParaRPr kumimoji="0" lang="zh-CN" altLang="en-US" sz="2400" b="0" i="0" u="none" strike="noStrike" cap="none" normalizeH="0" baseline="0" dirty="0">
              <a:ln>
                <a:noFill/>
              </a:ln>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椭圆 3">
            <a:extLst>
              <a:ext uri="{FF2B5EF4-FFF2-40B4-BE49-F238E27FC236}">
                <a16:creationId xmlns:a16="http://schemas.microsoft.com/office/drawing/2014/main" id="{D38575F5-3544-41B6-A3C8-F3E754FDC7D2}"/>
              </a:ext>
            </a:extLst>
          </p:cNvPr>
          <p:cNvSpPr/>
          <p:nvPr/>
        </p:nvSpPr>
        <p:spPr bwMode="auto">
          <a:xfrm>
            <a:off x="5109268" y="4905164"/>
            <a:ext cx="1980220"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椭圆 4">
            <a:extLst>
              <a:ext uri="{FF2B5EF4-FFF2-40B4-BE49-F238E27FC236}">
                <a16:creationId xmlns:a16="http://schemas.microsoft.com/office/drawing/2014/main" id="{02676F30-018F-4D3A-BB7D-FCEBE9E08E00}"/>
              </a:ext>
            </a:extLst>
          </p:cNvPr>
          <p:cNvSpPr/>
          <p:nvPr/>
        </p:nvSpPr>
        <p:spPr bwMode="auto">
          <a:xfrm>
            <a:off x="8079598" y="1928033"/>
            <a:ext cx="2832242" cy="720080"/>
          </a:xfrm>
          <a:prstGeom prst="ellipse">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 API</a:t>
            </a:r>
          </a:p>
        </p:txBody>
      </p:sp>
      <p:cxnSp>
        <p:nvCxnSpPr>
          <p:cNvPr id="6" name="直接箭头连接符 5">
            <a:extLst>
              <a:ext uri="{FF2B5EF4-FFF2-40B4-BE49-F238E27FC236}">
                <a16:creationId xmlns:a16="http://schemas.microsoft.com/office/drawing/2014/main" id="{8CA11750-91CE-455D-8E4D-7F72C57A91DD}"/>
              </a:ext>
            </a:extLst>
          </p:cNvPr>
          <p:cNvCxnSpPr/>
          <p:nvPr/>
        </p:nvCxnSpPr>
        <p:spPr bwMode="auto">
          <a:xfrm flipV="1">
            <a:off x="7005401" y="2910641"/>
            <a:ext cx="1812034" cy="1885696"/>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7" name="直接箭头连接符 6">
            <a:extLst>
              <a:ext uri="{FF2B5EF4-FFF2-40B4-BE49-F238E27FC236}">
                <a16:creationId xmlns:a16="http://schemas.microsoft.com/office/drawing/2014/main" id="{DA602CE3-7B68-4DEA-97DB-FBD6D6B90563}"/>
              </a:ext>
            </a:extLst>
          </p:cNvPr>
          <p:cNvCxnSpPr/>
          <p:nvPr/>
        </p:nvCxnSpPr>
        <p:spPr bwMode="auto">
          <a:xfrm>
            <a:off x="3701627" y="2886155"/>
            <a:ext cx="1783805" cy="191018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8" name="直接箭头连接符 7">
            <a:extLst>
              <a:ext uri="{FF2B5EF4-FFF2-40B4-BE49-F238E27FC236}">
                <a16:creationId xmlns:a16="http://schemas.microsoft.com/office/drawing/2014/main" id="{5AD4E99C-5227-41EF-BDCC-3AFC078EC280}"/>
              </a:ext>
            </a:extLst>
          </p:cNvPr>
          <p:cNvCxnSpPr/>
          <p:nvPr/>
        </p:nvCxnSpPr>
        <p:spPr bwMode="auto">
          <a:xfrm flipH="1" flipV="1">
            <a:off x="3167686" y="3071059"/>
            <a:ext cx="1902944" cy="2037762"/>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9" name="文本框 8">
            <a:extLst>
              <a:ext uri="{FF2B5EF4-FFF2-40B4-BE49-F238E27FC236}">
                <a16:creationId xmlns:a16="http://schemas.microsoft.com/office/drawing/2014/main" id="{2340131F-E9B5-4447-8EE8-36D725EA018E}"/>
              </a:ext>
            </a:extLst>
          </p:cNvPr>
          <p:cNvSpPr txBox="1"/>
          <p:nvPr/>
        </p:nvSpPr>
        <p:spPr bwMode="auto">
          <a:xfrm>
            <a:off x="1451083" y="3969014"/>
            <a:ext cx="2485644" cy="827323"/>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1. Get token</a:t>
            </a:r>
          </a:p>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user &amp; password</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0" name="文本框 9">
            <a:extLst>
              <a:ext uri="{FF2B5EF4-FFF2-40B4-BE49-F238E27FC236}">
                <a16:creationId xmlns:a16="http://schemas.microsoft.com/office/drawing/2014/main" id="{16DDFC0A-0922-43DA-97F7-105ADC2EC325}"/>
              </a:ext>
            </a:extLst>
          </p:cNvPr>
          <p:cNvSpPr txBox="1"/>
          <p:nvPr/>
        </p:nvSpPr>
        <p:spPr bwMode="auto">
          <a:xfrm>
            <a:off x="4190679" y="3120343"/>
            <a:ext cx="3870638" cy="827323"/>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2. Return </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nonpersistence</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1" name="文本框 10">
            <a:extLst>
              <a:ext uri="{FF2B5EF4-FFF2-40B4-BE49-F238E27FC236}">
                <a16:creationId xmlns:a16="http://schemas.microsoft.com/office/drawing/2014/main" id="{3F708CA9-60DA-46A4-B81B-A725B5ACDD94}"/>
              </a:ext>
            </a:extLst>
          </p:cNvPr>
          <p:cNvSpPr txBox="1"/>
          <p:nvPr/>
        </p:nvSpPr>
        <p:spPr bwMode="auto">
          <a:xfrm>
            <a:off x="7923094" y="3943133"/>
            <a:ext cx="3870638" cy="1196655"/>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3. Access with token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HTTP Header</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X-Auth-Token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12" name="直接箭头连接符 11">
            <a:extLst>
              <a:ext uri="{FF2B5EF4-FFF2-40B4-BE49-F238E27FC236}">
                <a16:creationId xmlns:a16="http://schemas.microsoft.com/office/drawing/2014/main" id="{8945FB20-0C0C-41FF-B36A-1D2959C11AB3}"/>
              </a:ext>
            </a:extLst>
          </p:cNvPr>
          <p:cNvCxnSpPr/>
          <p:nvPr/>
        </p:nvCxnSpPr>
        <p:spPr bwMode="auto">
          <a:xfrm>
            <a:off x="4316198" y="2033486"/>
            <a:ext cx="356636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3" name="直接箭头连接符 12">
            <a:extLst>
              <a:ext uri="{FF2B5EF4-FFF2-40B4-BE49-F238E27FC236}">
                <a16:creationId xmlns:a16="http://schemas.microsoft.com/office/drawing/2014/main" id="{A7ACDB25-C3F5-4685-9750-88B2A4178E9F}"/>
              </a:ext>
            </a:extLst>
          </p:cNvPr>
          <p:cNvCxnSpPr/>
          <p:nvPr/>
        </p:nvCxnSpPr>
        <p:spPr bwMode="auto">
          <a:xfrm flipH="1">
            <a:off x="4316198" y="2542660"/>
            <a:ext cx="3566361" cy="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7CD59E5D-A380-42B8-A79F-F1CD3F5BB4B7}"/>
              </a:ext>
            </a:extLst>
          </p:cNvPr>
          <p:cNvSpPr txBox="1"/>
          <p:nvPr/>
        </p:nvSpPr>
        <p:spPr bwMode="auto">
          <a:xfrm>
            <a:off x="5048011" y="2588276"/>
            <a:ext cx="2793421" cy="457991"/>
          </a:xfrm>
          <a:prstGeom prst="rect">
            <a:avLst/>
          </a:prstGeom>
          <a:solidFill>
            <a:srgbClr val="F0F0F0"/>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4. Validate token</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15" name="文本框 14">
            <a:extLst>
              <a:ext uri="{FF2B5EF4-FFF2-40B4-BE49-F238E27FC236}">
                <a16:creationId xmlns:a16="http://schemas.microsoft.com/office/drawing/2014/main" id="{07920D9E-937E-4336-A96F-9C684C8EFA71}"/>
              </a:ext>
            </a:extLst>
          </p:cNvPr>
          <p:cNvSpPr txBox="1"/>
          <p:nvPr/>
        </p:nvSpPr>
        <p:spPr bwMode="auto">
          <a:xfrm>
            <a:off x="3936727" y="807041"/>
            <a:ext cx="4218850" cy="1196655"/>
          </a:xfrm>
          <a:prstGeom prst="rect">
            <a:avLst/>
          </a:prstGeom>
          <a:solidFill>
            <a:srgbClr val="F0F0F0"/>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5. Validate and return</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user info:</a:t>
            </a:r>
          </a:p>
          <a:p>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user, project, role…</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Tree>
    <p:extLst>
      <p:ext uri="{BB962C8B-B14F-4D97-AF65-F5344CB8AC3E}">
        <p14:creationId xmlns:p14="http://schemas.microsoft.com/office/powerpoint/2010/main" val="27217832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4" grpId="0" animBg="1"/>
      <p:bldP spid="1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691121" cy="571500"/>
          </a:xfrm>
        </p:spPr>
        <p:txBody>
          <a:bodyPr/>
          <a:lstStyle/>
          <a:p>
            <a:r>
              <a:rPr lang="en-US" altLang="zh-CN" dirty="0">
                <a:cs typeface="+mn-ea"/>
                <a:sym typeface="Huawei Sans" panose="020C0503030203020204" pitchFamily="34" charset="0"/>
              </a:rPr>
              <a:t>7.</a:t>
            </a:r>
            <a:r>
              <a:rPr lang="zh-CN" altLang="en-US" dirty="0">
                <a:cs typeface="+mn-ea"/>
                <a:sym typeface="Huawei Sans" panose="020C0503030203020204" pitchFamily="34" charset="0"/>
              </a:rPr>
              <a:t>如何选择</a:t>
            </a:r>
            <a:r>
              <a:rPr lang="en-US" altLang="zh-CN" dirty="0">
                <a:cs typeface="+mn-ea"/>
                <a:sym typeface="Huawei Sans" panose="020C0503030203020204" pitchFamily="34" charset="0"/>
              </a:rPr>
              <a:t>Keystone</a:t>
            </a:r>
            <a:r>
              <a:rPr lang="zh-CN" altLang="en-US" dirty="0">
                <a:cs typeface="+mn-ea"/>
                <a:sym typeface="Huawei Sans" panose="020C0503030203020204" pitchFamily="34" charset="0"/>
              </a:rPr>
              <a:t>基于令牌的认证方式？</a:t>
            </a:r>
            <a:endParaRPr lang="zh-CN" altLang="en-US" dirty="0">
              <a:sym typeface="Huawei Sans" panose="020C0503030203020204" pitchFamily="34" charset="0"/>
            </a:endParaRPr>
          </a:p>
        </p:txBody>
      </p:sp>
      <p:graphicFrame>
        <p:nvGraphicFramePr>
          <p:cNvPr id="3" name="表格 2">
            <a:extLst>
              <a:ext uri="{FF2B5EF4-FFF2-40B4-BE49-F238E27FC236}">
                <a16:creationId xmlns:a16="http://schemas.microsoft.com/office/drawing/2014/main" id="{FD7CB672-8716-4662-9196-DA3618AD6ED6}"/>
              </a:ext>
            </a:extLst>
          </p:cNvPr>
          <p:cNvGraphicFramePr>
            <a:graphicFrameLocks noGrp="1"/>
          </p:cNvGraphicFramePr>
          <p:nvPr>
            <p:extLst>
              <p:ext uri="{D42A27DB-BD31-4B8C-83A1-F6EECF244321}">
                <p14:modId xmlns:p14="http://schemas.microsoft.com/office/powerpoint/2010/main" val="2686218564"/>
              </p:ext>
            </p:extLst>
          </p:nvPr>
        </p:nvGraphicFramePr>
        <p:xfrm>
          <a:off x="601471" y="865800"/>
          <a:ext cx="11133328" cy="4623396"/>
        </p:xfrm>
        <a:graphic>
          <a:graphicData uri="http://schemas.openxmlformats.org/drawingml/2006/table">
            <a:tbl>
              <a:tblPr firstRow="1">
                <a:tableStyleId>{B301B821-A1FF-4177-AEE7-76D212191A09}</a:tableStyleId>
              </a:tblPr>
              <a:tblGrid>
                <a:gridCol w="2297400">
                  <a:extLst>
                    <a:ext uri="{9D8B030D-6E8A-4147-A177-3AD203B41FA5}">
                      <a16:colId xmlns:a16="http://schemas.microsoft.com/office/drawing/2014/main" val="20000"/>
                    </a:ext>
                  </a:extLst>
                </a:gridCol>
                <a:gridCol w="1349748">
                  <a:extLst>
                    <a:ext uri="{9D8B030D-6E8A-4147-A177-3AD203B41FA5}">
                      <a16:colId xmlns:a16="http://schemas.microsoft.com/office/drawing/2014/main" val="20001"/>
                    </a:ext>
                  </a:extLst>
                </a:gridCol>
                <a:gridCol w="2771038">
                  <a:extLst>
                    <a:ext uri="{9D8B030D-6E8A-4147-A177-3AD203B41FA5}">
                      <a16:colId xmlns:a16="http://schemas.microsoft.com/office/drawing/2014/main" val="20002"/>
                    </a:ext>
                  </a:extLst>
                </a:gridCol>
                <a:gridCol w="2533463">
                  <a:extLst>
                    <a:ext uri="{9D8B030D-6E8A-4147-A177-3AD203B41FA5}">
                      <a16:colId xmlns:a16="http://schemas.microsoft.com/office/drawing/2014/main" val="20003"/>
                    </a:ext>
                  </a:extLst>
                </a:gridCol>
                <a:gridCol w="2181679">
                  <a:extLst>
                    <a:ext uri="{9D8B030D-6E8A-4147-A177-3AD203B41FA5}">
                      <a16:colId xmlns:a16="http://schemas.microsoft.com/office/drawing/2014/main" val="20004"/>
                    </a:ext>
                  </a:extLst>
                </a:gridCol>
              </a:tblGrid>
              <a:tr h="496246">
                <a:tc>
                  <a:txBody>
                    <a:bodyPr/>
                    <a:lstStyle/>
                    <a:p>
                      <a:pPr algn="l"/>
                      <a:r>
                        <a:rPr 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Token </a:t>
                      </a:r>
                      <a:r>
                        <a:rPr lang="zh-CN" alt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类型</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C4D2"/>
                    </a:solidFill>
                  </a:tcPr>
                </a:tc>
                <a:tc>
                  <a:txBody>
                    <a:bodyPr/>
                    <a:lstStyle/>
                    <a:p>
                      <a:pPr algn="l"/>
                      <a:r>
                        <a:rPr 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UUID</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C4D2"/>
                    </a:solidFill>
                  </a:tcPr>
                </a:tc>
                <a:tc>
                  <a:txBody>
                    <a:bodyPr/>
                    <a:lstStyle/>
                    <a:p>
                      <a:pPr algn="l"/>
                      <a:r>
                        <a:rPr 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PKI</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C4D2"/>
                    </a:solidFill>
                  </a:tcPr>
                </a:tc>
                <a:tc>
                  <a:txBody>
                    <a:bodyPr/>
                    <a:lstStyle/>
                    <a:p>
                      <a:pPr algn="l"/>
                      <a:r>
                        <a:rPr 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PKIZ</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C4D2"/>
                    </a:solidFill>
                  </a:tcPr>
                </a:tc>
                <a:tc>
                  <a:txBody>
                    <a:bodyPr/>
                    <a:lstStyle/>
                    <a:p>
                      <a:pPr algn="l"/>
                      <a:r>
                        <a:rPr lang="en-US" sz="2400" dirty="0" err="1">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rPr>
                        <a:t>Fernet</a:t>
                      </a:r>
                      <a:endParaRPr lang="en-US" sz="2400" dirty="0">
                        <a:solidFill>
                          <a:schemeClr val="tx1"/>
                        </a:solidFill>
                        <a:effectLst/>
                        <a:latin typeface="宋体" panose="02010600030101010101" pitchFamily="2" charset="-122"/>
                        <a:ea typeface="宋体" panose="02010600030101010101" pitchFamily="2" charset="-122"/>
                        <a:cs typeface="+mn-ea"/>
                        <a:sym typeface="Huawei Sans" panose="020C0503030203020204" pitchFamily="34" charset="0"/>
                      </a:endParaRP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6C4D2"/>
                    </a:solidFill>
                  </a:tcPr>
                </a:tc>
                <a:extLst>
                  <a:ext uri="{0D108BD9-81ED-4DB2-BD59-A6C34878D82A}">
                    <a16:rowId xmlns:a16="http://schemas.microsoft.com/office/drawing/2014/main" val="10000"/>
                  </a:ext>
                </a:extLst>
              </a:tr>
              <a:tr h="496246">
                <a:tc>
                  <a:txBody>
                    <a:bodyPr/>
                    <a:lstStyle/>
                    <a:p>
                      <a:pPr algn="l"/>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大小</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32 Byte</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KB </a:t>
                      </a:r>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级别</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a:effectLst/>
                          <a:latin typeface="宋体" panose="02010600030101010101" pitchFamily="2" charset="-122"/>
                          <a:ea typeface="宋体" panose="02010600030101010101" pitchFamily="2" charset="-122"/>
                          <a:cs typeface="+mn-ea"/>
                          <a:sym typeface="Huawei Sans" panose="020C0503030203020204" pitchFamily="34" charset="0"/>
                        </a:rPr>
                        <a:t>KB </a:t>
                      </a:r>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级别</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约 </a:t>
                      </a:r>
                      <a:r>
                        <a:rPr lang="en-US" altLang="zh-CN" sz="2400" dirty="0">
                          <a:effectLst/>
                          <a:latin typeface="宋体" panose="02010600030101010101" pitchFamily="2" charset="-122"/>
                          <a:ea typeface="宋体" panose="02010600030101010101" pitchFamily="2" charset="-122"/>
                          <a:cs typeface="+mn-ea"/>
                          <a:sym typeface="Huawei Sans" panose="020C0503030203020204" pitchFamily="34" charset="0"/>
                        </a:rPr>
                        <a:t>255 </a:t>
                      </a:r>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Byte</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96246">
                <a:tc>
                  <a:txBody>
                    <a:bodyPr/>
                    <a:lstStyle/>
                    <a:p>
                      <a:pPr algn="l"/>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支持本地认证</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不支持</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支持</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支持</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不支持</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96246">
                <a:tc>
                  <a:txBody>
                    <a:bodyPr/>
                    <a:lstStyle/>
                    <a:p>
                      <a:pPr algn="l"/>
                      <a:r>
                        <a:rPr lang="en-US" sz="2400" b="0" dirty="0">
                          <a:effectLst/>
                          <a:latin typeface="宋体" panose="02010600030101010101" pitchFamily="2" charset="-122"/>
                          <a:ea typeface="宋体" panose="02010600030101010101" pitchFamily="2" charset="-122"/>
                          <a:cs typeface="+mn-ea"/>
                          <a:sym typeface="Huawei Sans" panose="020C0503030203020204" pitchFamily="34" charset="0"/>
                        </a:rPr>
                        <a:t>Keystone </a:t>
                      </a:r>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负载</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大</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小</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小</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大</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496246">
                <a:tc>
                  <a:txBody>
                    <a:bodyPr/>
                    <a:lstStyle/>
                    <a:p>
                      <a:pPr algn="l"/>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存储于数据库</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是</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是</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是</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否</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496246">
                <a:tc>
                  <a:txBody>
                    <a:bodyPr/>
                    <a:lstStyle/>
                    <a:p>
                      <a:pPr algn="l"/>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携带信息</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无</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User</a:t>
                      </a:r>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a:t>
                      </a:r>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catalog </a:t>
                      </a:r>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等</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User</a:t>
                      </a:r>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a:t>
                      </a:r>
                      <a:r>
                        <a:rPr lang="en-US" sz="2400" dirty="0">
                          <a:effectLst/>
                          <a:latin typeface="宋体" panose="02010600030101010101" pitchFamily="2" charset="-122"/>
                          <a:ea typeface="宋体" panose="02010600030101010101" pitchFamily="2" charset="-122"/>
                          <a:cs typeface="+mn-ea"/>
                          <a:sym typeface="Huawei Sans" panose="020C0503030203020204" pitchFamily="34" charset="0"/>
                        </a:rPr>
                        <a:t>catalog </a:t>
                      </a:r>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等</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2400">
                          <a:effectLst/>
                          <a:latin typeface="宋体" panose="02010600030101010101" pitchFamily="2" charset="-122"/>
                          <a:ea typeface="宋体" panose="02010600030101010101" pitchFamily="2" charset="-122"/>
                          <a:cs typeface="+mn-ea"/>
                          <a:sym typeface="Huawei Sans" panose="020C0503030203020204" pitchFamily="34" charset="0"/>
                        </a:rPr>
                        <a:t>user </a:t>
                      </a:r>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等</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496246">
                <a:tc>
                  <a:txBody>
                    <a:bodyPr/>
                    <a:lstStyle/>
                    <a:p>
                      <a:pPr algn="l"/>
                      <a:r>
                        <a:rPr lang="zh-CN" altLang="en-US" sz="2400" b="0">
                          <a:effectLst/>
                          <a:latin typeface="宋体" panose="02010600030101010101" pitchFamily="2" charset="-122"/>
                          <a:ea typeface="宋体" panose="02010600030101010101" pitchFamily="2" charset="-122"/>
                          <a:cs typeface="+mn-ea"/>
                          <a:sym typeface="Huawei Sans" panose="020C0503030203020204" pitchFamily="34" charset="0"/>
                        </a:rPr>
                        <a:t>涉及加密方式</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无</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非对称加密</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非对称加密</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a:effectLst/>
                          <a:latin typeface="宋体" panose="02010600030101010101" pitchFamily="2" charset="-122"/>
                          <a:ea typeface="宋体" panose="02010600030101010101" pitchFamily="2" charset="-122"/>
                          <a:cs typeface="+mn-ea"/>
                          <a:sym typeface="Huawei Sans" panose="020C0503030203020204" pitchFamily="34" charset="0"/>
                        </a:rPr>
                        <a:t>对称加密</a:t>
                      </a:r>
                      <a:r>
                        <a:rPr lang="en-US" altLang="zh-CN" sz="2400">
                          <a:effectLst/>
                          <a:latin typeface="宋体" panose="02010600030101010101" pitchFamily="2" charset="-122"/>
                          <a:ea typeface="宋体" panose="02010600030101010101" pitchFamily="2" charset="-122"/>
                          <a:cs typeface="+mn-ea"/>
                          <a:sym typeface="Huawei Sans" panose="020C0503030203020204" pitchFamily="34" charset="0"/>
                        </a:rPr>
                        <a:t>(</a:t>
                      </a:r>
                      <a:r>
                        <a:rPr lang="en-US" sz="2400">
                          <a:effectLst/>
                          <a:latin typeface="宋体" panose="02010600030101010101" pitchFamily="2" charset="-122"/>
                          <a:ea typeface="宋体" panose="02010600030101010101" pitchFamily="2" charset="-122"/>
                          <a:cs typeface="+mn-ea"/>
                          <a:sym typeface="Huawei Sans" panose="020C0503030203020204" pitchFamily="34" charset="0"/>
                        </a:rPr>
                        <a:t>AES)</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496246">
                <a:tc>
                  <a:txBody>
                    <a:bodyPr/>
                    <a:lstStyle/>
                    <a:p>
                      <a:pPr algn="l"/>
                      <a:r>
                        <a:rPr lang="zh-CN" altLang="en-US" sz="2400" b="0" dirty="0">
                          <a:effectLst/>
                          <a:latin typeface="宋体" panose="02010600030101010101" pitchFamily="2" charset="-122"/>
                          <a:ea typeface="宋体" panose="02010600030101010101" pitchFamily="2" charset="-122"/>
                          <a:cs typeface="+mn-ea"/>
                          <a:sym typeface="Huawei Sans" panose="020C0503030203020204" pitchFamily="34" charset="0"/>
                        </a:rPr>
                        <a:t>是否压缩</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否</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否</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是</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zh-CN" altLang="en-US" sz="2400" dirty="0">
                          <a:effectLst/>
                          <a:latin typeface="宋体" panose="02010600030101010101" pitchFamily="2" charset="-122"/>
                          <a:ea typeface="宋体" panose="02010600030101010101" pitchFamily="2" charset="-122"/>
                          <a:cs typeface="+mn-ea"/>
                          <a:sym typeface="Huawei Sans" panose="020C0503030203020204" pitchFamily="34" charset="0"/>
                        </a:rPr>
                        <a:t>否</a:t>
                      </a:r>
                    </a:p>
                  </a:txBody>
                  <a:tcPr marL="127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
        <p:nvSpPr>
          <p:cNvPr id="5" name="文本框 4">
            <a:extLst>
              <a:ext uri="{FF2B5EF4-FFF2-40B4-BE49-F238E27FC236}">
                <a16:creationId xmlns:a16="http://schemas.microsoft.com/office/drawing/2014/main" id="{0F2D73CF-885E-41BF-96CF-5566254F05E9}"/>
              </a:ext>
            </a:extLst>
          </p:cNvPr>
          <p:cNvSpPr txBox="1"/>
          <p:nvPr/>
        </p:nvSpPr>
        <p:spPr bwMode="auto">
          <a:xfrm>
            <a:off x="1597486" y="5832323"/>
            <a:ext cx="6582919" cy="45799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目前</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新发布版本默认采用</a:t>
            </a:r>
            <a:r>
              <a:rPr lang="en-US" altLang="zh-CN" sz="2400" dirty="0">
                <a:solidFill>
                  <a:srgbClr val="C00000"/>
                </a:solidFill>
                <a:latin typeface="宋体" panose="02010600030101010101" pitchFamily="2" charset="-122"/>
                <a:ea typeface="宋体" panose="02010600030101010101" pitchFamily="2" charset="-122"/>
                <a:cs typeface="+mn-ea"/>
                <a:sym typeface="Huawei Sans" panose="020C0503030203020204" pitchFamily="34" charset="0"/>
              </a:rPr>
              <a:t>Fernet</a:t>
            </a:r>
            <a:r>
              <a:rPr lang="zh-CN" altLang="en-US" sz="2400" dirty="0">
                <a:solidFill>
                  <a:srgbClr val="C00000"/>
                </a:solidFill>
                <a:latin typeface="宋体" panose="02010600030101010101" pitchFamily="2" charset="-122"/>
                <a:ea typeface="宋体" panose="02010600030101010101" pitchFamily="2" charset="-122"/>
                <a:cs typeface="+mn-ea"/>
                <a:sym typeface="Huawei Sans" panose="020C0503030203020204" pitchFamily="34" charset="0"/>
              </a:rPr>
              <a:t>令牌</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Tree>
    <p:extLst>
      <p:ext uri="{BB962C8B-B14F-4D97-AF65-F5344CB8AC3E}">
        <p14:creationId xmlns:p14="http://schemas.microsoft.com/office/powerpoint/2010/main" val="405404749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498715" cy="571500"/>
          </a:xfrm>
        </p:spPr>
        <p:txBody>
          <a:bodyPr/>
          <a:lstStyle/>
          <a:p>
            <a:r>
              <a:rPr lang="en-US" altLang="zh-CN" dirty="0">
                <a:cs typeface="+mn-ea"/>
                <a:sym typeface="Huawei Sans" panose="020C0503030203020204" pitchFamily="34" charset="0"/>
              </a:rPr>
              <a:t>8.OpenStack</a:t>
            </a:r>
            <a:r>
              <a:rPr lang="zh-CN" altLang="en-US" dirty="0">
                <a:cs typeface="+mn-ea"/>
                <a:sym typeface="Huawei Sans" panose="020C0503030203020204" pitchFamily="34" charset="0"/>
              </a:rPr>
              <a:t>认证流程</a:t>
            </a:r>
            <a:r>
              <a:rPr lang="en-US" altLang="zh-CN" dirty="0">
                <a:cs typeface="+mn-ea"/>
                <a:sym typeface="Huawei Sans" panose="020C0503030203020204" pitchFamily="34" charset="0"/>
              </a:rPr>
              <a:t>-</a:t>
            </a:r>
            <a:r>
              <a:rPr lang="zh-CN" altLang="en-US" dirty="0">
                <a:cs typeface="+mn-ea"/>
                <a:sym typeface="Huawei Sans" panose="020C0503030203020204" pitchFamily="34" charset="0"/>
              </a:rPr>
              <a:t>以创建</a:t>
            </a:r>
            <a:r>
              <a:rPr lang="en-US" altLang="zh-CN" dirty="0">
                <a:cs typeface="+mn-ea"/>
                <a:sym typeface="Huawei Sans" panose="020C0503030203020204" pitchFamily="34" charset="0"/>
              </a:rPr>
              <a:t>VM</a:t>
            </a:r>
            <a:r>
              <a:rPr lang="zh-CN" altLang="en-US" dirty="0">
                <a:cs typeface="+mn-ea"/>
                <a:sym typeface="Huawei Sans" panose="020C0503030203020204" pitchFamily="34" charset="0"/>
              </a:rPr>
              <a:t>为例</a:t>
            </a:r>
            <a:endParaRPr lang="zh-CN" altLang="en-US" dirty="0">
              <a:sym typeface="Huawei Sans" panose="020C0503030203020204" pitchFamily="34" charset="0"/>
            </a:endParaRPr>
          </a:p>
        </p:txBody>
      </p:sp>
      <p:grpSp>
        <p:nvGrpSpPr>
          <p:cNvPr id="25" name="组合 24">
            <a:extLst>
              <a:ext uri="{FF2B5EF4-FFF2-40B4-BE49-F238E27FC236}">
                <a16:creationId xmlns:a16="http://schemas.microsoft.com/office/drawing/2014/main" id="{08182B7B-4F0D-100A-D737-CDB97A4981FB}"/>
              </a:ext>
            </a:extLst>
          </p:cNvPr>
          <p:cNvGrpSpPr/>
          <p:nvPr/>
        </p:nvGrpSpPr>
        <p:grpSpPr>
          <a:xfrm>
            <a:off x="1055440" y="1304764"/>
            <a:ext cx="10981804" cy="4320480"/>
            <a:chOff x="1055440" y="1304764"/>
            <a:chExt cx="10981804" cy="4320480"/>
          </a:xfrm>
        </p:grpSpPr>
        <p:sp>
          <p:nvSpPr>
            <p:cNvPr id="3" name="矩形 2">
              <a:extLst>
                <a:ext uri="{FF2B5EF4-FFF2-40B4-BE49-F238E27FC236}">
                  <a16:creationId xmlns:a16="http://schemas.microsoft.com/office/drawing/2014/main" id="{5564A69D-F1E4-494F-BF36-184DE60BC141}"/>
                </a:ext>
              </a:extLst>
            </p:cNvPr>
            <p:cNvSpPr/>
            <p:nvPr/>
          </p:nvSpPr>
          <p:spPr bwMode="auto">
            <a:xfrm>
              <a:off x="2603612" y="1304764"/>
              <a:ext cx="8833247" cy="4320480"/>
            </a:xfrm>
            <a:prstGeom prst="rect">
              <a:avLst/>
            </a:prstGeom>
            <a:noFill/>
            <a:ln>
              <a:solidFill>
                <a:schemeClr val="tx1"/>
              </a:solidFill>
              <a:prstDash val="dash"/>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zh-CN" altLang="en-US" b="0" i="0" u="none" strike="noStrike" cap="none" normalizeH="0" baseline="0" dirty="0">
                <a:ln>
                  <a:noFill/>
                </a:ln>
                <a:solidFill>
                  <a:schemeClr val="bg1"/>
                </a:solidFill>
                <a:effectLst/>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TextBox 7">
              <a:extLst>
                <a:ext uri="{FF2B5EF4-FFF2-40B4-BE49-F238E27FC236}">
                  <a16:creationId xmlns:a16="http://schemas.microsoft.com/office/drawing/2014/main" id="{83142BB8-38E8-41D1-BAAD-AE242D4F7443}"/>
                </a:ext>
              </a:extLst>
            </p:cNvPr>
            <p:cNvSpPr txBox="1"/>
            <p:nvPr/>
          </p:nvSpPr>
          <p:spPr>
            <a:xfrm>
              <a:off x="1055440" y="1520703"/>
              <a:ext cx="1025316" cy="400110"/>
            </a:xfrm>
            <a:prstGeom prst="rect">
              <a:avLst/>
            </a:prstGeom>
            <a:solidFill>
              <a:srgbClr val="EEB3C1"/>
            </a:solidFill>
            <a:ln>
              <a:noFill/>
            </a:ln>
          </p:spPr>
          <p:txBody>
            <a:bodyPr wrap="square" rtlCol="0">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User</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TextBox 8">
              <a:extLst>
                <a:ext uri="{FF2B5EF4-FFF2-40B4-BE49-F238E27FC236}">
                  <a16:creationId xmlns:a16="http://schemas.microsoft.com/office/drawing/2014/main" id="{596A57B5-2CA2-4DB4-9FC1-3321D1CABE26}"/>
                </a:ext>
              </a:extLst>
            </p:cNvPr>
            <p:cNvSpPr txBox="1"/>
            <p:nvPr/>
          </p:nvSpPr>
          <p:spPr>
            <a:xfrm>
              <a:off x="9768408" y="1380496"/>
              <a:ext cx="1404156" cy="369332"/>
            </a:xfrm>
            <a:prstGeom prst="rect">
              <a:avLst/>
            </a:prstGeom>
            <a:solidFill>
              <a:srgbClr val="EFEFEF"/>
            </a:solidFill>
            <a:ln>
              <a:noFill/>
            </a:ln>
          </p:spPr>
          <p:txBody>
            <a:bodyPr wrap="square" rtlCol="0">
              <a:spAutoFit/>
            </a:bodyPr>
            <a:lstStyle/>
            <a:p>
              <a:r>
                <a:rPr lang="en-US" altLang="zh-CN" dirty="0">
                  <a:latin typeface="宋体" panose="02010600030101010101" pitchFamily="2" charset="-122"/>
                  <a:ea typeface="宋体" panose="02010600030101010101" pitchFamily="2" charset="-122"/>
                  <a:cs typeface="+mn-ea"/>
                  <a:sym typeface="Huawei Sans" panose="020C0503030203020204" pitchFamily="34" charset="0"/>
                </a:rPr>
                <a:t>OpenStack</a:t>
              </a:r>
              <a:endParaRPr lang="zh-CN" altLang="en-US"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 name="TextBox 9">
              <a:extLst>
                <a:ext uri="{FF2B5EF4-FFF2-40B4-BE49-F238E27FC236}">
                  <a16:creationId xmlns:a16="http://schemas.microsoft.com/office/drawing/2014/main" id="{7E507E2B-F20E-4B2A-A5CE-3E513285EF59}"/>
                </a:ext>
              </a:extLst>
            </p:cNvPr>
            <p:cNvSpPr txBox="1"/>
            <p:nvPr/>
          </p:nvSpPr>
          <p:spPr>
            <a:xfrm>
              <a:off x="6219613" y="1628715"/>
              <a:ext cx="1640505" cy="400110"/>
            </a:xfrm>
            <a:prstGeom prst="rect">
              <a:avLst/>
            </a:prstGeom>
            <a:solidFill>
              <a:srgbClr val="56C4D2"/>
            </a:solidFill>
            <a:ln>
              <a:noFill/>
            </a:ln>
          </p:spPr>
          <p:txBody>
            <a:bodyPr wrap="square" rtlCol="0">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Keystone</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7" name="TextBox 10">
              <a:extLst>
                <a:ext uri="{FF2B5EF4-FFF2-40B4-BE49-F238E27FC236}">
                  <a16:creationId xmlns:a16="http://schemas.microsoft.com/office/drawing/2014/main" id="{064392C8-50BA-484D-BD49-FDCD555E7171}"/>
                </a:ext>
              </a:extLst>
            </p:cNvPr>
            <p:cNvSpPr txBox="1"/>
            <p:nvPr/>
          </p:nvSpPr>
          <p:spPr>
            <a:xfrm>
              <a:off x="4854910" y="3368416"/>
              <a:ext cx="1640505" cy="400110"/>
            </a:xfrm>
            <a:prstGeom prst="rect">
              <a:avLst/>
            </a:prstGeom>
            <a:solidFill>
              <a:srgbClr val="56C4D2"/>
            </a:solidFill>
            <a:ln>
              <a:noFill/>
            </a:ln>
          </p:spPr>
          <p:txBody>
            <a:bodyPr wrap="square" rtlCol="0">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Nova-</a:t>
              </a:r>
              <a:r>
                <a:rPr lang="en-US" altLang="zh-CN" sz="2000" dirty="0" err="1">
                  <a:latin typeface="宋体" panose="02010600030101010101" pitchFamily="2" charset="-122"/>
                  <a:ea typeface="宋体" panose="02010600030101010101" pitchFamily="2" charset="-122"/>
                  <a:cs typeface="+mn-ea"/>
                  <a:sym typeface="Huawei Sans" panose="020C0503030203020204" pitchFamily="34" charset="0"/>
                </a:rPr>
                <a:t>api</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8" name="直接箭头连接符 7">
              <a:extLst>
                <a:ext uri="{FF2B5EF4-FFF2-40B4-BE49-F238E27FC236}">
                  <a16:creationId xmlns:a16="http://schemas.microsoft.com/office/drawing/2014/main" id="{A21AA015-5504-4ADE-947C-C446A40B5CE1}"/>
                </a:ext>
              </a:extLst>
            </p:cNvPr>
            <p:cNvCxnSpPr/>
            <p:nvPr/>
          </p:nvCxnSpPr>
          <p:spPr bwMode="auto">
            <a:xfrm>
              <a:off x="1908380" y="1705369"/>
              <a:ext cx="4311233" cy="0"/>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TextBox 13">
              <a:extLst>
                <a:ext uri="{FF2B5EF4-FFF2-40B4-BE49-F238E27FC236}">
                  <a16:creationId xmlns:a16="http://schemas.microsoft.com/office/drawing/2014/main" id="{FB1E94BE-817D-491F-B8B1-70217CF56618}"/>
                </a:ext>
              </a:extLst>
            </p:cNvPr>
            <p:cNvSpPr txBox="1"/>
            <p:nvPr/>
          </p:nvSpPr>
          <p:spPr>
            <a:xfrm>
              <a:off x="3397692" y="1345168"/>
              <a:ext cx="1569660" cy="369332"/>
            </a:xfrm>
            <a:prstGeom prst="rect">
              <a:avLst/>
            </a:prstGeom>
            <a:solidFill>
              <a:srgbClr val="EFEFEF"/>
            </a:solidFill>
            <a:ln>
              <a:noFill/>
            </a:ln>
          </p:spPr>
          <p:txBody>
            <a:bodyPr wrap="none" rtlCol="0">
              <a:spAutoFit/>
            </a:bodyPr>
            <a:lstStyle/>
            <a:p>
              <a:r>
                <a:rPr lang="en-US" altLang="zh-CN" dirty="0">
                  <a:latin typeface="宋体" panose="02010600030101010101" pitchFamily="2" charset="-122"/>
                  <a:ea typeface="宋体" panose="02010600030101010101" pitchFamily="2" charset="-122"/>
                  <a:cs typeface="+mn-ea"/>
                  <a:sym typeface="Huawei Sans" panose="020C0503030203020204" pitchFamily="34" charset="0"/>
                </a:rPr>
                <a:t>1</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、申请</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Token</a:t>
              </a:r>
              <a:endParaRPr lang="zh-CN" altLang="en-US"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10" name="直接箭头连接符 9">
              <a:extLst>
                <a:ext uri="{FF2B5EF4-FFF2-40B4-BE49-F238E27FC236}">
                  <a16:creationId xmlns:a16="http://schemas.microsoft.com/office/drawing/2014/main" id="{09FA55D8-BDBC-4415-A6E6-90D06796686A}"/>
                </a:ext>
              </a:extLst>
            </p:cNvPr>
            <p:cNvCxnSpPr>
              <a:cxnSpLocks/>
              <a:stCxn id="4" idx="3"/>
              <a:endCxn id="7" idx="0"/>
            </p:cNvCxnSpPr>
            <p:nvPr/>
          </p:nvCxnSpPr>
          <p:spPr bwMode="auto">
            <a:xfrm>
              <a:off x="2080756" y="1720758"/>
              <a:ext cx="3594407" cy="1647658"/>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1" name="TextBox 17">
              <a:extLst>
                <a:ext uri="{FF2B5EF4-FFF2-40B4-BE49-F238E27FC236}">
                  <a16:creationId xmlns:a16="http://schemas.microsoft.com/office/drawing/2014/main" id="{93D1A288-34BB-4810-921A-A4B6FA9CDFAD}"/>
                </a:ext>
              </a:extLst>
            </p:cNvPr>
            <p:cNvSpPr txBox="1"/>
            <p:nvPr/>
          </p:nvSpPr>
          <p:spPr>
            <a:xfrm>
              <a:off x="3343983" y="2001695"/>
              <a:ext cx="3649653" cy="369332"/>
            </a:xfrm>
            <a:prstGeom prst="rect">
              <a:avLst/>
            </a:prstGeom>
            <a:solidFill>
              <a:srgbClr val="EFEFEF"/>
            </a:solidFill>
            <a:ln>
              <a:noFill/>
            </a:ln>
          </p:spPr>
          <p:txBody>
            <a:bodyPr wrap="none" rtlCol="0">
              <a:spAutoFit/>
            </a:bodyPr>
            <a:lstStyle>
              <a:defPPr>
                <a:defRPr lang="zh-CN"/>
              </a:defPPr>
              <a:lvl1pPr>
                <a:defRPr sz="1400">
                  <a:solidFill>
                    <a:schemeClr val="bg1"/>
                  </a:solidFill>
                  <a:latin typeface="+mn-lt"/>
                  <a:ea typeface="+mn-ea"/>
                  <a:cs typeface="+mn-ea"/>
                </a:defRPr>
              </a:lvl1pPr>
            </a:lstStyle>
            <a:p>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2</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、创建虚拟机，</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Head</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中携带</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Token</a:t>
              </a:r>
              <a:endPar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endParaRPr>
            </a:p>
          </p:txBody>
        </p:sp>
        <p:sp>
          <p:nvSpPr>
            <p:cNvPr id="12" name="TextBox 18">
              <a:extLst>
                <a:ext uri="{FF2B5EF4-FFF2-40B4-BE49-F238E27FC236}">
                  <a16:creationId xmlns:a16="http://schemas.microsoft.com/office/drawing/2014/main" id="{306905A0-6A15-47E0-A022-547D09C54172}"/>
                </a:ext>
              </a:extLst>
            </p:cNvPr>
            <p:cNvSpPr txBox="1"/>
            <p:nvPr/>
          </p:nvSpPr>
          <p:spPr>
            <a:xfrm>
              <a:off x="5878437" y="5183904"/>
              <a:ext cx="2338985" cy="400110"/>
            </a:xfrm>
            <a:prstGeom prst="rect">
              <a:avLst/>
            </a:prstGeom>
            <a:solidFill>
              <a:srgbClr val="56C4D2"/>
            </a:solidFill>
            <a:ln>
              <a:noFill/>
            </a:ln>
          </p:spPr>
          <p:txBody>
            <a:bodyPr wrap="square" rtlCol="0">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Nova-compute</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13" name="直接箭头连接符 12">
              <a:extLst>
                <a:ext uri="{FF2B5EF4-FFF2-40B4-BE49-F238E27FC236}">
                  <a16:creationId xmlns:a16="http://schemas.microsoft.com/office/drawing/2014/main" id="{20B469CF-D137-48FA-87C7-EFF556987D2E}"/>
                </a:ext>
              </a:extLst>
            </p:cNvPr>
            <p:cNvCxnSpPr>
              <a:cxnSpLocks/>
              <a:stCxn id="7" idx="0"/>
              <a:endCxn id="6" idx="2"/>
            </p:cNvCxnSpPr>
            <p:nvPr/>
          </p:nvCxnSpPr>
          <p:spPr bwMode="auto">
            <a:xfrm flipV="1">
              <a:off x="5675163" y="2028825"/>
              <a:ext cx="1364703" cy="133959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4" name="TextBox 22">
              <a:extLst>
                <a:ext uri="{FF2B5EF4-FFF2-40B4-BE49-F238E27FC236}">
                  <a16:creationId xmlns:a16="http://schemas.microsoft.com/office/drawing/2014/main" id="{28A07554-CD5B-40A2-827B-8E699612FA3B}"/>
                </a:ext>
              </a:extLst>
            </p:cNvPr>
            <p:cNvSpPr txBox="1"/>
            <p:nvPr/>
          </p:nvSpPr>
          <p:spPr>
            <a:xfrm>
              <a:off x="6107137" y="2839305"/>
              <a:ext cx="2492990" cy="369332"/>
            </a:xfrm>
            <a:prstGeom prst="rect">
              <a:avLst/>
            </a:prstGeom>
            <a:solidFill>
              <a:srgbClr val="EFEFEF"/>
            </a:solidFill>
            <a:ln>
              <a:noFill/>
            </a:ln>
          </p:spPr>
          <p:txBody>
            <a:bodyPr wrap="none" rtlCol="0">
              <a:spAutoFit/>
            </a:bodyPr>
            <a:lstStyle>
              <a:defPPr>
                <a:defRPr lang="zh-CN"/>
              </a:defPPr>
              <a:lvl1pPr>
                <a:defRPr sz="1400">
                  <a:solidFill>
                    <a:schemeClr val="bg1"/>
                  </a:solidFill>
                  <a:latin typeface="+mn-lt"/>
                  <a:ea typeface="+mn-ea"/>
                  <a:cs typeface="+mn-ea"/>
                </a:defRPr>
              </a:lvl1pPr>
            </a:lstStyle>
            <a:p>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3</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、校验</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Token</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是否有效</a:t>
              </a:r>
            </a:p>
          </p:txBody>
        </p:sp>
        <p:sp>
          <p:nvSpPr>
            <p:cNvPr id="15" name="TextBox 23">
              <a:extLst>
                <a:ext uri="{FF2B5EF4-FFF2-40B4-BE49-F238E27FC236}">
                  <a16:creationId xmlns:a16="http://schemas.microsoft.com/office/drawing/2014/main" id="{6D1B0A1F-C6F5-4467-8800-DAE1E4F3CC11}"/>
                </a:ext>
              </a:extLst>
            </p:cNvPr>
            <p:cNvSpPr txBox="1"/>
            <p:nvPr/>
          </p:nvSpPr>
          <p:spPr>
            <a:xfrm>
              <a:off x="5451967" y="4102957"/>
              <a:ext cx="646331" cy="369332"/>
            </a:xfrm>
            <a:prstGeom prst="rect">
              <a:avLst/>
            </a:prstGeom>
            <a:solidFill>
              <a:srgbClr val="56C4D2"/>
            </a:solidFill>
            <a:ln>
              <a:noFill/>
            </a:ln>
          </p:spPr>
          <p:txBody>
            <a:bodyPr wrap="none" rtlCol="0">
              <a:spAutoFit/>
            </a:bodyPr>
            <a:lstStyle/>
            <a:p>
              <a:r>
                <a:rPr lang="en-US" altLang="zh-CN" dirty="0">
                  <a:latin typeface="宋体" panose="02010600030101010101" pitchFamily="2" charset="-122"/>
                  <a:ea typeface="宋体" panose="02010600030101010101" pitchFamily="2" charset="-122"/>
                  <a:cs typeface="+mn-ea"/>
                  <a:sym typeface="Huawei Sans" panose="020C0503030203020204" pitchFamily="34" charset="0"/>
                </a:rPr>
                <a:t>……</a:t>
              </a:r>
              <a:endParaRPr lang="zh-CN" altLang="en-US"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16" name="直接箭头连接符 15">
              <a:extLst>
                <a:ext uri="{FF2B5EF4-FFF2-40B4-BE49-F238E27FC236}">
                  <a16:creationId xmlns:a16="http://schemas.microsoft.com/office/drawing/2014/main" id="{9856CBF3-901F-46F9-91F4-F1DABF0E1607}"/>
                </a:ext>
              </a:extLst>
            </p:cNvPr>
            <p:cNvCxnSpPr>
              <a:cxnSpLocks/>
              <a:stCxn id="7" idx="2"/>
              <a:endCxn id="15" idx="0"/>
            </p:cNvCxnSpPr>
            <p:nvPr/>
          </p:nvCxnSpPr>
          <p:spPr bwMode="auto">
            <a:xfrm>
              <a:off x="5675163" y="3768526"/>
              <a:ext cx="99970" cy="33443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2A45ECD4-9EC9-44EE-B837-914D13A9497F}"/>
                </a:ext>
              </a:extLst>
            </p:cNvPr>
            <p:cNvCxnSpPr>
              <a:cxnSpLocks/>
              <a:stCxn id="15" idx="2"/>
              <a:endCxn id="12" idx="0"/>
            </p:cNvCxnSpPr>
            <p:nvPr/>
          </p:nvCxnSpPr>
          <p:spPr bwMode="auto">
            <a:xfrm>
              <a:off x="5775133" y="4472289"/>
              <a:ext cx="1272797" cy="711615"/>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18" name="TextBox 30">
              <a:extLst>
                <a:ext uri="{FF2B5EF4-FFF2-40B4-BE49-F238E27FC236}">
                  <a16:creationId xmlns:a16="http://schemas.microsoft.com/office/drawing/2014/main" id="{AF94A141-D6DF-41FD-B7EE-26F975574E2E}"/>
                </a:ext>
              </a:extLst>
            </p:cNvPr>
            <p:cNvSpPr txBox="1"/>
            <p:nvPr/>
          </p:nvSpPr>
          <p:spPr>
            <a:xfrm>
              <a:off x="3994398" y="4714387"/>
              <a:ext cx="2492990" cy="369332"/>
            </a:xfrm>
            <a:prstGeom prst="rect">
              <a:avLst/>
            </a:prstGeom>
            <a:solidFill>
              <a:srgbClr val="EFEFEF"/>
            </a:solidFill>
            <a:ln>
              <a:noFill/>
            </a:ln>
          </p:spPr>
          <p:txBody>
            <a:bodyPr wrap="none" rtlCol="0">
              <a:spAutoFit/>
            </a:bodyPr>
            <a:lstStyle>
              <a:defPPr>
                <a:defRPr lang="zh-CN"/>
              </a:defPPr>
              <a:lvl1pPr>
                <a:defRPr sz="1400">
                  <a:solidFill>
                    <a:schemeClr val="bg1"/>
                  </a:solidFill>
                  <a:latin typeface="+mn-lt"/>
                  <a:ea typeface="+mn-ea"/>
                  <a:cs typeface="+mn-ea"/>
                </a:defRPr>
              </a:lvl1pPr>
            </a:lstStyle>
            <a:p>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4</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Token</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通过接口透传</a:t>
              </a:r>
            </a:p>
          </p:txBody>
        </p:sp>
        <p:sp>
          <p:nvSpPr>
            <p:cNvPr id="19" name="TextBox 31">
              <a:extLst>
                <a:ext uri="{FF2B5EF4-FFF2-40B4-BE49-F238E27FC236}">
                  <a16:creationId xmlns:a16="http://schemas.microsoft.com/office/drawing/2014/main" id="{DC78E06F-0855-48BE-B666-2474DE527016}"/>
                </a:ext>
              </a:extLst>
            </p:cNvPr>
            <p:cNvSpPr txBox="1"/>
            <p:nvPr/>
          </p:nvSpPr>
          <p:spPr>
            <a:xfrm>
              <a:off x="8607844" y="3368416"/>
              <a:ext cx="2303996" cy="400110"/>
            </a:xfrm>
            <a:prstGeom prst="rect">
              <a:avLst/>
            </a:prstGeom>
            <a:solidFill>
              <a:srgbClr val="56C4D2"/>
            </a:solidFill>
            <a:ln>
              <a:noFill/>
            </a:ln>
          </p:spPr>
          <p:txBody>
            <a:bodyPr wrap="square" rtlCol="0">
              <a:spAutoFit/>
            </a:bodyPr>
            <a:lstStyle/>
            <a:p>
              <a:r>
                <a:rPr lang="en-US" altLang="zh-CN" sz="2000" dirty="0">
                  <a:latin typeface="宋体" panose="02010600030101010101" pitchFamily="2" charset="-122"/>
                  <a:ea typeface="宋体" panose="02010600030101010101" pitchFamily="2" charset="-122"/>
                  <a:cs typeface="+mn-ea"/>
                  <a:sym typeface="Huawei Sans" panose="020C0503030203020204" pitchFamily="34" charset="0"/>
                </a:rPr>
                <a:t>Neutron-server</a:t>
              </a:r>
              <a:endParaRPr lang="zh-CN" altLang="en-US" sz="2000" dirty="0">
                <a:latin typeface="宋体" panose="02010600030101010101" pitchFamily="2" charset="-122"/>
                <a:ea typeface="宋体" panose="02010600030101010101" pitchFamily="2" charset="-122"/>
                <a:cs typeface="+mn-ea"/>
                <a:sym typeface="Huawei Sans" panose="020C0503030203020204" pitchFamily="34" charset="0"/>
              </a:endParaRPr>
            </a:p>
          </p:txBody>
        </p:sp>
        <p:cxnSp>
          <p:nvCxnSpPr>
            <p:cNvPr id="20" name="直接箭头连接符 19">
              <a:extLst>
                <a:ext uri="{FF2B5EF4-FFF2-40B4-BE49-F238E27FC236}">
                  <a16:creationId xmlns:a16="http://schemas.microsoft.com/office/drawing/2014/main" id="{8CCDC82F-9CD8-434E-AC8E-B0114302A066}"/>
                </a:ext>
              </a:extLst>
            </p:cNvPr>
            <p:cNvCxnSpPr>
              <a:cxnSpLocks/>
              <a:stCxn id="12" idx="0"/>
              <a:endCxn id="19" idx="1"/>
            </p:cNvCxnSpPr>
            <p:nvPr/>
          </p:nvCxnSpPr>
          <p:spPr bwMode="auto">
            <a:xfrm flipV="1">
              <a:off x="7047930" y="3568471"/>
              <a:ext cx="1559914" cy="1615433"/>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1" name="TextBox 35">
              <a:extLst>
                <a:ext uri="{FF2B5EF4-FFF2-40B4-BE49-F238E27FC236}">
                  <a16:creationId xmlns:a16="http://schemas.microsoft.com/office/drawing/2014/main" id="{9824280B-AD30-4347-8ECB-31353EC9B34F}"/>
                </a:ext>
              </a:extLst>
            </p:cNvPr>
            <p:cNvSpPr txBox="1"/>
            <p:nvPr/>
          </p:nvSpPr>
          <p:spPr>
            <a:xfrm>
              <a:off x="7695093" y="4506796"/>
              <a:ext cx="4342151" cy="369332"/>
            </a:xfrm>
            <a:prstGeom prst="rect">
              <a:avLst/>
            </a:prstGeom>
            <a:solidFill>
              <a:srgbClr val="EFEFEF"/>
            </a:solidFill>
            <a:ln>
              <a:noFill/>
            </a:ln>
          </p:spPr>
          <p:txBody>
            <a:bodyPr wrap="none" rtlCol="0">
              <a:spAutoFit/>
            </a:bodyPr>
            <a:lstStyle>
              <a:defPPr>
                <a:defRPr lang="zh-CN"/>
              </a:defPPr>
              <a:lvl1pPr>
                <a:defRPr sz="1400">
                  <a:solidFill>
                    <a:schemeClr val="bg1"/>
                  </a:solidFill>
                  <a:latin typeface="+mn-lt"/>
                  <a:ea typeface="+mn-ea"/>
                  <a:cs typeface="+mn-ea"/>
                </a:defRPr>
              </a:lvl1pPr>
            </a:lstStyle>
            <a:p>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5</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、进行网口相关操作，</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Head</a:t>
              </a:r>
              <a:r>
                <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中携带</a:t>
              </a:r>
              <a:r>
                <a:rPr lang="en-US" altLang="zh-CN" sz="1800" dirty="0">
                  <a:solidFill>
                    <a:schemeClr val="tx1"/>
                  </a:solidFill>
                  <a:latin typeface="宋体" panose="02010600030101010101" pitchFamily="2" charset="-122"/>
                  <a:ea typeface="宋体" panose="02010600030101010101" pitchFamily="2" charset="-122"/>
                  <a:sym typeface="Huawei Sans" panose="020C0503030203020204" pitchFamily="34" charset="0"/>
                </a:rPr>
                <a:t>Token</a:t>
              </a:r>
              <a:endParaRPr lang="zh-CN" altLang="en-US" sz="1800" dirty="0">
                <a:solidFill>
                  <a:schemeClr val="tx1"/>
                </a:solidFill>
                <a:latin typeface="宋体" panose="02010600030101010101" pitchFamily="2" charset="-122"/>
                <a:ea typeface="宋体" panose="02010600030101010101" pitchFamily="2" charset="-122"/>
                <a:sym typeface="Huawei Sans" panose="020C0503030203020204" pitchFamily="34" charset="0"/>
              </a:endParaRPr>
            </a:p>
          </p:txBody>
        </p:sp>
        <p:cxnSp>
          <p:nvCxnSpPr>
            <p:cNvPr id="22" name="直接箭头连接符 21">
              <a:extLst>
                <a:ext uri="{FF2B5EF4-FFF2-40B4-BE49-F238E27FC236}">
                  <a16:creationId xmlns:a16="http://schemas.microsoft.com/office/drawing/2014/main" id="{029BD864-4B19-4855-B904-6FAA0A73362F}"/>
                </a:ext>
              </a:extLst>
            </p:cNvPr>
            <p:cNvCxnSpPr>
              <a:cxnSpLocks/>
              <a:stCxn id="19" idx="0"/>
              <a:endCxn id="6" idx="2"/>
            </p:cNvCxnSpPr>
            <p:nvPr/>
          </p:nvCxnSpPr>
          <p:spPr bwMode="auto">
            <a:xfrm flipH="1" flipV="1">
              <a:off x="7039866" y="2028825"/>
              <a:ext cx="2719976" cy="1339591"/>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23" name="TextBox 39">
              <a:extLst>
                <a:ext uri="{FF2B5EF4-FFF2-40B4-BE49-F238E27FC236}">
                  <a16:creationId xmlns:a16="http://schemas.microsoft.com/office/drawing/2014/main" id="{E5DC9E1B-17FF-44DA-9886-BF319E9BD279}"/>
                </a:ext>
              </a:extLst>
            </p:cNvPr>
            <p:cNvSpPr txBox="1"/>
            <p:nvPr/>
          </p:nvSpPr>
          <p:spPr>
            <a:xfrm>
              <a:off x="8108314" y="2264788"/>
              <a:ext cx="2492990" cy="369332"/>
            </a:xfrm>
            <a:prstGeom prst="rect">
              <a:avLst/>
            </a:prstGeom>
            <a:solidFill>
              <a:srgbClr val="EFEFEF"/>
            </a:solidFill>
            <a:ln>
              <a:noFill/>
            </a:ln>
          </p:spPr>
          <p:txBody>
            <a:bodyPr wrap="none" rtlCol="0">
              <a:spAutoFit/>
            </a:bodyPr>
            <a:lstStyle/>
            <a:p>
              <a:r>
                <a:rPr lang="en-US" altLang="zh-CN" dirty="0">
                  <a:latin typeface="宋体" panose="02010600030101010101" pitchFamily="2" charset="-122"/>
                  <a:ea typeface="宋体" panose="02010600030101010101" pitchFamily="2" charset="-122"/>
                  <a:cs typeface="+mn-ea"/>
                  <a:sym typeface="Huawei Sans" panose="020C0503030203020204" pitchFamily="34" charset="0"/>
                </a:rPr>
                <a:t>6</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、校验</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是否有效</a:t>
              </a:r>
            </a:p>
          </p:txBody>
        </p:sp>
      </p:grpSp>
    </p:spTree>
    <p:extLst>
      <p:ext uri="{BB962C8B-B14F-4D97-AF65-F5344CB8AC3E}">
        <p14:creationId xmlns:p14="http://schemas.microsoft.com/office/powerpoint/2010/main" val="39377195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8" y="141288"/>
            <a:ext cx="8696961" cy="571500"/>
          </a:xfrm>
        </p:spPr>
        <p:txBody>
          <a:bodyPr/>
          <a:lstStyle/>
          <a:p>
            <a:r>
              <a:rPr lang="en-US" altLang="zh-CN" dirty="0">
                <a:cs typeface="+mn-ea"/>
                <a:sym typeface="Huawei Sans" panose="020C0503030203020204" pitchFamily="34" charset="0"/>
              </a:rPr>
              <a:t>9.</a:t>
            </a:r>
            <a:r>
              <a:rPr lang="zh-CN" altLang="en-US" dirty="0">
                <a:cs typeface="+mn-ea"/>
                <a:sym typeface="Huawei Sans" panose="020C0503030203020204" pitchFamily="34" charset="0"/>
              </a:rPr>
              <a:t>讨论：</a:t>
            </a:r>
            <a:r>
              <a:rPr lang="en-US" altLang="zh-CN" dirty="0">
                <a:cs typeface="+mn-ea"/>
                <a:sym typeface="Huawei Sans" panose="020C0503030203020204" pitchFamily="34" charset="0"/>
              </a:rPr>
              <a:t> RBAC</a:t>
            </a:r>
            <a:r>
              <a:rPr lang="zh-CN" altLang="en-US" dirty="0">
                <a:cs typeface="+mn-ea"/>
                <a:sym typeface="Huawei Sans" panose="020C0503030203020204" pitchFamily="34" charset="0"/>
              </a:rPr>
              <a:t>，基于角色的访问控制如何实现？</a:t>
            </a:r>
            <a:endParaRPr lang="zh-CN" altLang="en-US" dirty="0">
              <a:sym typeface="Huawei Sans" panose="020C0503030203020204" pitchFamily="34" charset="0"/>
            </a:endParaRPr>
          </a:p>
        </p:txBody>
      </p:sp>
      <p:sp>
        <p:nvSpPr>
          <p:cNvPr id="3" name="文本占位符 2">
            <a:extLst>
              <a:ext uri="{FF2B5EF4-FFF2-40B4-BE49-F238E27FC236}">
                <a16:creationId xmlns:a16="http://schemas.microsoft.com/office/drawing/2014/main" id="{6FF6774F-0634-42C1-A8D9-5857E21CE599}"/>
              </a:ext>
            </a:extLst>
          </p:cNvPr>
          <p:cNvSpPr>
            <a:spLocks noGrp="1"/>
          </p:cNvSpPr>
          <p:nvPr>
            <p:ph idx="1"/>
          </p:nvPr>
        </p:nvSpPr>
        <p:spPr>
          <a:xfrm>
            <a:off x="609599" y="1083310"/>
            <a:ext cx="10515600" cy="4351338"/>
          </a:xfrm>
        </p:spPr>
        <p:txBody>
          <a:bodyPr/>
          <a:lstStyle/>
          <a:p>
            <a:pPr>
              <a:lnSpc>
                <a:spcPct val="150000"/>
              </a:lnSpc>
              <a:buClr>
                <a:srgbClr val="005BAC"/>
              </a:buClr>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创建</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VM</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时，不同</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服务需要交互，</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会发放和校验</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有效性，但每个服务如何检验用户的</a:t>
            </a:r>
            <a:r>
              <a:rPr lang="zh-CN" altLang="en-US" b="1" dirty="0">
                <a:latin typeface="宋体" panose="02010600030101010101" pitchFamily="2" charset="-122"/>
                <a:ea typeface="宋体" panose="02010600030101010101" pitchFamily="2" charset="-122"/>
                <a:cs typeface="+mn-ea"/>
                <a:sym typeface="Huawei Sans" panose="020C0503030203020204" pitchFamily="34" charset="0"/>
              </a:rPr>
              <a:t>操作权限</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呢？</a:t>
            </a:r>
            <a:endParaRPr lang="en-US" altLang="zh-CN" dirty="0">
              <a:latin typeface="宋体" panose="02010600030101010101" pitchFamily="2" charset="-122"/>
              <a:ea typeface="宋体" panose="02010600030101010101" pitchFamily="2" charset="-122"/>
              <a:cs typeface="+mn-ea"/>
              <a:sym typeface="Huawei Sans" panose="020C0503030203020204" pitchFamily="34" charset="0"/>
            </a:endParaRPr>
          </a:p>
          <a:p>
            <a:pPr lvl="1">
              <a:lnSpc>
                <a:spcPct val="150000"/>
              </a:lnSpc>
              <a:buClr>
                <a:srgbClr val="005BAC"/>
              </a:buClr>
              <a:buFont typeface="Wingdings" panose="05000000000000000000" pitchFamily="2" charset="2"/>
              <a:buChar char="Ø"/>
            </a:pP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例如用户是否有创建</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VM</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权限，是否有更改</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VM</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规格权限？</a:t>
            </a:r>
            <a:endParaRPr lang="en-US" altLang="zh-CN" dirty="0">
              <a:latin typeface="宋体" panose="02010600030101010101" pitchFamily="2" charset="-122"/>
              <a:ea typeface="宋体" panose="02010600030101010101" pitchFamily="2" charset="-122"/>
              <a:cs typeface="+mn-ea"/>
              <a:sym typeface="Huawei Sans" panose="020C0503030203020204" pitchFamily="34" charset="0"/>
            </a:endParaRPr>
          </a:p>
          <a:p>
            <a:pPr>
              <a:lnSpc>
                <a:spcPct val="150000"/>
              </a:lnSpc>
            </a:pPr>
            <a:endParaRPr lang="zh-CN" altLang="en-US" dirty="0">
              <a:latin typeface="宋体" panose="02010600030101010101" pitchFamily="2" charset="-122"/>
              <a:ea typeface="宋体" panose="02010600030101010101" pitchFamily="2" charset="-122"/>
              <a:sym typeface="Huawei Sans" panose="020C0503030203020204" pitchFamily="34" charset="0"/>
            </a:endParaRPr>
          </a:p>
        </p:txBody>
      </p:sp>
    </p:spTree>
    <p:extLst>
      <p:ext uri="{BB962C8B-B14F-4D97-AF65-F5344CB8AC3E}">
        <p14:creationId xmlns:p14="http://schemas.microsoft.com/office/powerpoint/2010/main" val="9999370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132321" cy="571500"/>
          </a:xfrm>
        </p:spPr>
        <p:txBody>
          <a:bodyPr/>
          <a:lstStyle/>
          <a:p>
            <a:r>
              <a:rPr lang="en-US" altLang="zh-CN" dirty="0">
                <a:cs typeface="+mn-ea"/>
                <a:sym typeface="Huawei Sans" panose="020C0503030203020204" pitchFamily="34" charset="0"/>
              </a:rPr>
              <a:t>10.RBAC</a:t>
            </a:r>
            <a:r>
              <a:rPr lang="zh-CN" altLang="en-US" dirty="0">
                <a:cs typeface="+mn-ea"/>
                <a:sym typeface="Huawei Sans" panose="020C0503030203020204" pitchFamily="34" charset="0"/>
              </a:rPr>
              <a:t>：基于角色的访问控制</a:t>
            </a:r>
            <a:r>
              <a:rPr lang="en-US" altLang="zh-CN" dirty="0">
                <a:cs typeface="+mn-ea"/>
                <a:sym typeface="Huawei Sans" panose="020C0503030203020204" pitchFamily="34" charset="0"/>
              </a:rPr>
              <a:t>-</a:t>
            </a:r>
            <a:r>
              <a:rPr lang="zh-CN" altLang="en-US" dirty="0">
                <a:cs typeface="+mn-ea"/>
                <a:sym typeface="Huawei Sans" panose="020C0503030203020204" pitchFamily="34" charset="0"/>
              </a:rPr>
              <a:t>流程</a:t>
            </a:r>
            <a:endParaRPr lang="zh-CN" altLang="en-US" dirty="0">
              <a:sym typeface="Huawei Sans" panose="020C0503030203020204" pitchFamily="34" charset="0"/>
            </a:endParaRPr>
          </a:p>
        </p:txBody>
      </p:sp>
      <p:sp>
        <p:nvSpPr>
          <p:cNvPr id="3" name="TextBox 7">
            <a:extLst>
              <a:ext uri="{FF2B5EF4-FFF2-40B4-BE49-F238E27FC236}">
                <a16:creationId xmlns:a16="http://schemas.microsoft.com/office/drawing/2014/main" id="{161F4191-182A-461D-9AEB-1FA691ACD5A2}"/>
              </a:ext>
            </a:extLst>
          </p:cNvPr>
          <p:cNvSpPr txBox="1"/>
          <p:nvPr/>
        </p:nvSpPr>
        <p:spPr>
          <a:xfrm>
            <a:off x="4964346" y="1027986"/>
            <a:ext cx="2463802" cy="830997"/>
          </a:xfrm>
          <a:prstGeom prst="rect">
            <a:avLst/>
          </a:prstGeom>
          <a:noFill/>
          <a:ln>
            <a:noFill/>
            <a:prstDash val="dash"/>
          </a:ln>
        </p:spPr>
        <p:txBody>
          <a:bodyPr wrap="square" rtlCol="0">
            <a:spAutoFit/>
          </a:bodyPr>
          <a:lstStyle/>
          <a:p>
            <a:r>
              <a:rPr lang="en-US" altLang="zh-CN" sz="2400" kern="0"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sz="2400" kern="0" dirty="0">
                <a:latin typeface="宋体" panose="02010600030101010101" pitchFamily="2" charset="-122"/>
                <a:ea typeface="宋体" panose="02010600030101010101" pitchFamily="2" charset="-122"/>
                <a:cs typeface="+mn-ea"/>
                <a:sym typeface="Huawei Sans" panose="020C0503030203020204" pitchFamily="34" charset="0"/>
              </a:rPr>
              <a:t>提供统一的</a:t>
            </a:r>
            <a:r>
              <a:rPr lang="en-US" altLang="zh-CN" sz="2400" kern="0" dirty="0">
                <a:latin typeface="宋体" panose="02010600030101010101" pitchFamily="2" charset="-122"/>
                <a:ea typeface="宋体" panose="02010600030101010101" pitchFamily="2" charset="-122"/>
                <a:cs typeface="+mn-ea"/>
                <a:sym typeface="Huawei Sans" panose="020C0503030203020204" pitchFamily="34" charset="0"/>
              </a:rPr>
              <a:t>Policy</a:t>
            </a:r>
            <a:r>
              <a:rPr lang="zh-CN" altLang="en-US" sz="2400" kern="0" dirty="0">
                <a:latin typeface="宋体" panose="02010600030101010101" pitchFamily="2" charset="-122"/>
                <a:ea typeface="宋体" panose="02010600030101010101" pitchFamily="2" charset="-122"/>
                <a:cs typeface="+mn-ea"/>
                <a:sym typeface="Huawei Sans" panose="020C0503030203020204" pitchFamily="34" charset="0"/>
              </a:rPr>
              <a:t>模块</a:t>
            </a:r>
            <a:endParaRPr lang="zh-CN" altLang="en-US" sz="240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4" name="TextBox 9">
            <a:extLst>
              <a:ext uri="{FF2B5EF4-FFF2-40B4-BE49-F238E27FC236}">
                <a16:creationId xmlns:a16="http://schemas.microsoft.com/office/drawing/2014/main" id="{9C6E05C9-8B67-4564-AA91-7817DBAC2E0C}"/>
              </a:ext>
            </a:extLst>
          </p:cNvPr>
          <p:cNvSpPr txBox="1"/>
          <p:nvPr/>
        </p:nvSpPr>
        <p:spPr>
          <a:xfrm>
            <a:off x="4226524" y="4793743"/>
            <a:ext cx="3201624" cy="1938992"/>
          </a:xfrm>
          <a:prstGeom prst="rect">
            <a:avLst/>
          </a:prstGeom>
          <a:noFill/>
          <a:ln>
            <a:noFill/>
            <a:prstDash val="dash"/>
          </a:ln>
        </p:spPr>
        <p:txBody>
          <a:bodyPr wrap="square" rtlCol="0">
            <a:spAutoFit/>
          </a:bodyPr>
          <a:lstStyle>
            <a:defPPr>
              <a:defRPr lang="zh-CN"/>
            </a:defPPr>
            <a:lvl1pPr>
              <a:defRPr sz="1400" kern="0">
                <a:latin typeface="+mn-ea"/>
                <a:ea typeface="+mn-ea"/>
              </a:defRPr>
            </a:lvl1pPr>
          </a:lstStyle>
          <a:p>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一般存在于组件的配置文件目录下</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文件修改后实时生效，不需要重启服务</a:t>
            </a:r>
          </a:p>
        </p:txBody>
      </p:sp>
      <p:sp>
        <p:nvSpPr>
          <p:cNvPr id="5" name="矩形 4">
            <a:extLst>
              <a:ext uri="{FF2B5EF4-FFF2-40B4-BE49-F238E27FC236}">
                <a16:creationId xmlns:a16="http://schemas.microsoft.com/office/drawing/2014/main" id="{CA558C18-9C0E-46CE-9F6D-4246BB60DB47}"/>
              </a:ext>
            </a:extLst>
          </p:cNvPr>
          <p:cNvSpPr/>
          <p:nvPr/>
        </p:nvSpPr>
        <p:spPr>
          <a:xfrm>
            <a:off x="1635945" y="3257757"/>
            <a:ext cx="2321732" cy="1938992"/>
          </a:xfrm>
          <a:prstGeom prst="rect">
            <a:avLst/>
          </a:prstGeom>
          <a:noFill/>
          <a:ln>
            <a:noFill/>
            <a:prstDash val="dash"/>
          </a:ln>
        </p:spPr>
        <p:txBody>
          <a:bodyPr wrap="square" rtlCol="0">
            <a:spAutoFit/>
          </a:bodyPr>
          <a:lstStyle/>
          <a:p>
            <a:r>
              <a:rPr lang="en-US" altLang="zh-CN" sz="2400" kern="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kern="0" dirty="0">
                <a:latin typeface="宋体" panose="02010600030101010101" pitchFamily="2" charset="-122"/>
                <a:ea typeface="宋体" panose="02010600030101010101" pitchFamily="2" charset="-122"/>
                <a:cs typeface="+mn-ea"/>
                <a:sym typeface="Huawei Sans" panose="020C0503030203020204" pitchFamily="34" charset="0"/>
              </a:rPr>
              <a:t>认证只认证</a:t>
            </a:r>
            <a:r>
              <a:rPr lang="en-US" altLang="zh-CN" sz="2400" kern="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kern="0" dirty="0">
                <a:latin typeface="宋体" panose="02010600030101010101" pitchFamily="2" charset="-122"/>
                <a:ea typeface="宋体" panose="02010600030101010101" pitchFamily="2" charset="-122"/>
                <a:cs typeface="+mn-ea"/>
                <a:sym typeface="Huawei Sans" panose="020C0503030203020204" pitchFamily="34" charset="0"/>
              </a:rPr>
              <a:t>的有效性，权限控制在各个服务组件内部实现</a:t>
            </a:r>
            <a:endParaRPr lang="en-US" altLang="zh-CN" sz="2400" kern="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6" name="矩形 5">
            <a:extLst>
              <a:ext uri="{FF2B5EF4-FFF2-40B4-BE49-F238E27FC236}">
                <a16:creationId xmlns:a16="http://schemas.microsoft.com/office/drawing/2014/main" id="{4214B886-8495-4A39-A6F0-5A97FFCB6826}"/>
              </a:ext>
            </a:extLst>
          </p:cNvPr>
          <p:cNvSpPr/>
          <p:nvPr/>
        </p:nvSpPr>
        <p:spPr bwMode="auto">
          <a:xfrm>
            <a:off x="2063720" y="2069520"/>
            <a:ext cx="1601887" cy="1031163"/>
          </a:xfrm>
          <a:prstGeom prst="rect">
            <a:avLst/>
          </a:prstGeom>
          <a:solidFill>
            <a:srgbClr val="56C4D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Token verification</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矩形 6">
            <a:extLst>
              <a:ext uri="{FF2B5EF4-FFF2-40B4-BE49-F238E27FC236}">
                <a16:creationId xmlns:a16="http://schemas.microsoft.com/office/drawing/2014/main" id="{18C08838-B52A-4758-A0AE-ED91ABD07CDF}"/>
              </a:ext>
            </a:extLst>
          </p:cNvPr>
          <p:cNvSpPr>
            <a:spLocks/>
          </p:cNvSpPr>
          <p:nvPr/>
        </p:nvSpPr>
        <p:spPr bwMode="auto">
          <a:xfrm>
            <a:off x="5072093" y="2069520"/>
            <a:ext cx="1840758" cy="1031163"/>
          </a:xfrm>
          <a:prstGeom prst="rect">
            <a:avLst/>
          </a:prstGeom>
          <a:solidFill>
            <a:srgbClr val="56C4D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Policy</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e</a:t>
            </a: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nforcement</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8" name="矩形 7">
            <a:extLst>
              <a:ext uri="{FF2B5EF4-FFF2-40B4-BE49-F238E27FC236}">
                <a16:creationId xmlns:a16="http://schemas.microsoft.com/office/drawing/2014/main" id="{6BA18F2B-508B-45AB-92B2-6F55C028BF96}"/>
              </a:ext>
            </a:extLst>
          </p:cNvPr>
          <p:cNvSpPr>
            <a:spLocks/>
          </p:cNvSpPr>
          <p:nvPr/>
        </p:nvSpPr>
        <p:spPr bwMode="auto">
          <a:xfrm>
            <a:off x="10128280" y="2069520"/>
            <a:ext cx="1708119" cy="1031163"/>
          </a:xfrm>
          <a:prstGeom prst="rect">
            <a:avLst/>
          </a:prstGeom>
          <a:solidFill>
            <a:srgbClr val="56C4D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Next</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9" name="矩形 8">
            <a:extLst>
              <a:ext uri="{FF2B5EF4-FFF2-40B4-BE49-F238E27FC236}">
                <a16:creationId xmlns:a16="http://schemas.microsoft.com/office/drawing/2014/main" id="{255F25A7-938F-47AE-8823-4CC85FB10304}"/>
              </a:ext>
            </a:extLst>
          </p:cNvPr>
          <p:cNvSpPr/>
          <p:nvPr/>
        </p:nvSpPr>
        <p:spPr bwMode="auto">
          <a:xfrm>
            <a:off x="7602545" y="3625850"/>
            <a:ext cx="1622733" cy="1031163"/>
          </a:xfrm>
          <a:prstGeom prst="rect">
            <a:avLst/>
          </a:prstGeom>
          <a:solidFill>
            <a:srgbClr val="56C4D2"/>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Return 403</a:t>
            </a:r>
          </a:p>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Forbidden</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0" name="平行四边形 9">
            <a:extLst>
              <a:ext uri="{FF2B5EF4-FFF2-40B4-BE49-F238E27FC236}">
                <a16:creationId xmlns:a16="http://schemas.microsoft.com/office/drawing/2014/main" id="{108B559B-62CC-4771-B917-F3F57ED0030F}"/>
              </a:ext>
            </a:extLst>
          </p:cNvPr>
          <p:cNvSpPr/>
          <p:nvPr/>
        </p:nvSpPr>
        <p:spPr bwMode="auto">
          <a:xfrm>
            <a:off x="4835859" y="3617692"/>
            <a:ext cx="2076981" cy="1031163"/>
          </a:xfrm>
          <a:prstGeom prst="parallelogram">
            <a:avLst/>
          </a:prstGeom>
          <a:solidFill>
            <a:srgbClr val="AFD89C"/>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lang="en-US" altLang="zh-CN" sz="2400" dirty="0" err="1">
                <a:latin typeface="Huawei Sans" panose="020C0503030203020204" pitchFamily="34" charset="0"/>
                <a:ea typeface="方正兰亭黑简体" panose="02000000000000000000" pitchFamily="2" charset="-122"/>
                <a:cs typeface="+mn-ea"/>
                <a:sym typeface="Huawei Sans" panose="020C0503030203020204" pitchFamily="34" charset="0"/>
              </a:rPr>
              <a:t>p</a:t>
            </a:r>
            <a:r>
              <a:rPr kumimoji="0" lang="en-US" altLang="zh-CN" sz="2400" b="0" i="0" u="none" strike="noStrike" cap="none" normalizeH="0" baseline="0" dirty="0" err="1">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olicy</a:t>
            </a:r>
            <a:r>
              <a:rPr lang="en-US" altLang="zh-CN" sz="2400" dirty="0" err="1">
                <a:latin typeface="Huawei Sans" panose="020C0503030203020204" pitchFamily="34" charset="0"/>
                <a:ea typeface="方正兰亭黑简体" panose="02000000000000000000" pitchFamily="2" charset="-122"/>
                <a:cs typeface="+mn-ea"/>
                <a:sym typeface="Huawei Sans" panose="020C0503030203020204" pitchFamily="34" charset="0"/>
              </a:rPr>
              <a:t>.json</a:t>
            </a:r>
            <a:endPar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1" name="菱形 10">
            <a:extLst>
              <a:ext uri="{FF2B5EF4-FFF2-40B4-BE49-F238E27FC236}">
                <a16:creationId xmlns:a16="http://schemas.microsoft.com/office/drawing/2014/main" id="{921DD177-DFF7-4569-8B59-5B075D4BFE7D}"/>
              </a:ext>
            </a:extLst>
          </p:cNvPr>
          <p:cNvSpPr/>
          <p:nvPr/>
        </p:nvSpPr>
        <p:spPr bwMode="auto">
          <a:xfrm>
            <a:off x="7172959" y="2069520"/>
            <a:ext cx="2367281" cy="1031163"/>
          </a:xfrm>
          <a:prstGeom prst="diamond">
            <a:avLst/>
          </a:prstGeom>
          <a:solidFill>
            <a:srgbClr val="EEB3C1"/>
          </a:solidFill>
          <a:ln w="19050" cap="flat" cmpd="sng" algn="ctr">
            <a:solidFill>
              <a:srgbClr val="EEB3C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Verified?</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2" name="直接箭头连接符 11">
            <a:extLst>
              <a:ext uri="{FF2B5EF4-FFF2-40B4-BE49-F238E27FC236}">
                <a16:creationId xmlns:a16="http://schemas.microsoft.com/office/drawing/2014/main" id="{262D3CF4-5B68-4A72-B819-3C29E13F208A}"/>
              </a:ext>
            </a:extLst>
          </p:cNvPr>
          <p:cNvCxnSpPr>
            <a:cxnSpLocks/>
            <a:endCxn id="6" idx="1"/>
          </p:cNvCxnSpPr>
          <p:nvPr/>
        </p:nvCxnSpPr>
        <p:spPr bwMode="auto">
          <a:xfrm>
            <a:off x="1008063" y="2585101"/>
            <a:ext cx="1055657" cy="1"/>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484454EC-F97D-4A45-96F6-EF62FBCBF4F0}"/>
              </a:ext>
            </a:extLst>
          </p:cNvPr>
          <p:cNvCxnSpPr>
            <a:cxnSpLocks/>
            <a:stCxn id="6" idx="3"/>
            <a:endCxn id="7" idx="1"/>
          </p:cNvCxnSpPr>
          <p:nvPr/>
        </p:nvCxnSpPr>
        <p:spPr bwMode="auto">
          <a:xfrm>
            <a:off x="3665607" y="2585102"/>
            <a:ext cx="1406486" cy="0"/>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3503BA05-FD3B-4B94-B740-5D11134E909D}"/>
              </a:ext>
            </a:extLst>
          </p:cNvPr>
          <p:cNvCxnSpPr>
            <a:cxnSpLocks/>
            <a:stCxn id="7" idx="3"/>
            <a:endCxn id="11" idx="1"/>
          </p:cNvCxnSpPr>
          <p:nvPr/>
        </p:nvCxnSpPr>
        <p:spPr bwMode="auto">
          <a:xfrm>
            <a:off x="6912851" y="2585102"/>
            <a:ext cx="260108" cy="0"/>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5" name="直接箭头连接符 14">
            <a:extLst>
              <a:ext uri="{FF2B5EF4-FFF2-40B4-BE49-F238E27FC236}">
                <a16:creationId xmlns:a16="http://schemas.microsoft.com/office/drawing/2014/main" id="{D1930859-0613-42A6-AF39-46E99670ABAF}"/>
              </a:ext>
            </a:extLst>
          </p:cNvPr>
          <p:cNvCxnSpPr>
            <a:cxnSpLocks/>
            <a:stCxn id="11" idx="3"/>
            <a:endCxn id="8" idx="1"/>
          </p:cNvCxnSpPr>
          <p:nvPr/>
        </p:nvCxnSpPr>
        <p:spPr bwMode="auto">
          <a:xfrm>
            <a:off x="9540240" y="2585102"/>
            <a:ext cx="588040" cy="0"/>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D02B939-B16D-4BA3-850D-AB18138B0A79}"/>
              </a:ext>
            </a:extLst>
          </p:cNvPr>
          <p:cNvCxnSpPr>
            <a:cxnSpLocks/>
            <a:stCxn id="10" idx="1"/>
            <a:endCxn id="7" idx="2"/>
          </p:cNvCxnSpPr>
          <p:nvPr/>
        </p:nvCxnSpPr>
        <p:spPr bwMode="auto">
          <a:xfrm flipH="1" flipV="1">
            <a:off x="5992472" y="3100683"/>
            <a:ext cx="10773" cy="517009"/>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CBD186A5-E3B9-421E-9B1D-BC62B077656D}"/>
              </a:ext>
            </a:extLst>
          </p:cNvPr>
          <p:cNvCxnSpPr>
            <a:cxnSpLocks/>
            <a:stCxn id="11" idx="2"/>
          </p:cNvCxnSpPr>
          <p:nvPr/>
        </p:nvCxnSpPr>
        <p:spPr bwMode="auto">
          <a:xfrm>
            <a:off x="8356600" y="3100683"/>
            <a:ext cx="0" cy="626035"/>
          </a:xfrm>
          <a:prstGeom prst="straightConnector1">
            <a:avLst/>
          </a:prstGeom>
          <a:ln w="19050">
            <a:solidFill>
              <a:schemeClr val="tx1"/>
            </a:solidFill>
            <a:headEnd type="none" w="med" len="med"/>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2842C8F3-7AC6-4388-9590-C6229F790AA1}"/>
              </a:ext>
            </a:extLst>
          </p:cNvPr>
          <p:cNvSpPr txBox="1"/>
          <p:nvPr/>
        </p:nvSpPr>
        <p:spPr bwMode="auto">
          <a:xfrm>
            <a:off x="778145" y="2001355"/>
            <a:ext cx="1424611" cy="461665"/>
          </a:xfrm>
          <a:prstGeom prst="rect">
            <a:avLst/>
          </a:prstGeom>
          <a:noFill/>
        </p:spPr>
        <p:txBody>
          <a:bodyPr wrap="square" rtlCol="0">
            <a:spAutoFit/>
          </a:bodyPr>
          <a:lstStyle>
            <a:defPPr>
              <a:defRPr lang="zh-CN"/>
            </a:defPPr>
            <a:lvl1pPr>
              <a:defRPr sz="1600" kern="0">
                <a:latin typeface="+mn-lt"/>
                <a:ea typeface="+mn-ea"/>
                <a:cs typeface="+mn-ea"/>
              </a:defRPr>
            </a:lvl1pPr>
          </a:lstStyle>
          <a:p>
            <a:r>
              <a:rPr lang="en-US" altLang="zh-CN" sz="2400" dirty="0">
                <a:latin typeface="Huawei Sans" panose="020C0503030203020204" pitchFamily="34" charset="0"/>
                <a:ea typeface="方正兰亭黑简体" panose="02000000000000000000" pitchFamily="2" charset="-122"/>
                <a:sym typeface="Huawei Sans" panose="020C0503030203020204" pitchFamily="34" charset="0"/>
              </a:rPr>
              <a:t>Request </a:t>
            </a: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9" name="文本框 18">
            <a:extLst>
              <a:ext uri="{FF2B5EF4-FFF2-40B4-BE49-F238E27FC236}">
                <a16:creationId xmlns:a16="http://schemas.microsoft.com/office/drawing/2014/main" id="{8C1A1AD4-E956-47B0-816D-B9F116885B81}"/>
              </a:ext>
            </a:extLst>
          </p:cNvPr>
          <p:cNvSpPr txBox="1"/>
          <p:nvPr/>
        </p:nvSpPr>
        <p:spPr bwMode="auto">
          <a:xfrm>
            <a:off x="3668813" y="2090432"/>
            <a:ext cx="1539965" cy="830997"/>
          </a:xfrm>
          <a:prstGeom prst="rect">
            <a:avLst/>
          </a:prstGeom>
          <a:noFill/>
        </p:spPr>
        <p:txBody>
          <a:bodyPr wrap="square" rtlCol="0">
            <a:spAutoFit/>
          </a:bodyPr>
          <a:lstStyle>
            <a:defPPr>
              <a:defRPr lang="zh-CN"/>
            </a:defPPr>
            <a:lvl1pPr>
              <a:defRPr sz="1600" kern="0">
                <a:latin typeface="+mn-lt"/>
                <a:ea typeface="+mn-ea"/>
                <a:cs typeface="+mn-ea"/>
              </a:defRPr>
            </a:lvl1pPr>
          </a:lstStyle>
          <a:p>
            <a:r>
              <a:rPr lang="en-US" altLang="zh-CN" sz="2400" dirty="0" err="1">
                <a:latin typeface="Huawei Sans" panose="020C0503030203020204" pitchFamily="34" charset="0"/>
                <a:ea typeface="方正兰亭黑简体" panose="02000000000000000000" pitchFamily="2" charset="-122"/>
                <a:sym typeface="Huawei Sans" panose="020C0503030203020204" pitchFamily="34" charset="0"/>
              </a:rPr>
              <a:t>Auth</a:t>
            </a:r>
            <a:r>
              <a:rPr lang="en-US" altLang="zh-CN" sz="2400" dirty="0">
                <a:latin typeface="Huawei Sans" panose="020C0503030203020204" pitchFamily="34" charset="0"/>
                <a:ea typeface="方正兰亭黑简体" panose="02000000000000000000" pitchFamily="2" charset="-122"/>
                <a:sym typeface="Huawei Sans" panose="020C0503030203020204" pitchFamily="34" charset="0"/>
              </a:rPr>
              <a:t> context </a:t>
            </a: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0" name="文本框 19">
            <a:extLst>
              <a:ext uri="{FF2B5EF4-FFF2-40B4-BE49-F238E27FC236}">
                <a16:creationId xmlns:a16="http://schemas.microsoft.com/office/drawing/2014/main" id="{22165BD8-E271-40D3-B9FA-1C0E27DE4736}"/>
              </a:ext>
            </a:extLst>
          </p:cNvPr>
          <p:cNvSpPr txBox="1"/>
          <p:nvPr/>
        </p:nvSpPr>
        <p:spPr bwMode="auto">
          <a:xfrm>
            <a:off x="9540240" y="2102951"/>
            <a:ext cx="819528" cy="461665"/>
          </a:xfrm>
          <a:prstGeom prst="rect">
            <a:avLst/>
          </a:prstGeom>
          <a:noFill/>
        </p:spPr>
        <p:txBody>
          <a:bodyPr wrap="square" rtlCol="0">
            <a:spAutoFit/>
          </a:bodyPr>
          <a:lstStyle>
            <a:defPPr>
              <a:defRPr lang="zh-CN"/>
            </a:defPPr>
            <a:lvl1pPr>
              <a:defRPr sz="1600" kern="0">
                <a:latin typeface="+mn-lt"/>
                <a:ea typeface="+mn-ea"/>
                <a:cs typeface="+mn-ea"/>
              </a:defRPr>
            </a:lvl1pPr>
          </a:lstStyle>
          <a:p>
            <a:r>
              <a:rPr lang="en-US" altLang="zh-CN" sz="2400" dirty="0">
                <a:latin typeface="Huawei Sans" panose="020C0503030203020204" pitchFamily="34" charset="0"/>
                <a:ea typeface="方正兰亭黑简体" panose="02000000000000000000" pitchFamily="2" charset="-122"/>
                <a:sym typeface="Huawei Sans" panose="020C0503030203020204" pitchFamily="34" charset="0"/>
              </a:rPr>
              <a:t>Yes</a:t>
            </a: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1" name="文本框 20">
            <a:extLst>
              <a:ext uri="{FF2B5EF4-FFF2-40B4-BE49-F238E27FC236}">
                <a16:creationId xmlns:a16="http://schemas.microsoft.com/office/drawing/2014/main" id="{000B4B9E-4F04-40CC-A6F8-53A186358D85}"/>
              </a:ext>
            </a:extLst>
          </p:cNvPr>
          <p:cNvSpPr txBox="1"/>
          <p:nvPr/>
        </p:nvSpPr>
        <p:spPr bwMode="auto">
          <a:xfrm>
            <a:off x="8413912" y="2895721"/>
            <a:ext cx="478571" cy="830997"/>
          </a:xfrm>
          <a:prstGeom prst="rect">
            <a:avLst/>
          </a:prstGeom>
          <a:noFill/>
        </p:spPr>
        <p:txBody>
          <a:bodyPr wrap="square" rtlCol="0">
            <a:spAutoFit/>
          </a:bodyPr>
          <a:lstStyle>
            <a:defPPr>
              <a:defRPr lang="zh-CN"/>
            </a:defPPr>
            <a:lvl1pPr>
              <a:defRPr sz="1600" kern="0">
                <a:latin typeface="+mn-lt"/>
                <a:ea typeface="+mn-ea"/>
                <a:cs typeface="+mn-ea"/>
              </a:defRPr>
            </a:lvl1pPr>
          </a:lstStyle>
          <a:p>
            <a:r>
              <a:rPr lang="en-US" altLang="zh-CN" sz="2400" dirty="0">
                <a:latin typeface="Huawei Sans" panose="020C0503030203020204" pitchFamily="34" charset="0"/>
                <a:ea typeface="方正兰亭黑简体" panose="02000000000000000000" pitchFamily="2" charset="-122"/>
                <a:sym typeface="Huawei Sans" panose="020C0503030203020204" pitchFamily="34" charset="0"/>
              </a:rPr>
              <a:t>No</a:t>
            </a: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2499777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7325361" cy="571500"/>
          </a:xfrm>
        </p:spPr>
        <p:txBody>
          <a:bodyPr/>
          <a:lstStyle/>
          <a:p>
            <a:r>
              <a:rPr lang="en-US" altLang="zh-CN" dirty="0">
                <a:cs typeface="+mn-ea"/>
                <a:sym typeface="Huawei Sans" panose="020C0503030203020204" pitchFamily="34" charset="0"/>
              </a:rPr>
              <a:t>11.RBAC</a:t>
            </a:r>
            <a:r>
              <a:rPr lang="zh-CN" altLang="en-US" dirty="0">
                <a:cs typeface="+mn-ea"/>
                <a:sym typeface="Huawei Sans" panose="020C0503030203020204" pitchFamily="34" charset="0"/>
              </a:rPr>
              <a:t>：基于角色的访问控制</a:t>
            </a:r>
            <a:r>
              <a:rPr lang="en-US" altLang="zh-CN" dirty="0">
                <a:cs typeface="+mn-ea"/>
                <a:sym typeface="Huawei Sans" panose="020C0503030203020204" pitchFamily="34" charset="0"/>
              </a:rPr>
              <a:t>-</a:t>
            </a:r>
            <a:r>
              <a:rPr lang="zh-CN" altLang="en-US" dirty="0">
                <a:cs typeface="+mn-ea"/>
                <a:sym typeface="Huawei Sans" panose="020C0503030203020204" pitchFamily="34" charset="0"/>
              </a:rPr>
              <a:t>原理</a:t>
            </a:r>
            <a:endParaRPr lang="zh-CN" altLang="en-US" dirty="0">
              <a:sym typeface="Huawei Sans" panose="020C0503030203020204" pitchFamily="34" charset="0"/>
            </a:endParaRPr>
          </a:p>
        </p:txBody>
      </p:sp>
      <p:sp>
        <p:nvSpPr>
          <p:cNvPr id="18" name="内容占位符 17">
            <a:extLst>
              <a:ext uri="{FF2B5EF4-FFF2-40B4-BE49-F238E27FC236}">
                <a16:creationId xmlns:a16="http://schemas.microsoft.com/office/drawing/2014/main" id="{B471435C-4840-2EA3-E760-EC841C6501A0}"/>
              </a:ext>
            </a:extLst>
          </p:cNvPr>
          <p:cNvSpPr>
            <a:spLocks noGrp="1"/>
          </p:cNvSpPr>
          <p:nvPr>
            <p:ph idx="1"/>
          </p:nvPr>
        </p:nvSpPr>
        <p:spPr/>
        <p:txBody>
          <a:bodyPr/>
          <a:lstStyle/>
          <a:p>
            <a:endParaRPr lang="zh-CN" altLang="en-US" dirty="0"/>
          </a:p>
        </p:txBody>
      </p:sp>
      <p:sp>
        <p:nvSpPr>
          <p:cNvPr id="3" name="矩形 2">
            <a:extLst>
              <a:ext uri="{FF2B5EF4-FFF2-40B4-BE49-F238E27FC236}">
                <a16:creationId xmlns:a16="http://schemas.microsoft.com/office/drawing/2014/main" id="{6CC4C0BE-7815-4D4F-87DB-7D9207A7DC18}"/>
              </a:ext>
            </a:extLst>
          </p:cNvPr>
          <p:cNvSpPr/>
          <p:nvPr/>
        </p:nvSpPr>
        <p:spPr bwMode="auto">
          <a:xfrm>
            <a:off x="6237296" y="5042025"/>
            <a:ext cx="3700326" cy="1655640"/>
          </a:xfrm>
          <a:prstGeom prst="rect">
            <a:avLst/>
          </a:prstGeom>
          <a:solidFill>
            <a:srgbClr val="F0F0F0"/>
          </a:solidFill>
          <a:ln>
            <a:solidFill>
              <a:schemeClr val="tx1"/>
            </a:solidFill>
            <a:prstDash val="dash"/>
          </a:ln>
          <a:effectLst/>
        </p:spPr>
        <p:txBody>
          <a:bodyPr vert="horz" wrap="square" lIns="91440" tIns="45720" rIns="91440" bIns="45720" numCol="1" rtlCol="0" anchor="t" anchorCtr="0" compatLnSpc="1">
            <a:prstTxWarp prst="textNoShape">
              <a:avLst/>
            </a:prstTxWarp>
          </a:bodyPr>
          <a:lstStyle/>
          <a:p>
            <a:pPr fontAlgn="base">
              <a:buClr>
                <a:srgbClr val="CC9900"/>
              </a:buClr>
            </a:pPr>
            <a:endParaRPr lang="zh-CN" altLang="en-US" sz="20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内容占位符 2">
            <a:extLst>
              <a:ext uri="{FF2B5EF4-FFF2-40B4-BE49-F238E27FC236}">
                <a16:creationId xmlns:a16="http://schemas.microsoft.com/office/drawing/2014/main" id="{E6726DBF-869A-4703-A532-0FAF48570CA5}"/>
              </a:ext>
            </a:extLst>
          </p:cNvPr>
          <p:cNvSpPr txBox="1">
            <a:spLocks/>
          </p:cNvSpPr>
          <p:nvPr/>
        </p:nvSpPr>
        <p:spPr bwMode="auto">
          <a:xfrm>
            <a:off x="4805060" y="873113"/>
            <a:ext cx="5984115" cy="1732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marL="342900" indent="-342900" eaLnBrk="0" hangingPunct="0">
              <a:lnSpc>
                <a:spcPct val="140000"/>
              </a:lnSpc>
              <a:buClr>
                <a:srgbClr val="777777"/>
              </a:buClr>
              <a:buSzPct val="60000"/>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Policy</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模块在检测时需要三方面的数据：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marL="342900" indent="-342900" eaLnBrk="0" hangingPunct="0">
              <a:lnSpc>
                <a:spcPct val="140000"/>
              </a:lnSpc>
              <a:buClr>
                <a:srgbClr val="777777"/>
              </a:buClr>
              <a:buSzPct val="60000"/>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1</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policy.json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策略配置文件</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marL="342900" indent="-342900" eaLnBrk="0" hangingPunct="0">
              <a:lnSpc>
                <a:spcPct val="140000"/>
              </a:lnSpc>
              <a:buClr>
                <a:srgbClr val="777777"/>
              </a:buClr>
              <a:buSzPct val="60000"/>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2</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err="1">
                <a:latin typeface="宋体" panose="02010600030101010101" pitchFamily="2" charset="-122"/>
                <a:ea typeface="宋体" panose="02010600030101010101" pitchFamily="2" charset="-122"/>
                <a:cs typeface="+mn-ea"/>
                <a:sym typeface="Huawei Sans" panose="020C0503030203020204" pitchFamily="34" charset="0"/>
              </a:rPr>
              <a:t>auth_token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添加到</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http</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头部的</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token</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marL="342900" indent="-342900" eaLnBrk="0" hangingPunct="0">
              <a:lnSpc>
                <a:spcPct val="140000"/>
              </a:lnSpc>
              <a:buClr>
                <a:srgbClr val="777777"/>
              </a:buClr>
              <a:buSzPct val="60000"/>
            </a:pP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	3</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、用户的请求数据</a:t>
            </a:r>
            <a:endParaRPr lang="en-US" altLang="zh-CN" sz="2400" dirty="0">
              <a:latin typeface="宋体" panose="02010600030101010101" pitchFamily="2" charset="-122"/>
              <a:ea typeface="宋体" panose="02010600030101010101" pitchFamily="2" charset="-122"/>
              <a:cs typeface="+mn-ea"/>
              <a:sym typeface="Huawei Sans" panose="020C0503030203020204" pitchFamily="34" charset="0"/>
            </a:endParaRPr>
          </a:p>
          <a:p>
            <a:pPr marL="342900" indent="-342900" eaLnBrk="0" fontAlgn="base" hangingPunct="0">
              <a:lnSpc>
                <a:spcPct val="140000"/>
              </a:lnSpc>
              <a:buClr>
                <a:srgbClr val="777777"/>
              </a:buClr>
              <a:buSzPct val="60000"/>
              <a:defRPr/>
            </a:pPr>
            <a:endParaRPr lang="zh-CN" altLang="en-US" sz="2400" kern="0" dirty="0">
              <a:latin typeface="宋体" panose="02010600030101010101" pitchFamily="2" charset="-122"/>
              <a:ea typeface="宋体" panose="02010600030101010101" pitchFamily="2" charset="-122"/>
              <a:cs typeface="+mn-ea"/>
              <a:sym typeface="Huawei Sans" panose="020C0503030203020204" pitchFamily="34" charset="0"/>
            </a:endParaRPr>
          </a:p>
        </p:txBody>
      </p:sp>
      <p:sp>
        <p:nvSpPr>
          <p:cNvPr id="5" name="TextBox 5">
            <a:extLst>
              <a:ext uri="{FF2B5EF4-FFF2-40B4-BE49-F238E27FC236}">
                <a16:creationId xmlns:a16="http://schemas.microsoft.com/office/drawing/2014/main" id="{DBDEB620-1465-42C0-8A90-0CEBD692913E}"/>
              </a:ext>
            </a:extLst>
          </p:cNvPr>
          <p:cNvSpPr txBox="1"/>
          <p:nvPr/>
        </p:nvSpPr>
        <p:spPr>
          <a:xfrm>
            <a:off x="7634770" y="3607607"/>
            <a:ext cx="905378" cy="400110"/>
          </a:xfrm>
          <a:prstGeom prst="rect">
            <a:avLst/>
          </a:prstGeom>
          <a:solidFill>
            <a:srgbClr val="EEB3C1"/>
          </a:solidFill>
          <a:ln>
            <a:noFill/>
          </a:ln>
        </p:spPr>
        <p:txBody>
          <a:bodyPr wrap="square" rtlCol="0">
            <a:spAutoFit/>
          </a:bodyPr>
          <a:lstStyle>
            <a:defPPr>
              <a:defRPr lang="zh-CN"/>
            </a:defPPr>
            <a:lvl1pPr>
              <a:defRPr sz="1800">
                <a:solidFill>
                  <a:schemeClr val="bg1"/>
                </a:solidFill>
                <a:latin typeface="+mn-lt"/>
                <a:ea typeface="+mn-ea"/>
                <a:cs typeface="+mn-ea"/>
              </a:defRPr>
            </a:lvl1pPr>
          </a:lstStyle>
          <a:p>
            <a:pPr algn="ct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USER</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6" name="直接箭头连接符 5">
            <a:extLst>
              <a:ext uri="{FF2B5EF4-FFF2-40B4-BE49-F238E27FC236}">
                <a16:creationId xmlns:a16="http://schemas.microsoft.com/office/drawing/2014/main" id="{4D7F66DD-6ADF-4E70-9F3A-DBDE22793543}"/>
              </a:ext>
            </a:extLst>
          </p:cNvPr>
          <p:cNvCxnSpPr>
            <a:cxnSpLocks/>
          </p:cNvCxnSpPr>
          <p:nvPr/>
        </p:nvCxnSpPr>
        <p:spPr bwMode="auto">
          <a:xfrm>
            <a:off x="8082181" y="4002011"/>
            <a:ext cx="1676825" cy="1040014"/>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7" name="TextBox 10">
            <a:extLst>
              <a:ext uri="{FF2B5EF4-FFF2-40B4-BE49-F238E27FC236}">
                <a16:creationId xmlns:a16="http://schemas.microsoft.com/office/drawing/2014/main" id="{9ADDEF57-A8DE-46D5-AC8F-314802CE6A25}"/>
              </a:ext>
            </a:extLst>
          </p:cNvPr>
          <p:cNvSpPr txBox="1">
            <a:spLocks/>
          </p:cNvSpPr>
          <p:nvPr/>
        </p:nvSpPr>
        <p:spPr>
          <a:xfrm>
            <a:off x="4891486" y="4249320"/>
            <a:ext cx="2610054" cy="707886"/>
          </a:xfrm>
          <a:prstGeom prst="rect">
            <a:avLst/>
          </a:prstGeom>
          <a:no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1</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、申请</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Token</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，用户</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USER_A</a:t>
            </a:r>
            <a:endPar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endParaRPr>
          </a:p>
        </p:txBody>
      </p:sp>
      <p:cxnSp>
        <p:nvCxnSpPr>
          <p:cNvPr id="8" name="直接箭头连接符 7">
            <a:extLst>
              <a:ext uri="{FF2B5EF4-FFF2-40B4-BE49-F238E27FC236}">
                <a16:creationId xmlns:a16="http://schemas.microsoft.com/office/drawing/2014/main" id="{D4DCAA05-333F-4FF6-B6D4-6834946EB0F8}"/>
              </a:ext>
            </a:extLst>
          </p:cNvPr>
          <p:cNvCxnSpPr>
            <a:cxnSpLocks/>
          </p:cNvCxnSpPr>
          <p:nvPr/>
        </p:nvCxnSpPr>
        <p:spPr bwMode="auto">
          <a:xfrm flipH="1">
            <a:off x="6405356" y="4002011"/>
            <a:ext cx="1676825" cy="1040014"/>
          </a:xfrm>
          <a:prstGeom prst="straightConnector1">
            <a:avLst/>
          </a:prstGeom>
          <a:ln>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9" name="TextBox 12">
            <a:extLst>
              <a:ext uri="{FF2B5EF4-FFF2-40B4-BE49-F238E27FC236}">
                <a16:creationId xmlns:a16="http://schemas.microsoft.com/office/drawing/2014/main" id="{BBDF7F3E-B15B-46E7-B39B-567C231926F5}"/>
              </a:ext>
            </a:extLst>
          </p:cNvPr>
          <p:cNvSpPr txBox="1">
            <a:spLocks/>
          </p:cNvSpPr>
          <p:nvPr/>
        </p:nvSpPr>
        <p:spPr>
          <a:xfrm>
            <a:off x="8899014" y="3891717"/>
            <a:ext cx="3231722" cy="707886"/>
          </a:xfrm>
          <a:prstGeom prst="rect">
            <a:avLst/>
          </a:prstGeom>
          <a:no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2</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、创建项目，</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Head</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中携带</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Token</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URL</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中携带操作</a:t>
            </a:r>
          </a:p>
        </p:txBody>
      </p:sp>
      <p:sp>
        <p:nvSpPr>
          <p:cNvPr id="10" name="TextBox 27">
            <a:extLst>
              <a:ext uri="{FF2B5EF4-FFF2-40B4-BE49-F238E27FC236}">
                <a16:creationId xmlns:a16="http://schemas.microsoft.com/office/drawing/2014/main" id="{F9A0C45D-C701-440B-8775-F81B8F1E7371}"/>
              </a:ext>
            </a:extLst>
          </p:cNvPr>
          <p:cNvSpPr txBox="1"/>
          <p:nvPr/>
        </p:nvSpPr>
        <p:spPr>
          <a:xfrm>
            <a:off x="6342433" y="5304787"/>
            <a:ext cx="3199078" cy="1323439"/>
          </a:xfrm>
          <a:prstGeom prst="rect">
            <a:avLst/>
          </a:prstGeom>
          <a:solidFill>
            <a:srgbClr val="56C4D2"/>
          </a:solid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3</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、从</a:t>
            </a:r>
            <a:r>
              <a:rPr lang="en-US" altLang="zh-CN"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Token</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中解析出用户的权限信息，根据</a:t>
            </a:r>
            <a:r>
              <a:rPr lang="en-US" altLang="zh-CN" sz="2000" dirty="0" err="1">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policy.json</a:t>
            </a:r>
            <a:r>
              <a:rPr lang="zh-CN" altLang="en-US" sz="2000" dirty="0">
                <a:solidFill>
                  <a:schemeClr val="tx1"/>
                </a:solidFill>
                <a:latin typeface="Huawei Sans" panose="020C0503030203020204" pitchFamily="34" charset="0"/>
                <a:ea typeface="方正兰亭黑简体" panose="02000000000000000000" pitchFamily="2" charset="-122"/>
                <a:sym typeface="Huawei Sans" panose="020C0503030203020204" pitchFamily="34" charset="0"/>
              </a:rPr>
              <a:t>的规则，判断权限是否满足操作的要求。</a:t>
            </a:r>
          </a:p>
        </p:txBody>
      </p:sp>
      <p:sp>
        <p:nvSpPr>
          <p:cNvPr id="11" name="TextBox 30">
            <a:extLst>
              <a:ext uri="{FF2B5EF4-FFF2-40B4-BE49-F238E27FC236}">
                <a16:creationId xmlns:a16="http://schemas.microsoft.com/office/drawing/2014/main" id="{15E6E2A0-83F7-4D53-ACAD-B75B2371A043}"/>
              </a:ext>
            </a:extLst>
          </p:cNvPr>
          <p:cNvSpPr txBox="1"/>
          <p:nvPr/>
        </p:nvSpPr>
        <p:spPr>
          <a:xfrm>
            <a:off x="8640173" y="5017055"/>
            <a:ext cx="1132490" cy="400110"/>
          </a:xfrm>
          <a:prstGeom prst="rect">
            <a:avLst/>
          </a:prstGeom>
          <a:noFill/>
        </p:spPr>
        <p:txBody>
          <a:bodyPr wrap="none" rtlCol="0">
            <a:spAutoFit/>
          </a:bodyPr>
          <a:lstStyle/>
          <a:p>
            <a:r>
              <a:rPr lang="en-US" altLang="zh-CN" sz="2000" dirty="0">
                <a:latin typeface="Huawei Sans" panose="020C0503030203020204" pitchFamily="34" charset="0"/>
                <a:ea typeface="方正兰亭黑简体" panose="02000000000000000000" pitchFamily="2" charset="-122"/>
                <a:cs typeface="+mn-ea"/>
                <a:sym typeface="Huawei Sans" panose="020C0503030203020204" pitchFamily="34" charset="0"/>
              </a:rPr>
              <a:t>Keystone</a:t>
            </a:r>
            <a:endParaRPr lang="zh-CN" altLang="en-US" sz="20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2" name="直接箭头连接符 11">
            <a:extLst>
              <a:ext uri="{FF2B5EF4-FFF2-40B4-BE49-F238E27FC236}">
                <a16:creationId xmlns:a16="http://schemas.microsoft.com/office/drawing/2014/main" id="{985DE78C-5A51-4067-B8BC-B91E9158D1BF}"/>
              </a:ext>
            </a:extLst>
          </p:cNvPr>
          <p:cNvCxnSpPr>
            <a:stCxn id="3" idx="1"/>
            <a:endCxn id="14" idx="3"/>
          </p:cNvCxnSpPr>
          <p:nvPr/>
        </p:nvCxnSpPr>
        <p:spPr bwMode="auto">
          <a:xfrm flipH="1" flipV="1">
            <a:off x="4532620" y="3681726"/>
            <a:ext cx="1704676" cy="2188119"/>
          </a:xfrm>
          <a:prstGeom prst="straightConnector1">
            <a:avLst/>
          </a:prstGeom>
          <a:ln>
            <a:prstDash val="dash"/>
            <a:tailEnd type="arrow"/>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grpSp>
        <p:nvGrpSpPr>
          <p:cNvPr id="13" name="组合 12">
            <a:extLst>
              <a:ext uri="{FF2B5EF4-FFF2-40B4-BE49-F238E27FC236}">
                <a16:creationId xmlns:a16="http://schemas.microsoft.com/office/drawing/2014/main" id="{B08B7968-6A70-4253-AABE-6060603BEEDC}"/>
              </a:ext>
            </a:extLst>
          </p:cNvPr>
          <p:cNvGrpSpPr/>
          <p:nvPr/>
        </p:nvGrpSpPr>
        <p:grpSpPr>
          <a:xfrm>
            <a:off x="1221012" y="1285580"/>
            <a:ext cx="3311608" cy="4792291"/>
            <a:chOff x="1003300" y="1231900"/>
            <a:chExt cx="3187869" cy="5149428"/>
          </a:xfrm>
        </p:grpSpPr>
        <p:pic>
          <p:nvPicPr>
            <p:cNvPr id="14" name="图片 13">
              <a:extLst>
                <a:ext uri="{FF2B5EF4-FFF2-40B4-BE49-F238E27FC236}">
                  <a16:creationId xmlns:a16="http://schemas.microsoft.com/office/drawing/2014/main" id="{37953CFA-22AD-41AF-9AA0-73C132E45D4A}"/>
                </a:ext>
              </a:extLst>
            </p:cNvPr>
            <p:cNvPicPr>
              <a:picLocks noChangeAspect="1"/>
            </p:cNvPicPr>
            <p:nvPr/>
          </p:nvPicPr>
          <p:blipFill>
            <a:blip r:embed="rId3"/>
            <a:stretch>
              <a:fillRect/>
            </a:stretch>
          </p:blipFill>
          <p:spPr>
            <a:xfrm>
              <a:off x="1003300" y="1231900"/>
              <a:ext cx="3187869" cy="5149428"/>
            </a:xfrm>
            <a:prstGeom prst="rect">
              <a:avLst/>
            </a:prstGeom>
          </p:spPr>
        </p:pic>
        <p:sp>
          <p:nvSpPr>
            <p:cNvPr id="15" name="TextBox 10">
              <a:extLst>
                <a:ext uri="{FF2B5EF4-FFF2-40B4-BE49-F238E27FC236}">
                  <a16:creationId xmlns:a16="http://schemas.microsoft.com/office/drawing/2014/main" id="{5F74A60F-BAE5-4203-9325-D057CD8F462A}"/>
                </a:ext>
              </a:extLst>
            </p:cNvPr>
            <p:cNvSpPr txBox="1">
              <a:spLocks/>
            </p:cNvSpPr>
            <p:nvPr/>
          </p:nvSpPr>
          <p:spPr>
            <a:xfrm>
              <a:off x="1091444" y="1304764"/>
              <a:ext cx="2610054" cy="396856"/>
            </a:xfrm>
            <a:prstGeom prst="rect">
              <a:avLst/>
            </a:prstGeom>
            <a:no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6" name="TextBox 10">
              <a:extLst>
                <a:ext uri="{FF2B5EF4-FFF2-40B4-BE49-F238E27FC236}">
                  <a16:creationId xmlns:a16="http://schemas.microsoft.com/office/drawing/2014/main" id="{06FE1E27-BD2E-462B-AC96-C44F6AEC8A6E}"/>
                </a:ext>
              </a:extLst>
            </p:cNvPr>
            <p:cNvSpPr txBox="1">
              <a:spLocks/>
            </p:cNvSpPr>
            <p:nvPr/>
          </p:nvSpPr>
          <p:spPr>
            <a:xfrm>
              <a:off x="1091444" y="3330116"/>
              <a:ext cx="2610054" cy="396856"/>
            </a:xfrm>
            <a:prstGeom prst="rect">
              <a:avLst/>
            </a:prstGeom>
            <a:no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7" name="TextBox 10">
              <a:extLst>
                <a:ext uri="{FF2B5EF4-FFF2-40B4-BE49-F238E27FC236}">
                  <a16:creationId xmlns:a16="http://schemas.microsoft.com/office/drawing/2014/main" id="{644136D9-8844-4404-9ED0-8FABC5009D17}"/>
                </a:ext>
              </a:extLst>
            </p:cNvPr>
            <p:cNvSpPr txBox="1">
              <a:spLocks/>
            </p:cNvSpPr>
            <p:nvPr/>
          </p:nvSpPr>
          <p:spPr>
            <a:xfrm>
              <a:off x="1091444" y="5733256"/>
              <a:ext cx="2610054" cy="396856"/>
            </a:xfrm>
            <a:prstGeom prst="rect">
              <a:avLst/>
            </a:prstGeom>
            <a:noFill/>
            <a:ln>
              <a:noFill/>
            </a:ln>
          </p:spPr>
          <p:txBody>
            <a:bodyPr wrap="square" rtlCol="0">
              <a:spAutoFit/>
            </a:bodyPr>
            <a:lstStyle>
              <a:defPPr>
                <a:defRPr lang="zh-CN"/>
              </a:defPPr>
              <a:lvl1pPr>
                <a:defRPr sz="1400">
                  <a:solidFill>
                    <a:schemeClr val="bg1"/>
                  </a:solidFill>
                  <a:latin typeface="+mn-lt"/>
                  <a:ea typeface="+mn-ea"/>
                  <a:cs typeface="+mn-ea"/>
                </a:defRPr>
              </a:lvl1pPr>
            </a:lstStyle>
            <a:p>
              <a:r>
                <a:rPr lang="en-US" altLang="zh-CN" sz="1800" dirty="0">
                  <a:latin typeface="Huawei Sans" panose="020C0503030203020204" pitchFamily="34" charset="0"/>
                  <a:ea typeface="方正兰亭黑简体" panose="02000000000000000000" pitchFamily="2" charset="-122"/>
                  <a:sym typeface="Huawei Sans" panose="020C0503030203020204" pitchFamily="34" charset="0"/>
                </a:rPr>
                <a:t>…</a:t>
              </a:r>
              <a:endParaRPr lang="zh-CN" altLang="en-US" sz="1800" dirty="0">
                <a:latin typeface="Huawei Sans" panose="020C0503030203020204" pitchFamily="34" charset="0"/>
                <a:ea typeface="方正兰亭黑简体" panose="02000000000000000000" pitchFamily="2" charset="-122"/>
                <a:sym typeface="Huawei Sans" panose="020C0503030203020204" pitchFamily="34" charset="0"/>
              </a:endParaRPr>
            </a:p>
          </p:txBody>
        </p:sp>
      </p:grpSp>
    </p:spTree>
    <p:extLst>
      <p:ext uri="{BB962C8B-B14F-4D97-AF65-F5344CB8AC3E}">
        <p14:creationId xmlns:p14="http://schemas.microsoft.com/office/powerpoint/2010/main" val="42588429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4E7A32-29D9-41B1-8513-7654EDF602F6}"/>
              </a:ext>
            </a:extLst>
          </p:cNvPr>
          <p:cNvSpPr>
            <a:spLocks noGrp="1"/>
          </p:cNvSpPr>
          <p:nvPr>
            <p:ph type="title"/>
          </p:nvPr>
        </p:nvSpPr>
        <p:spPr>
          <a:xfrm>
            <a:off x="609599" y="141288"/>
            <a:ext cx="8223116" cy="571500"/>
          </a:xfrm>
        </p:spPr>
        <p:txBody>
          <a:bodyPr/>
          <a:lstStyle/>
          <a:p>
            <a:r>
              <a:rPr lang="en-US" altLang="zh-CN" dirty="0">
                <a:cs typeface="+mn-ea"/>
                <a:sym typeface="Huawei Sans" panose="020C0503030203020204" pitchFamily="34" charset="0"/>
              </a:rPr>
              <a:t>12</a:t>
            </a:r>
            <a:r>
              <a:rPr lang="zh-CN" altLang="en-US" dirty="0">
                <a:cs typeface="+mn-ea"/>
                <a:sym typeface="Huawei Sans" panose="020C0503030203020204" pitchFamily="34" charset="0"/>
              </a:rPr>
              <a:t>、</a:t>
            </a:r>
            <a:r>
              <a:rPr lang="en-US" altLang="zh-CN" dirty="0">
                <a:cs typeface="+mn-ea"/>
                <a:sym typeface="Huawei Sans" panose="020C0503030203020204" pitchFamily="34" charset="0"/>
              </a:rPr>
              <a:t> Keystone</a:t>
            </a:r>
            <a:r>
              <a:rPr lang="zh-CN" altLang="en-US" dirty="0">
                <a:cs typeface="+mn-ea"/>
                <a:sym typeface="Huawei Sans" panose="020C0503030203020204" pitchFamily="34" charset="0"/>
              </a:rPr>
              <a:t>如何实现认证和权限控制？</a:t>
            </a:r>
            <a:endParaRPr lang="zh-CN" altLang="en-US" dirty="0">
              <a:sym typeface="Huawei Sans" panose="020C0503030203020204" pitchFamily="34" charset="0"/>
            </a:endParaRPr>
          </a:p>
        </p:txBody>
      </p:sp>
      <p:sp>
        <p:nvSpPr>
          <p:cNvPr id="3" name="矩形 2">
            <a:extLst>
              <a:ext uri="{FF2B5EF4-FFF2-40B4-BE49-F238E27FC236}">
                <a16:creationId xmlns:a16="http://schemas.microsoft.com/office/drawing/2014/main" id="{1D0FDAFA-A14B-4729-8A9A-010C382DEDA0}"/>
              </a:ext>
            </a:extLst>
          </p:cNvPr>
          <p:cNvSpPr/>
          <p:nvPr/>
        </p:nvSpPr>
        <p:spPr bwMode="auto">
          <a:xfrm>
            <a:off x="863092" y="1220693"/>
            <a:ext cx="1204268" cy="432048"/>
          </a:xfrm>
          <a:prstGeom prst="rect">
            <a:avLst/>
          </a:prstGeom>
          <a:solidFill>
            <a:srgbClr val="56C4D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t"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rPr>
              <a:t>User</a:t>
            </a:r>
            <a:endParaRPr kumimoji="0" lang="zh-CN" altLang="en-US" sz="2400" b="0" i="0" u="none" strike="noStrike" cap="none" normalizeH="0" baseline="0" dirty="0">
              <a:ln>
                <a:noFill/>
              </a:ln>
              <a:effectLst/>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4" name="矩形 3">
            <a:extLst>
              <a:ext uri="{FF2B5EF4-FFF2-40B4-BE49-F238E27FC236}">
                <a16:creationId xmlns:a16="http://schemas.microsoft.com/office/drawing/2014/main" id="{938F9A65-DD27-4080-896A-F231B735D17F}"/>
              </a:ext>
            </a:extLst>
          </p:cNvPr>
          <p:cNvSpPr/>
          <p:nvPr/>
        </p:nvSpPr>
        <p:spPr bwMode="auto">
          <a:xfrm>
            <a:off x="3142220" y="1220693"/>
            <a:ext cx="1368445" cy="432048"/>
          </a:xfrm>
          <a:prstGeom prst="rect">
            <a:avLst/>
          </a:prstGeom>
          <a:solidFill>
            <a:srgbClr val="56C4D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Keystone</a:t>
            </a:r>
            <a:r>
              <a:rPr lang="en-US" altLang="zh-CN" sz="24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rPr>
              <a:t> </a:t>
            </a:r>
            <a:endParaRPr lang="zh-CN" altLang="en-US" sz="2400" dirty="0">
              <a:solidFill>
                <a:schemeClr val="bg1"/>
              </a:solidFill>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5" name="矩形 4">
            <a:extLst>
              <a:ext uri="{FF2B5EF4-FFF2-40B4-BE49-F238E27FC236}">
                <a16:creationId xmlns:a16="http://schemas.microsoft.com/office/drawing/2014/main" id="{6F3E1504-D150-4D2C-AFB7-93191C816CE0}"/>
              </a:ext>
            </a:extLst>
          </p:cNvPr>
          <p:cNvSpPr/>
          <p:nvPr/>
        </p:nvSpPr>
        <p:spPr bwMode="auto">
          <a:xfrm>
            <a:off x="5457354" y="1220693"/>
            <a:ext cx="1204268" cy="432048"/>
          </a:xfrm>
          <a:prstGeom prst="rect">
            <a:avLst/>
          </a:prstGeom>
          <a:solidFill>
            <a:srgbClr val="56C4D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Nova</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6" name="矩形 5">
            <a:extLst>
              <a:ext uri="{FF2B5EF4-FFF2-40B4-BE49-F238E27FC236}">
                <a16:creationId xmlns:a16="http://schemas.microsoft.com/office/drawing/2014/main" id="{DF7F0065-E1AB-4C02-8958-C2CBE4363860}"/>
              </a:ext>
            </a:extLst>
          </p:cNvPr>
          <p:cNvSpPr/>
          <p:nvPr/>
        </p:nvSpPr>
        <p:spPr bwMode="auto">
          <a:xfrm>
            <a:off x="7772487" y="1220693"/>
            <a:ext cx="1204268" cy="432048"/>
          </a:xfrm>
          <a:prstGeom prst="rect">
            <a:avLst/>
          </a:prstGeom>
          <a:solidFill>
            <a:srgbClr val="56C4D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Glance</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7" name="矩形 6">
            <a:extLst>
              <a:ext uri="{FF2B5EF4-FFF2-40B4-BE49-F238E27FC236}">
                <a16:creationId xmlns:a16="http://schemas.microsoft.com/office/drawing/2014/main" id="{31B15F41-B9E2-4CCB-A9EB-631FE5A96883}"/>
              </a:ext>
            </a:extLst>
          </p:cNvPr>
          <p:cNvSpPr/>
          <p:nvPr/>
        </p:nvSpPr>
        <p:spPr bwMode="auto">
          <a:xfrm>
            <a:off x="10060248" y="1220693"/>
            <a:ext cx="1204268" cy="432048"/>
          </a:xfrm>
          <a:prstGeom prst="rect">
            <a:avLst/>
          </a:prstGeom>
          <a:solidFill>
            <a:srgbClr val="56C4D2"/>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400" dirty="0">
                <a:latin typeface="Huawei Sans" panose="020C0503030203020204" pitchFamily="34" charset="0"/>
                <a:ea typeface="方正兰亭黑简体" panose="02000000000000000000" pitchFamily="2" charset="-122"/>
                <a:cs typeface="+mn-ea"/>
                <a:sym typeface="Huawei Sans" panose="020C0503030203020204" pitchFamily="34" charset="0"/>
              </a:rPr>
              <a:t>Neutron</a:t>
            </a:r>
            <a:endParaRPr lang="zh-CN" altLang="en-US" sz="24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8" name="直接连接符 7">
            <a:extLst>
              <a:ext uri="{FF2B5EF4-FFF2-40B4-BE49-F238E27FC236}">
                <a16:creationId xmlns:a16="http://schemas.microsoft.com/office/drawing/2014/main" id="{9632C445-F687-4657-A685-D8DF70E3C25D}"/>
              </a:ext>
            </a:extLst>
          </p:cNvPr>
          <p:cNvCxnSpPr>
            <a:stCxn id="3" idx="2"/>
          </p:cNvCxnSpPr>
          <p:nvPr/>
        </p:nvCxnSpPr>
        <p:spPr bwMode="auto">
          <a:xfrm>
            <a:off x="1465226" y="1652741"/>
            <a:ext cx="26070" cy="4572930"/>
          </a:xfrm>
          <a:prstGeom prst="line">
            <a:avLst/>
          </a:prstGeom>
          <a:solidFill>
            <a:schemeClr val="accent1"/>
          </a:solidFill>
          <a:ln w="38100" cap="flat" cmpd="sng" algn="ctr">
            <a:solidFill>
              <a:srgbClr val="415463"/>
            </a:solidFill>
            <a:prstDash val="solid"/>
            <a:round/>
            <a:headEnd type="none" w="med" len="med"/>
            <a:tailEnd type="none" w="med" len="med"/>
          </a:ln>
          <a:effectLst/>
        </p:spPr>
      </p:cxnSp>
      <p:cxnSp>
        <p:nvCxnSpPr>
          <p:cNvPr id="9" name="直接连接符 8">
            <a:extLst>
              <a:ext uri="{FF2B5EF4-FFF2-40B4-BE49-F238E27FC236}">
                <a16:creationId xmlns:a16="http://schemas.microsoft.com/office/drawing/2014/main" id="{76315613-8A27-42A1-A141-CBE6B9C6C81D}"/>
              </a:ext>
            </a:extLst>
          </p:cNvPr>
          <p:cNvCxnSpPr>
            <a:cxnSpLocks/>
          </p:cNvCxnSpPr>
          <p:nvPr/>
        </p:nvCxnSpPr>
        <p:spPr bwMode="auto">
          <a:xfrm>
            <a:off x="3724734" y="1652741"/>
            <a:ext cx="15302" cy="4666779"/>
          </a:xfrm>
          <a:prstGeom prst="line">
            <a:avLst/>
          </a:prstGeom>
          <a:solidFill>
            <a:schemeClr val="accent1"/>
          </a:solidFill>
          <a:ln w="38100" cap="flat" cmpd="sng" algn="ctr">
            <a:solidFill>
              <a:srgbClr val="415463"/>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DC055E73-05B1-45A6-A792-66AD395ECD54}"/>
              </a:ext>
            </a:extLst>
          </p:cNvPr>
          <p:cNvCxnSpPr>
            <a:stCxn id="5" idx="2"/>
          </p:cNvCxnSpPr>
          <p:nvPr/>
        </p:nvCxnSpPr>
        <p:spPr bwMode="auto">
          <a:xfrm>
            <a:off x="6059488" y="1652741"/>
            <a:ext cx="26133" cy="4572930"/>
          </a:xfrm>
          <a:prstGeom prst="line">
            <a:avLst/>
          </a:prstGeom>
          <a:solidFill>
            <a:schemeClr val="accent1"/>
          </a:solidFill>
          <a:ln w="38100" cap="flat" cmpd="sng" algn="ctr">
            <a:solidFill>
              <a:srgbClr val="415463"/>
            </a:solidFill>
            <a:prstDash val="solid"/>
            <a:round/>
            <a:headEnd type="none" w="med" len="med"/>
            <a:tailEnd type="none" w="med" len="med"/>
          </a:ln>
          <a:effectLst/>
        </p:spPr>
      </p:cxnSp>
      <p:cxnSp>
        <p:nvCxnSpPr>
          <p:cNvPr id="11" name="直接连接符 10">
            <a:extLst>
              <a:ext uri="{FF2B5EF4-FFF2-40B4-BE49-F238E27FC236}">
                <a16:creationId xmlns:a16="http://schemas.microsoft.com/office/drawing/2014/main" id="{DB3E792E-146E-463C-BFB1-C36AED803465}"/>
              </a:ext>
            </a:extLst>
          </p:cNvPr>
          <p:cNvCxnSpPr>
            <a:stCxn id="6" idx="2"/>
          </p:cNvCxnSpPr>
          <p:nvPr/>
        </p:nvCxnSpPr>
        <p:spPr bwMode="auto">
          <a:xfrm>
            <a:off x="8374621" y="1652741"/>
            <a:ext cx="0" cy="4572930"/>
          </a:xfrm>
          <a:prstGeom prst="line">
            <a:avLst/>
          </a:prstGeom>
          <a:solidFill>
            <a:schemeClr val="accent1"/>
          </a:solidFill>
          <a:ln w="38100" cap="flat" cmpd="sng" algn="ctr">
            <a:solidFill>
              <a:srgbClr val="415463"/>
            </a:solidFill>
            <a:prstDash val="solid"/>
            <a:round/>
            <a:headEnd type="none" w="med" len="med"/>
            <a:tailEnd type="none" w="med" len="med"/>
          </a:ln>
          <a:effectLst/>
        </p:spPr>
      </p:cxnSp>
      <p:cxnSp>
        <p:nvCxnSpPr>
          <p:cNvPr id="12" name="直接连接符 11">
            <a:extLst>
              <a:ext uri="{FF2B5EF4-FFF2-40B4-BE49-F238E27FC236}">
                <a16:creationId xmlns:a16="http://schemas.microsoft.com/office/drawing/2014/main" id="{ACBC914A-4B13-4121-AB59-A905C8579261}"/>
              </a:ext>
            </a:extLst>
          </p:cNvPr>
          <p:cNvCxnSpPr>
            <a:stCxn id="7" idx="2"/>
          </p:cNvCxnSpPr>
          <p:nvPr/>
        </p:nvCxnSpPr>
        <p:spPr bwMode="auto">
          <a:xfrm>
            <a:off x="10662382" y="1652741"/>
            <a:ext cx="21935" cy="4572930"/>
          </a:xfrm>
          <a:prstGeom prst="line">
            <a:avLst/>
          </a:prstGeom>
          <a:solidFill>
            <a:schemeClr val="accent1"/>
          </a:solidFill>
          <a:ln w="38100" cap="flat" cmpd="sng" algn="ctr">
            <a:solidFill>
              <a:srgbClr val="415463"/>
            </a:solidFill>
            <a:prstDash val="solid"/>
            <a:round/>
            <a:headEnd type="none" w="med" len="med"/>
            <a:tailEnd type="none" w="med" len="med"/>
          </a:ln>
          <a:effectLst/>
        </p:spPr>
      </p:cxnSp>
      <p:cxnSp>
        <p:nvCxnSpPr>
          <p:cNvPr id="13" name="直接箭头连接符 12">
            <a:extLst>
              <a:ext uri="{FF2B5EF4-FFF2-40B4-BE49-F238E27FC236}">
                <a16:creationId xmlns:a16="http://schemas.microsoft.com/office/drawing/2014/main" id="{A238F249-2B9C-4ED2-8AED-1764450B8AEF}"/>
              </a:ext>
            </a:extLst>
          </p:cNvPr>
          <p:cNvCxnSpPr/>
          <p:nvPr/>
        </p:nvCxnSpPr>
        <p:spPr bwMode="auto">
          <a:xfrm>
            <a:off x="1455292" y="2048785"/>
            <a:ext cx="226955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直接箭头连接符 13">
            <a:extLst>
              <a:ext uri="{FF2B5EF4-FFF2-40B4-BE49-F238E27FC236}">
                <a16:creationId xmlns:a16="http://schemas.microsoft.com/office/drawing/2014/main" id="{ED814BEE-DB1B-45B4-B0A8-198C926F9435}"/>
              </a:ext>
            </a:extLst>
          </p:cNvPr>
          <p:cNvCxnSpPr/>
          <p:nvPr/>
        </p:nvCxnSpPr>
        <p:spPr bwMode="auto">
          <a:xfrm flipH="1">
            <a:off x="1455292" y="2492371"/>
            <a:ext cx="2289063" cy="24466"/>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文本框 14">
            <a:extLst>
              <a:ext uri="{FF2B5EF4-FFF2-40B4-BE49-F238E27FC236}">
                <a16:creationId xmlns:a16="http://schemas.microsoft.com/office/drawing/2014/main" id="{BECDF9FD-8DC1-4251-9839-90646A33438A}"/>
              </a:ext>
            </a:extLst>
          </p:cNvPr>
          <p:cNvSpPr txBox="1"/>
          <p:nvPr/>
        </p:nvSpPr>
        <p:spPr bwMode="auto">
          <a:xfrm>
            <a:off x="2019389" y="1683322"/>
            <a:ext cx="1113665"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Credentials</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
        <p:nvSpPr>
          <p:cNvPr id="16" name="文本框 15">
            <a:extLst>
              <a:ext uri="{FF2B5EF4-FFF2-40B4-BE49-F238E27FC236}">
                <a16:creationId xmlns:a16="http://schemas.microsoft.com/office/drawing/2014/main" id="{171DB2C9-64C5-48F1-89C8-D0C2F6A4907D}"/>
              </a:ext>
            </a:extLst>
          </p:cNvPr>
          <p:cNvSpPr txBox="1"/>
          <p:nvPr/>
        </p:nvSpPr>
        <p:spPr bwMode="auto">
          <a:xfrm>
            <a:off x="2259396" y="2125337"/>
            <a:ext cx="663862"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Token</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7" name="直接箭头连接符 16">
            <a:extLst>
              <a:ext uri="{FF2B5EF4-FFF2-40B4-BE49-F238E27FC236}">
                <a16:creationId xmlns:a16="http://schemas.microsoft.com/office/drawing/2014/main" id="{66CCEBC9-5F08-437D-BED5-FB09B7353846}"/>
              </a:ext>
            </a:extLst>
          </p:cNvPr>
          <p:cNvCxnSpPr/>
          <p:nvPr/>
        </p:nvCxnSpPr>
        <p:spPr bwMode="auto">
          <a:xfrm flipH="1">
            <a:off x="3798864" y="3379543"/>
            <a:ext cx="223224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8" name="文本框 17">
            <a:extLst>
              <a:ext uri="{FF2B5EF4-FFF2-40B4-BE49-F238E27FC236}">
                <a16:creationId xmlns:a16="http://schemas.microsoft.com/office/drawing/2014/main" id="{B572422D-0FD2-4CD4-9F4F-0EA2ADB70FF2}"/>
              </a:ext>
            </a:extLst>
          </p:cNvPr>
          <p:cNvSpPr txBox="1"/>
          <p:nvPr/>
        </p:nvSpPr>
        <p:spPr bwMode="auto">
          <a:xfrm>
            <a:off x="4303365" y="3005504"/>
            <a:ext cx="1194905"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Verify Token</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19" name="直接箭头连接符 18">
            <a:extLst>
              <a:ext uri="{FF2B5EF4-FFF2-40B4-BE49-F238E27FC236}">
                <a16:creationId xmlns:a16="http://schemas.microsoft.com/office/drawing/2014/main" id="{785EF115-6EA5-4957-83A3-D1F1C33D75D4}"/>
              </a:ext>
            </a:extLst>
          </p:cNvPr>
          <p:cNvCxnSpPr>
            <a:cxnSpLocks/>
          </p:cNvCxnSpPr>
          <p:nvPr/>
        </p:nvCxnSpPr>
        <p:spPr bwMode="auto">
          <a:xfrm>
            <a:off x="1491296" y="2935957"/>
            <a:ext cx="4539816"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0" name="文本框 19">
            <a:extLst>
              <a:ext uri="{FF2B5EF4-FFF2-40B4-BE49-F238E27FC236}">
                <a16:creationId xmlns:a16="http://schemas.microsoft.com/office/drawing/2014/main" id="{5870EEA3-B4CE-406A-95E4-819013DB5873}"/>
              </a:ext>
            </a:extLst>
          </p:cNvPr>
          <p:cNvSpPr txBox="1"/>
          <p:nvPr/>
        </p:nvSpPr>
        <p:spPr bwMode="auto">
          <a:xfrm>
            <a:off x="2594463" y="2557385"/>
            <a:ext cx="2158887"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Token + Request for VM</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1" name="直接箭头连接符 20">
            <a:extLst>
              <a:ext uri="{FF2B5EF4-FFF2-40B4-BE49-F238E27FC236}">
                <a16:creationId xmlns:a16="http://schemas.microsoft.com/office/drawing/2014/main" id="{C836EAC2-7F20-4378-9241-7039AC95CF81}"/>
              </a:ext>
            </a:extLst>
          </p:cNvPr>
          <p:cNvCxnSpPr/>
          <p:nvPr/>
        </p:nvCxnSpPr>
        <p:spPr bwMode="auto">
          <a:xfrm>
            <a:off x="6094858" y="3823129"/>
            <a:ext cx="2232248"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4CADE1CD-FB28-4306-BA8D-2C9E24DF20CF}"/>
              </a:ext>
            </a:extLst>
          </p:cNvPr>
          <p:cNvSpPr txBox="1"/>
          <p:nvPr/>
        </p:nvSpPr>
        <p:spPr bwMode="auto">
          <a:xfrm>
            <a:off x="6275950" y="3206140"/>
            <a:ext cx="1870064" cy="581102"/>
          </a:xfrm>
          <a:prstGeom prst="rect">
            <a:avLst/>
          </a:prstGeom>
          <a:solidFill>
            <a:srgbClr val="EEB3C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Token + Request for image</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3" name="直接箭头连接符 22">
            <a:extLst>
              <a:ext uri="{FF2B5EF4-FFF2-40B4-BE49-F238E27FC236}">
                <a16:creationId xmlns:a16="http://schemas.microsoft.com/office/drawing/2014/main" id="{0AD9DFA7-D127-4512-921B-544BCF4B5826}"/>
              </a:ext>
            </a:extLst>
          </p:cNvPr>
          <p:cNvCxnSpPr>
            <a:cxnSpLocks/>
          </p:cNvCxnSpPr>
          <p:nvPr/>
        </p:nvCxnSpPr>
        <p:spPr bwMode="auto">
          <a:xfrm flipH="1" flipV="1">
            <a:off x="6113997" y="5618459"/>
            <a:ext cx="4570320" cy="18848"/>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4" name="文本框 23">
            <a:extLst>
              <a:ext uri="{FF2B5EF4-FFF2-40B4-BE49-F238E27FC236}">
                <a16:creationId xmlns:a16="http://schemas.microsoft.com/office/drawing/2014/main" id="{491DBF86-76AF-4994-8F12-82698E5215D1}"/>
              </a:ext>
            </a:extLst>
          </p:cNvPr>
          <p:cNvSpPr txBox="1"/>
          <p:nvPr/>
        </p:nvSpPr>
        <p:spPr bwMode="auto">
          <a:xfrm>
            <a:off x="7439807" y="5257685"/>
            <a:ext cx="1881503"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Successful response </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5" name="直接箭头连接符 24">
            <a:extLst>
              <a:ext uri="{FF2B5EF4-FFF2-40B4-BE49-F238E27FC236}">
                <a16:creationId xmlns:a16="http://schemas.microsoft.com/office/drawing/2014/main" id="{DC69ECB9-33CE-44E7-805C-ACFDB27DAC9B}"/>
              </a:ext>
            </a:extLst>
          </p:cNvPr>
          <p:cNvCxnSpPr/>
          <p:nvPr/>
        </p:nvCxnSpPr>
        <p:spPr bwMode="auto">
          <a:xfrm>
            <a:off x="6113997" y="4266715"/>
            <a:ext cx="461252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6" name="文本框 25">
            <a:extLst>
              <a:ext uri="{FF2B5EF4-FFF2-40B4-BE49-F238E27FC236}">
                <a16:creationId xmlns:a16="http://schemas.microsoft.com/office/drawing/2014/main" id="{DCC5AAAD-F290-4C62-9C13-0A5F765168BA}"/>
              </a:ext>
            </a:extLst>
          </p:cNvPr>
          <p:cNvSpPr txBox="1"/>
          <p:nvPr/>
        </p:nvSpPr>
        <p:spPr bwMode="auto">
          <a:xfrm>
            <a:off x="6668561" y="3889533"/>
            <a:ext cx="3503397" cy="334881"/>
          </a:xfrm>
          <a:prstGeom prst="rect">
            <a:avLst/>
          </a:prstGeom>
          <a:solidFill>
            <a:srgbClr val="EEB3C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Token + Request to plug VIF into net</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7" name="直接箭头连接符 26">
            <a:extLst>
              <a:ext uri="{FF2B5EF4-FFF2-40B4-BE49-F238E27FC236}">
                <a16:creationId xmlns:a16="http://schemas.microsoft.com/office/drawing/2014/main" id="{5D7FA165-7250-451D-AA9E-AA509CE4A0E8}"/>
              </a:ext>
            </a:extLst>
          </p:cNvPr>
          <p:cNvCxnSpPr/>
          <p:nvPr/>
        </p:nvCxnSpPr>
        <p:spPr bwMode="auto">
          <a:xfrm>
            <a:off x="3784677" y="4710301"/>
            <a:ext cx="6941844"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p:sp>
        <p:nvSpPr>
          <p:cNvPr id="28" name="文本框 27">
            <a:extLst>
              <a:ext uri="{FF2B5EF4-FFF2-40B4-BE49-F238E27FC236}">
                <a16:creationId xmlns:a16="http://schemas.microsoft.com/office/drawing/2014/main" id="{EAAEC304-37A3-4130-9C78-3D56BC793260}"/>
              </a:ext>
            </a:extLst>
          </p:cNvPr>
          <p:cNvSpPr txBox="1"/>
          <p:nvPr/>
        </p:nvSpPr>
        <p:spPr bwMode="auto">
          <a:xfrm>
            <a:off x="6645470" y="4323677"/>
            <a:ext cx="1220258" cy="334881"/>
          </a:xfrm>
          <a:prstGeom prst="rect">
            <a:avLst/>
          </a:prstGeom>
          <a:solidFill>
            <a:srgbClr val="EEB3C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Verify Token</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29" name="直接箭头连接符 28">
            <a:extLst>
              <a:ext uri="{FF2B5EF4-FFF2-40B4-BE49-F238E27FC236}">
                <a16:creationId xmlns:a16="http://schemas.microsoft.com/office/drawing/2014/main" id="{CEA5B1B8-E477-401D-A6F6-291C34B3965B}"/>
              </a:ext>
            </a:extLst>
          </p:cNvPr>
          <p:cNvCxnSpPr/>
          <p:nvPr/>
        </p:nvCxnSpPr>
        <p:spPr bwMode="auto">
          <a:xfrm flipV="1">
            <a:off x="6099808" y="5153887"/>
            <a:ext cx="4578553" cy="20985"/>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p:sp>
        <p:nvSpPr>
          <p:cNvPr id="30" name="文本框 29">
            <a:extLst>
              <a:ext uri="{FF2B5EF4-FFF2-40B4-BE49-F238E27FC236}">
                <a16:creationId xmlns:a16="http://schemas.microsoft.com/office/drawing/2014/main" id="{1CCAAFB2-98EC-4817-A5DC-FA981AFDD343}"/>
              </a:ext>
            </a:extLst>
          </p:cNvPr>
          <p:cNvSpPr txBox="1"/>
          <p:nvPr/>
        </p:nvSpPr>
        <p:spPr bwMode="auto">
          <a:xfrm>
            <a:off x="6607323" y="4789633"/>
            <a:ext cx="3563522" cy="334881"/>
          </a:xfrm>
          <a:prstGeom prst="rect">
            <a:avLst/>
          </a:prstGeom>
          <a:solidFill>
            <a:srgbClr val="EEB3C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Token + Verify user access to VIF</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cxnSp>
        <p:nvCxnSpPr>
          <p:cNvPr id="31" name="直接箭头连接符 30">
            <a:extLst>
              <a:ext uri="{FF2B5EF4-FFF2-40B4-BE49-F238E27FC236}">
                <a16:creationId xmlns:a16="http://schemas.microsoft.com/office/drawing/2014/main" id="{4CB5E182-1E6A-4769-B5C9-750CD11B3A79}"/>
              </a:ext>
            </a:extLst>
          </p:cNvPr>
          <p:cNvCxnSpPr/>
          <p:nvPr/>
        </p:nvCxnSpPr>
        <p:spPr bwMode="auto">
          <a:xfrm flipH="1" flipV="1">
            <a:off x="1469416" y="6045229"/>
            <a:ext cx="4597692" cy="1919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2" name="文本框 31">
            <a:extLst>
              <a:ext uri="{FF2B5EF4-FFF2-40B4-BE49-F238E27FC236}">
                <a16:creationId xmlns:a16="http://schemas.microsoft.com/office/drawing/2014/main" id="{6C2BA8DE-6E32-4840-ABE6-63B991E750F1}"/>
              </a:ext>
            </a:extLst>
          </p:cNvPr>
          <p:cNvSpPr txBox="1"/>
          <p:nvPr/>
        </p:nvSpPr>
        <p:spPr bwMode="auto">
          <a:xfrm>
            <a:off x="2795226" y="5669800"/>
            <a:ext cx="1881503" cy="334881"/>
          </a:xfrm>
          <a:prstGeom prst="rect">
            <a:avLst/>
          </a:prstGeom>
          <a:solidFill>
            <a:srgbClr val="EEB3C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r>
              <a:rPr lang="en-US" altLang="zh-CN" sz="1600" dirty="0">
                <a:latin typeface="Huawei Sans" panose="020C0503030203020204" pitchFamily="34" charset="0"/>
                <a:ea typeface="方正兰亭黑简体" panose="02000000000000000000" pitchFamily="2" charset="-122"/>
                <a:cs typeface="+mn-ea"/>
                <a:sym typeface="Huawei Sans" panose="020C0503030203020204" pitchFamily="34" charset="0"/>
              </a:rPr>
              <a:t>Successful response </a:t>
            </a:r>
            <a:endParaRPr lang="zh-CN" altLang="en-US" sz="1600" dirty="0">
              <a:latin typeface="Huawei Sans" panose="020C0503030203020204" pitchFamily="34" charset="0"/>
              <a:ea typeface="方正兰亭黑简体" panose="02000000000000000000" pitchFamily="2" charset="-122"/>
              <a:cs typeface="+mn-ea"/>
              <a:sym typeface="Huawei Sans" panose="020C0503030203020204" pitchFamily="34" charset="0"/>
            </a:endParaRPr>
          </a:p>
        </p:txBody>
      </p:sp>
    </p:spTree>
    <p:extLst>
      <p:ext uri="{BB962C8B-B14F-4D97-AF65-F5344CB8AC3E}">
        <p14:creationId xmlns:p14="http://schemas.microsoft.com/office/powerpoint/2010/main" val="415927726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9D2AA-F3F9-970D-99DA-EAD4E14A368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77D9062-A171-D970-A766-5609E0F60354}"/>
              </a:ext>
            </a:extLst>
          </p:cNvPr>
          <p:cNvSpPr>
            <a:spLocks noGrp="1"/>
          </p:cNvSpPr>
          <p:nvPr>
            <p:ph type="title"/>
          </p:nvPr>
        </p:nvSpPr>
        <p:spPr>
          <a:xfrm>
            <a:off x="609599" y="141288"/>
            <a:ext cx="8826231" cy="571500"/>
          </a:xfrm>
        </p:spPr>
        <p:txBody>
          <a:bodyPr/>
          <a:lstStyle/>
          <a:p>
            <a:r>
              <a:rPr lang="zh-CN" altLang="en-US" dirty="0">
                <a:cs typeface="+mn-ea"/>
                <a:sym typeface="Huawei Sans" panose="020C0503030203020204" pitchFamily="34" charset="0"/>
              </a:rPr>
              <a:t>思考题</a:t>
            </a:r>
            <a:endParaRPr lang="zh-CN" altLang="en-US" dirty="0">
              <a:sym typeface="Huawei Sans" panose="020C0503030203020204" pitchFamily="34" charset="0"/>
            </a:endParaRPr>
          </a:p>
        </p:txBody>
      </p:sp>
      <p:sp>
        <p:nvSpPr>
          <p:cNvPr id="4" name="文本占位符 3">
            <a:extLst>
              <a:ext uri="{FF2B5EF4-FFF2-40B4-BE49-F238E27FC236}">
                <a16:creationId xmlns:a16="http://schemas.microsoft.com/office/drawing/2014/main" id="{D0B00AE3-7266-2ADC-21AC-FC7A312118FB}"/>
              </a:ext>
            </a:extLst>
          </p:cNvPr>
          <p:cNvSpPr>
            <a:spLocks noGrp="1"/>
          </p:cNvSpPr>
          <p:nvPr>
            <p:ph idx="1"/>
          </p:nvPr>
        </p:nvSpPr>
        <p:spPr>
          <a:xfrm>
            <a:off x="533400" y="910590"/>
            <a:ext cx="10515600" cy="4351338"/>
          </a:xfrm>
        </p:spPr>
        <p:txBody>
          <a:bodyPr/>
          <a:lstStyle/>
          <a:p>
            <a:pPr>
              <a:lnSpc>
                <a:spcPct val="150000"/>
              </a:lnSpc>
            </a:pP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对象模型有哪些？</a:t>
            </a:r>
          </a:p>
          <a:p>
            <a:pPr>
              <a:lnSpc>
                <a:spcPct val="150000"/>
              </a:lnSpc>
            </a:pP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请举例说明</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认证流程。</a:t>
            </a:r>
          </a:p>
        </p:txBody>
      </p:sp>
    </p:spTree>
    <p:extLst>
      <p:ext uri="{BB962C8B-B14F-4D97-AF65-F5344CB8AC3E}">
        <p14:creationId xmlns:p14="http://schemas.microsoft.com/office/powerpoint/2010/main" val="25287377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F62BB-2A24-CE6D-6D7D-9D173FA135F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A463E3D-0979-6A53-049E-6554FE3112BC}"/>
              </a:ext>
            </a:extLst>
          </p:cNvPr>
          <p:cNvSpPr>
            <a:spLocks noGrp="1"/>
          </p:cNvSpPr>
          <p:nvPr>
            <p:ph type="title"/>
          </p:nvPr>
        </p:nvSpPr>
        <p:spPr>
          <a:xfrm>
            <a:off x="609599" y="141288"/>
            <a:ext cx="8826231" cy="571500"/>
          </a:xfrm>
        </p:spPr>
        <p:txBody>
          <a:bodyPr/>
          <a:lstStyle/>
          <a:p>
            <a:r>
              <a:rPr lang="zh-CN" altLang="en-US" dirty="0">
                <a:cs typeface="+mn-ea"/>
                <a:sym typeface="Huawei Sans" panose="020C0503030203020204" pitchFamily="34" charset="0"/>
              </a:rPr>
              <a:t>本章总结</a:t>
            </a:r>
            <a:endParaRPr lang="zh-CN" altLang="en-US" dirty="0">
              <a:sym typeface="Huawei Sans" panose="020C0503030203020204" pitchFamily="34" charset="0"/>
            </a:endParaRPr>
          </a:p>
        </p:txBody>
      </p:sp>
      <p:sp>
        <p:nvSpPr>
          <p:cNvPr id="4" name="文本占位符 3">
            <a:extLst>
              <a:ext uri="{FF2B5EF4-FFF2-40B4-BE49-F238E27FC236}">
                <a16:creationId xmlns:a16="http://schemas.microsoft.com/office/drawing/2014/main" id="{75B27EA3-F9A6-9D1A-F4A9-540B69CD7F5C}"/>
              </a:ext>
            </a:extLst>
          </p:cNvPr>
          <p:cNvSpPr>
            <a:spLocks noGrp="1"/>
          </p:cNvSpPr>
          <p:nvPr>
            <p:ph idx="1"/>
          </p:nvPr>
        </p:nvSpPr>
        <p:spPr>
          <a:xfrm>
            <a:off x="533400" y="910590"/>
            <a:ext cx="10515600" cy="4351338"/>
          </a:xfrm>
        </p:spPr>
        <p:txBody>
          <a:bodyPr/>
          <a:lstStyle/>
          <a:p>
            <a:pPr>
              <a:lnSpc>
                <a:spcPct val="150000"/>
              </a:lnSpc>
            </a:pP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认证服务</a:t>
            </a: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简介</a:t>
            </a:r>
          </a:p>
          <a:p>
            <a:pPr>
              <a:lnSpc>
                <a:spcPct val="150000"/>
              </a:lnSpc>
            </a:pP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架构</a:t>
            </a:r>
          </a:p>
          <a:p>
            <a:pPr>
              <a:lnSpc>
                <a:spcPct val="150000"/>
              </a:lnSpc>
            </a:pP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对象模型</a:t>
            </a:r>
          </a:p>
          <a:p>
            <a:pPr>
              <a:lnSpc>
                <a:spcPct val="150000"/>
              </a:lnSpc>
            </a:pPr>
            <a:r>
              <a:rPr lang="en-US" altLang="zh-CN" dirty="0">
                <a:latin typeface="宋体" panose="02010600030101010101" pitchFamily="2" charset="-122"/>
                <a:ea typeface="宋体" panose="02010600030101010101" pitchFamily="2" charset="-122"/>
                <a:cs typeface="+mn-ea"/>
                <a:sym typeface="Huawei Sans" panose="020C0503030203020204" pitchFamily="34" charset="0"/>
              </a:rPr>
              <a:t>Keystone</a:t>
            </a:r>
            <a:r>
              <a:rPr lang="zh-CN" altLang="en-US" dirty="0">
                <a:latin typeface="宋体" panose="02010600030101010101" pitchFamily="2" charset="-122"/>
                <a:ea typeface="宋体" panose="02010600030101010101" pitchFamily="2" charset="-122"/>
                <a:cs typeface="+mn-ea"/>
                <a:sym typeface="Huawei Sans" panose="020C0503030203020204" pitchFamily="34" charset="0"/>
              </a:rPr>
              <a:t>认证工作原理和流程</a:t>
            </a:r>
          </a:p>
        </p:txBody>
      </p:sp>
    </p:spTree>
    <p:extLst>
      <p:ext uri="{BB962C8B-B14F-4D97-AF65-F5344CB8AC3E}">
        <p14:creationId xmlns:p14="http://schemas.microsoft.com/office/powerpoint/2010/main" val="33079638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grpSp>
        <p:nvGrpSpPr>
          <p:cNvPr id="25" name="组合 24"/>
          <p:cNvGrpSpPr/>
          <p:nvPr/>
        </p:nvGrpSpPr>
        <p:grpSpPr>
          <a:xfrm>
            <a:off x="1203325" y="1695450"/>
            <a:ext cx="9711055" cy="4352925"/>
            <a:chOff x="2582203" y="2399714"/>
            <a:chExt cx="7019916" cy="3910330"/>
          </a:xfrm>
        </p:grpSpPr>
        <p:sp>
          <p:nvSpPr>
            <p:cNvPr id="26" name="矩形 33"/>
            <p:cNvSpPr/>
            <p:nvPr/>
          </p:nvSpPr>
          <p:spPr>
            <a:xfrm>
              <a:off x="3606992" y="2399714"/>
              <a:ext cx="5995127" cy="3910330"/>
            </a:xfrm>
            <a:custGeom>
              <a:avLst/>
              <a:gdLst>
                <a:gd name="connsiteX0" fmla="*/ 20 w 10729"/>
                <a:gd name="connsiteY0" fmla="*/ 0 h 6158"/>
                <a:gd name="connsiteX1" fmla="*/ 10729 w 10729"/>
                <a:gd name="connsiteY1" fmla="*/ 0 h 6158"/>
                <a:gd name="connsiteX2" fmla="*/ 10729 w 10729"/>
                <a:gd name="connsiteY2" fmla="*/ 6140 h 6158"/>
                <a:gd name="connsiteX3" fmla="*/ 442 w 10729"/>
                <a:gd name="connsiteY3" fmla="*/ 6158 h 6158"/>
                <a:gd name="connsiteX4" fmla="*/ 446 w 10729"/>
                <a:gd name="connsiteY4" fmla="*/ 6140 h 6158"/>
                <a:gd name="connsiteX5" fmla="*/ 0 w 10729"/>
                <a:gd name="connsiteY5" fmla="*/ 5745 h 6158"/>
                <a:gd name="connsiteX6" fmla="*/ 20 w 10729"/>
                <a:gd name="connsiteY6" fmla="*/ 0 h 6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29" h="6158">
                  <a:moveTo>
                    <a:pt x="20" y="0"/>
                  </a:moveTo>
                  <a:lnTo>
                    <a:pt x="10729" y="0"/>
                  </a:lnTo>
                  <a:lnTo>
                    <a:pt x="10729" y="6140"/>
                  </a:lnTo>
                  <a:lnTo>
                    <a:pt x="442" y="6158"/>
                  </a:lnTo>
                  <a:lnTo>
                    <a:pt x="446" y="6140"/>
                  </a:lnTo>
                  <a:lnTo>
                    <a:pt x="0" y="5745"/>
                  </a:lnTo>
                  <a:lnTo>
                    <a:pt x="20" y="0"/>
                  </a:lnTo>
                  <a:close/>
                </a:path>
              </a:pathLst>
            </a:cu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655" dirty="0">
                <a:solidFill>
                  <a:schemeClr val="tx1"/>
                </a:solidFill>
                <a:latin typeface="微软雅黑 Light" panose="020B0502040204020203" pitchFamily="34" charset="-122"/>
                <a:ea typeface="微软雅黑 Light" panose="020B0502040204020203" pitchFamily="34" charset="-122"/>
                <a:cs typeface="+mn-ea"/>
                <a:sym typeface="+mn-lt"/>
              </a:endParaRPr>
            </a:p>
          </p:txBody>
        </p:sp>
        <p:sp>
          <p:nvSpPr>
            <p:cNvPr id="27" name="TextBox 26"/>
            <p:cNvSpPr txBox="1"/>
            <p:nvPr/>
          </p:nvSpPr>
          <p:spPr>
            <a:xfrm>
              <a:off x="2582203" y="2399714"/>
              <a:ext cx="936001" cy="566789"/>
            </a:xfrm>
            <a:custGeom>
              <a:avLst/>
              <a:gdLst>
                <a:gd name="connsiteX0" fmla="*/ 0 w 936001"/>
                <a:gd name="connsiteY0" fmla="*/ 0 h 617092"/>
                <a:gd name="connsiteX1" fmla="*/ 936001 w 936001"/>
                <a:gd name="connsiteY1" fmla="*/ 0 h 617092"/>
                <a:gd name="connsiteX2" fmla="*/ 936001 w 936001"/>
                <a:gd name="connsiteY2" fmla="*/ 617092 h 617092"/>
                <a:gd name="connsiteX3" fmla="*/ 0 w 936001"/>
                <a:gd name="connsiteY3" fmla="*/ 617092 h 617092"/>
                <a:gd name="connsiteX4" fmla="*/ 0 w 936001"/>
                <a:gd name="connsiteY4" fmla="*/ 0 h 617092"/>
                <a:gd name="connsiteX0-1" fmla="*/ 0 w 936001"/>
                <a:gd name="connsiteY0-2" fmla="*/ 0 h 617092"/>
                <a:gd name="connsiteX1-3" fmla="*/ 936001 w 936001"/>
                <a:gd name="connsiteY1-4" fmla="*/ 0 h 617092"/>
                <a:gd name="connsiteX2-5" fmla="*/ 936001 w 936001"/>
                <a:gd name="connsiteY2-6" fmla="*/ 617092 h 617092"/>
                <a:gd name="connsiteX3-7" fmla="*/ 715044 w 936001"/>
                <a:gd name="connsiteY3-8" fmla="*/ 616201 h 617092"/>
                <a:gd name="connsiteX4-9" fmla="*/ 0 w 936001"/>
                <a:gd name="connsiteY4-10" fmla="*/ 617092 h 617092"/>
                <a:gd name="connsiteX5" fmla="*/ 0 w 936001"/>
                <a:gd name="connsiteY5" fmla="*/ 0 h 617092"/>
                <a:gd name="connsiteX0-11" fmla="*/ 0 w 936001"/>
                <a:gd name="connsiteY0-12" fmla="*/ 0 h 617092"/>
                <a:gd name="connsiteX1-13" fmla="*/ 936001 w 936001"/>
                <a:gd name="connsiteY1-14" fmla="*/ 0 h 617092"/>
                <a:gd name="connsiteX2-15" fmla="*/ 935623 w 936001"/>
                <a:gd name="connsiteY2-16" fmla="*/ 463801 h 617092"/>
                <a:gd name="connsiteX3-17" fmla="*/ 936001 w 936001"/>
                <a:gd name="connsiteY3-18" fmla="*/ 617092 h 617092"/>
                <a:gd name="connsiteX4-19" fmla="*/ 715044 w 936001"/>
                <a:gd name="connsiteY4-20" fmla="*/ 616201 h 617092"/>
                <a:gd name="connsiteX5-21" fmla="*/ 0 w 936001"/>
                <a:gd name="connsiteY5-22" fmla="*/ 617092 h 617092"/>
                <a:gd name="connsiteX6" fmla="*/ 0 w 936001"/>
                <a:gd name="connsiteY6" fmla="*/ 0 h 617092"/>
                <a:gd name="connsiteX0-23" fmla="*/ 0 w 936001"/>
                <a:gd name="connsiteY0-24" fmla="*/ 0 h 617092"/>
                <a:gd name="connsiteX1-25" fmla="*/ 936001 w 936001"/>
                <a:gd name="connsiteY1-26" fmla="*/ 0 h 617092"/>
                <a:gd name="connsiteX2-27" fmla="*/ 935623 w 936001"/>
                <a:gd name="connsiteY2-28" fmla="*/ 463801 h 617092"/>
                <a:gd name="connsiteX3-29" fmla="*/ 819696 w 936001"/>
                <a:gd name="connsiteY3-30" fmla="*/ 548913 h 617092"/>
                <a:gd name="connsiteX4-31" fmla="*/ 715044 w 936001"/>
                <a:gd name="connsiteY4-32" fmla="*/ 616201 h 617092"/>
                <a:gd name="connsiteX5-33" fmla="*/ 0 w 936001"/>
                <a:gd name="connsiteY5-34" fmla="*/ 617092 h 617092"/>
                <a:gd name="connsiteX6-35" fmla="*/ 0 w 936001"/>
                <a:gd name="connsiteY6-36" fmla="*/ 0 h 617092"/>
                <a:gd name="connsiteX0-37" fmla="*/ 0 w 936001"/>
                <a:gd name="connsiteY0-38" fmla="*/ 0 h 617092"/>
                <a:gd name="connsiteX1-39" fmla="*/ 936001 w 936001"/>
                <a:gd name="connsiteY1-40" fmla="*/ 0 h 617092"/>
                <a:gd name="connsiteX2-41" fmla="*/ 935623 w 936001"/>
                <a:gd name="connsiteY2-42" fmla="*/ 463801 h 617092"/>
                <a:gd name="connsiteX3-43" fmla="*/ 726706 w 936001"/>
                <a:gd name="connsiteY3-44" fmla="*/ 614598 h 617092"/>
                <a:gd name="connsiteX4-45" fmla="*/ 715044 w 936001"/>
                <a:gd name="connsiteY4-46" fmla="*/ 616201 h 617092"/>
                <a:gd name="connsiteX5-47" fmla="*/ 0 w 936001"/>
                <a:gd name="connsiteY5-48" fmla="*/ 617092 h 617092"/>
                <a:gd name="connsiteX6-49" fmla="*/ 0 w 936001"/>
                <a:gd name="connsiteY6-50" fmla="*/ 0 h 61709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Lst>
              <a:rect l="l" t="t" r="r" b="b"/>
              <a:pathLst>
                <a:path w="936001" h="617092">
                  <a:moveTo>
                    <a:pt x="0" y="0"/>
                  </a:moveTo>
                  <a:lnTo>
                    <a:pt x="936001" y="0"/>
                  </a:lnTo>
                  <a:lnTo>
                    <a:pt x="935623" y="463801"/>
                  </a:lnTo>
                  <a:lnTo>
                    <a:pt x="726706" y="614598"/>
                  </a:lnTo>
                  <a:lnTo>
                    <a:pt x="715044" y="616201"/>
                  </a:lnTo>
                  <a:lnTo>
                    <a:pt x="0" y="617092"/>
                  </a:lnTo>
                  <a:lnTo>
                    <a:pt x="0" y="0"/>
                  </a:lnTo>
                  <a:close/>
                </a:path>
              </a:pathLst>
            </a:custGeom>
            <a:solidFill>
              <a:srgbClr val="0066B3"/>
            </a:solidFill>
          </p:spPr>
          <p:txBody>
            <a:bodyPr wrap="square" rtlCol="0">
              <a:spAutoFit/>
            </a:bodyPr>
            <a:lstStyle/>
            <a:p>
              <a:pPr algn="ctr"/>
              <a:r>
                <a:rPr lang="zh-CN" altLang="en-US" sz="3500" dirty="0">
                  <a:solidFill>
                    <a:schemeClr val="bg1"/>
                  </a:solidFill>
                  <a:latin typeface="微软雅黑 Light" panose="020B0502040204020203" pitchFamily="34" charset="-122"/>
                  <a:ea typeface="微软雅黑 Light" panose="020B0502040204020203" pitchFamily="34" charset="-122"/>
                </a:rPr>
                <a:t>难点</a:t>
              </a:r>
              <a:r>
                <a:rPr lang="en-US" altLang="zh-CN" sz="3500" dirty="0">
                  <a:solidFill>
                    <a:schemeClr val="bg1"/>
                  </a:solidFill>
                  <a:latin typeface="微软雅黑 Light" panose="020B0502040204020203" pitchFamily="34" charset="-122"/>
                  <a:ea typeface="微软雅黑 Light" panose="020B0502040204020203" pitchFamily="34" charset="-122"/>
                </a:rPr>
                <a:t>  </a:t>
              </a:r>
            </a:p>
          </p:txBody>
        </p:sp>
      </p:grpSp>
      <p:grpSp>
        <p:nvGrpSpPr>
          <p:cNvPr id="4" name="组合 3"/>
          <p:cNvGrpSpPr/>
          <p:nvPr/>
        </p:nvGrpSpPr>
        <p:grpSpPr>
          <a:xfrm>
            <a:off x="2933096" y="1976209"/>
            <a:ext cx="7792054" cy="982682"/>
            <a:chOff x="2933096" y="1976209"/>
            <a:chExt cx="7792054" cy="982682"/>
          </a:xfrm>
        </p:grpSpPr>
        <p:sp>
          <p:nvSpPr>
            <p:cNvPr id="9" name="文本框 8"/>
            <p:cNvSpPr txBox="1"/>
            <p:nvPr/>
          </p:nvSpPr>
          <p:spPr>
            <a:xfrm>
              <a:off x="3248977" y="2004784"/>
              <a:ext cx="7476173" cy="954107"/>
            </a:xfrm>
            <a:prstGeom prst="rect">
              <a:avLst/>
            </a:prstGeom>
            <a:noFill/>
          </p:spPr>
          <p:txBody>
            <a:bodyPr wrap="square" rtlCol="0">
              <a:spAutoFit/>
            </a:bodyPr>
            <a:lstStyle>
              <a:defPPr>
                <a:defRPr lang="zh-CN"/>
              </a:defPPr>
              <a:lvl1pPr>
                <a:defRPr sz="2800">
                  <a:latin typeface="+mn-ea"/>
                  <a:cs typeface="+mn-ea"/>
                </a:defRPr>
              </a:lvl1pPr>
            </a:lstStyle>
            <a:p>
              <a:r>
                <a:rPr lang="en-US" altLang="zh-CN" b="1" dirty="0">
                  <a:latin typeface="微软雅黑 Light" panose="020B0502040204020203" pitchFamily="34" charset="-122"/>
                  <a:ea typeface="微软雅黑 Light" panose="020B0502040204020203" pitchFamily="34" charset="-122"/>
                  <a:sym typeface="Huawei Sans" panose="020C0503030203020204" pitchFamily="34" charset="0"/>
                </a:rPr>
                <a:t>Keystone</a:t>
              </a:r>
              <a:r>
                <a:rPr lang="en-US" altLang="zh-CN" sz="2800" b="1" dirty="0">
                  <a:latin typeface="宋体" panose="02010600030101010101" pitchFamily="2" charset="-122"/>
                  <a:ea typeface="宋体" panose="02010600030101010101" pitchFamily="2" charset="-122"/>
                  <a:cs typeface="+mn-ea"/>
                  <a:sym typeface="+mn-lt"/>
                </a:rPr>
                <a:t> </a:t>
              </a:r>
              <a:r>
                <a:rPr lang="zh-CN" altLang="en-US" sz="2800" b="1" dirty="0">
                  <a:latin typeface="宋体" panose="02010600030101010101" pitchFamily="2" charset="-122"/>
                  <a:ea typeface="宋体" panose="02010600030101010101" pitchFamily="2" charset="-122"/>
                  <a:cs typeface="+mn-ea"/>
                  <a:sym typeface="+mn-lt"/>
                </a:rPr>
                <a:t>的对象模型</a:t>
              </a:r>
              <a:endParaRPr lang="en-US" altLang="zh-CN" sz="2800" b="1" dirty="0">
                <a:latin typeface="宋体" panose="02010600030101010101" pitchFamily="2" charset="-122"/>
                <a:ea typeface="宋体" panose="02010600030101010101" pitchFamily="2" charset="-122"/>
                <a:cs typeface="+mn-ea"/>
                <a:sym typeface="+mn-lt"/>
              </a:endParaRPr>
            </a:p>
            <a:p>
              <a:endParaRPr lang="en-US" altLang="zh-CN" dirty="0">
                <a:latin typeface="微软雅黑 Light" panose="020B0502040204020203" pitchFamily="34" charset="-122"/>
                <a:ea typeface="微软雅黑 Light" panose="020B0502040204020203" pitchFamily="34" charset="-122"/>
                <a:sym typeface="+mn-lt"/>
              </a:endParaRPr>
            </a:p>
          </p:txBody>
        </p:sp>
        <p:sp>
          <p:nvSpPr>
            <p:cNvPr id="2" name="TextBox 1"/>
            <p:cNvSpPr txBox="1"/>
            <p:nvPr/>
          </p:nvSpPr>
          <p:spPr>
            <a:xfrm>
              <a:off x="2933096" y="1976209"/>
              <a:ext cx="442750" cy="584775"/>
            </a:xfrm>
            <a:prstGeom prst="rect">
              <a:avLst/>
            </a:prstGeom>
            <a:noFill/>
            <a:effectLst>
              <a:outerShdw blurRad="50800" dist="38100" dir="5400000" algn="t" rotWithShape="0">
                <a:prstClr val="black">
                  <a:alpha val="40000"/>
                </a:prstClr>
              </a:outerShdw>
            </a:effectLst>
          </p:spPr>
          <p:txBody>
            <a:bodyPr wrap="none" rtlCol="0">
              <a:spAutoFit/>
            </a:bodyPr>
            <a:lstStyle/>
            <a:p>
              <a:r>
                <a:rPr lang="en-US" altLang="zh-CN" sz="3200" b="1" dirty="0">
                  <a:solidFill>
                    <a:srgbClr val="0066B3"/>
                  </a:solidFill>
                  <a:latin typeface="微软雅黑 Light" panose="020B0502040204020203" pitchFamily="34" charset="-122"/>
                  <a:ea typeface="微软雅黑 Light" panose="020B0502040204020203" pitchFamily="34" charset="-122"/>
                </a:rPr>
                <a:t>1.</a:t>
              </a:r>
              <a:endParaRPr lang="zh-CN" altLang="en-US" sz="3200" b="1" dirty="0">
                <a:solidFill>
                  <a:srgbClr val="0066B3"/>
                </a:solidFill>
                <a:latin typeface="微软雅黑 Light" panose="020B0502040204020203" pitchFamily="34" charset="-122"/>
                <a:ea typeface="微软雅黑 Light" panose="020B0502040204020203" pitchFamily="34" charset="-122"/>
              </a:endParaRPr>
            </a:p>
          </p:txBody>
        </p:sp>
      </p:grpSp>
    </p:spTree>
    <p:extLst>
      <p:ext uri="{BB962C8B-B14F-4D97-AF65-F5344CB8AC3E}">
        <p14:creationId xmlns:p14="http://schemas.microsoft.com/office/powerpoint/2010/main" val="68251557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up)">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3632528"/>
            <a:ext cx="10972800" cy="861928"/>
          </a:xfrm>
        </p:spPr>
        <p:txBody>
          <a:bodyPr/>
          <a:lstStyle/>
          <a:p>
            <a:r>
              <a:rPr lang="zh-CN" altLang="en-US" sz="5400" b="1" kern="10" spc="300" dirty="0">
                <a:solidFill>
                  <a:schemeClr val="bg1"/>
                </a:solidFill>
                <a:cs typeface="+mn-ea"/>
                <a:sym typeface="+mn-lt"/>
              </a:rPr>
              <a:t>谢谢</a:t>
            </a:r>
            <a:endParaRPr lang="zh-CN" altLang="en-US" sz="54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 name="图片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1756" y="417743"/>
            <a:ext cx="2771493" cy="705471"/>
          </a:xfrm>
          <a:prstGeom prst="rect">
            <a:avLst/>
          </a:prstGeom>
          <a:effectLst>
            <a:reflection blurRad="6350" stA="52000" endA="300" endPos="35000" dir="5400000" sy="-100000" algn="bl" rotWithShape="0"/>
          </a:effectLst>
        </p:spPr>
      </p:pic>
      <p:sp>
        <p:nvSpPr>
          <p:cNvPr id="105" name="矩形 104"/>
          <p:cNvSpPr/>
          <p:nvPr/>
        </p:nvSpPr>
        <p:spPr>
          <a:xfrm>
            <a:off x="0" y="2544568"/>
            <a:ext cx="12192000" cy="1292712"/>
          </a:xfrm>
          <a:prstGeom prst="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微软雅黑 Light" panose="020B0502040204020203" pitchFamily="34" charset="-122"/>
              <a:ea typeface="微软雅黑 Light" panose="020B0502040204020203" pitchFamily="34" charset="-122"/>
              <a:cs typeface="+mn-ea"/>
              <a:sym typeface="+mn-lt"/>
            </a:endParaRPr>
          </a:p>
        </p:txBody>
      </p:sp>
      <p:sp>
        <p:nvSpPr>
          <p:cNvPr id="106" name="文本框 17"/>
          <p:cNvSpPr txBox="1"/>
          <p:nvPr/>
        </p:nvSpPr>
        <p:spPr>
          <a:xfrm>
            <a:off x="3697619" y="2738784"/>
            <a:ext cx="5814765" cy="830997"/>
          </a:xfrm>
          <a:prstGeom prst="rect">
            <a:avLst/>
          </a:prstGeom>
          <a:noFill/>
        </p:spPr>
        <p:txBody>
          <a:bodyPr wrap="square" rtlCol="0">
            <a:spAutoFit/>
          </a:bodyPr>
          <a:lstStyle/>
          <a:p>
            <a:r>
              <a:rPr lang="en-US" altLang="zh-CN"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keystone</a:t>
            </a:r>
            <a:r>
              <a:rPr lang="zh-CN" altLang="en-US" sz="4800" b="1" dirty="0">
                <a:solidFill>
                  <a:schemeClr val="bg1"/>
                </a:solidFill>
                <a:latin typeface="微软雅黑 Light" panose="020B0502040204020203" pitchFamily="34" charset="-122"/>
                <a:ea typeface="微软雅黑 Light" panose="020B0502040204020203" pitchFamily="34" charset="-122"/>
                <a:sym typeface="Huawei Sans" panose="020C0503030203020204" pitchFamily="34" charset="0"/>
              </a:rPr>
              <a:t>简介</a:t>
            </a:r>
          </a:p>
        </p:txBody>
      </p:sp>
      <p:grpSp>
        <p:nvGrpSpPr>
          <p:cNvPr id="10" name="组合 9"/>
          <p:cNvGrpSpPr/>
          <p:nvPr/>
        </p:nvGrpSpPr>
        <p:grpSpPr>
          <a:xfrm>
            <a:off x="2475280" y="2632178"/>
            <a:ext cx="1108039" cy="1079392"/>
            <a:chOff x="1041891" y="2887277"/>
            <a:chExt cx="1036261" cy="1036518"/>
          </a:xfrm>
          <a:effectLst>
            <a:outerShdw blurRad="50800" dist="38100" dir="2700000" algn="tl" rotWithShape="0">
              <a:prstClr val="black">
                <a:alpha val="40000"/>
              </a:prstClr>
            </a:outerShdw>
          </a:effectLst>
        </p:grpSpPr>
        <p:sp>
          <p:nvSpPr>
            <p:cNvPr id="11" name="Oval 53"/>
            <p:cNvSpPr>
              <a:spLocks noChangeArrowheads="1"/>
            </p:cNvSpPr>
            <p:nvPr/>
          </p:nvSpPr>
          <p:spPr bwMode="auto">
            <a:xfrm>
              <a:off x="1041891" y="2887277"/>
              <a:ext cx="1036261" cy="1036518"/>
            </a:xfrm>
            <a:prstGeom prst="ellipse">
              <a:avLst/>
            </a:prstGeom>
            <a:solidFill>
              <a:schemeClr val="accent4"/>
            </a:solidFill>
            <a:ln w="88900">
              <a:solidFill>
                <a:srgbClr val="F1F1F1"/>
              </a:solid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anchor="ctr"/>
            <a:lstStyle/>
            <a:p>
              <a:pPr algn="ctr">
                <a:defRPr/>
              </a:pPr>
              <a:endParaRPr lang="zh-CN" altLang="en-US" sz="5865" dirty="0">
                <a:latin typeface="微软雅黑 Light" panose="020B0502040204020203" pitchFamily="34" charset="-122"/>
                <a:ea typeface="微软雅黑 Light" panose="020B0502040204020203" pitchFamily="34" charset="-122"/>
                <a:cs typeface="+mn-ea"/>
                <a:sym typeface="+mn-lt"/>
              </a:endParaRPr>
            </a:p>
          </p:txBody>
        </p:sp>
        <p:sp>
          <p:nvSpPr>
            <p:cNvPr id="12" name="Text Box 58"/>
            <p:cNvSpPr txBox="1">
              <a:spLocks noChangeArrowheads="1"/>
            </p:cNvSpPr>
            <p:nvPr/>
          </p:nvSpPr>
          <p:spPr bwMode="auto">
            <a:xfrm>
              <a:off x="1168619" y="3051118"/>
              <a:ext cx="782803" cy="679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a:spAutoFit/>
            </a:bodyPr>
            <a:lstStyle/>
            <a:p>
              <a:pPr algn="ctr"/>
              <a:r>
                <a:rPr lang="en-US" altLang="zh-CN" sz="4000" b="1" dirty="0">
                  <a:solidFill>
                    <a:schemeClr val="bg1"/>
                  </a:solidFill>
                  <a:latin typeface="微软雅黑 Light" panose="020B0502040204020203" pitchFamily="34" charset="-122"/>
                  <a:ea typeface="微软雅黑 Light" panose="020B0502040204020203" pitchFamily="34" charset="-122"/>
                  <a:cs typeface="+mn-ea"/>
                  <a:sym typeface="+mn-lt"/>
                </a:rPr>
                <a:t>01</a:t>
              </a:r>
            </a:p>
          </p:txBody>
        </p:sp>
      </p:gr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wipe(left)">
                                      <p:cBhvr>
                                        <p:cTn id="7" dur="500"/>
                                        <p:tgtEl>
                                          <p:spTgt spid="105"/>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650"/>
                                        <p:tgtEl>
                                          <p:spTgt spid="10"/>
                                        </p:tgtEl>
                                      </p:cBhvr>
                                    </p:animEffect>
                                  </p:childTnLst>
                                </p:cTn>
                              </p:par>
                            </p:childTnLst>
                          </p:cTn>
                        </p:par>
                        <p:par>
                          <p:cTn id="12" fill="hold">
                            <p:stCondLst>
                              <p:cond delay="1150"/>
                            </p:stCondLst>
                            <p:childTnLst>
                              <p:par>
                                <p:cTn id="13" presetID="22" presetClass="entr" presetSubtype="8" fill="hold" grpId="0" nodeType="afterEffect">
                                  <p:stCondLst>
                                    <p:cond delay="0"/>
                                  </p:stCondLst>
                                  <p:childTnLst>
                                    <p:set>
                                      <p:cBhvr>
                                        <p:cTn id="14" dur="1" fill="hold">
                                          <p:stCondLst>
                                            <p:cond delay="0"/>
                                          </p:stCondLst>
                                        </p:cTn>
                                        <p:tgtEl>
                                          <p:spTgt spid="106"/>
                                        </p:tgtEl>
                                        <p:attrNameLst>
                                          <p:attrName>style.visibility</p:attrName>
                                        </p:attrNameLst>
                                      </p:cBhvr>
                                      <p:to>
                                        <p:strVal val="visible"/>
                                      </p:to>
                                    </p:set>
                                    <p:animEffect transition="in" filter="wipe(left)">
                                      <p:cBhvr>
                                        <p:cTn id="15"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Huawei Sans" panose="020C0503030203020204" pitchFamily="34" charset="0"/>
              </a:rPr>
              <a:t>1.</a:t>
            </a:r>
            <a:r>
              <a:rPr lang="zh-CN" altLang="en-US" dirty="0">
                <a:sym typeface="Huawei Sans" panose="020C0503030203020204" pitchFamily="34" charset="0"/>
              </a:rPr>
              <a:t>认证服务</a:t>
            </a:r>
            <a:r>
              <a:rPr lang="en-US" altLang="zh-CN" dirty="0">
                <a:sym typeface="Huawei Sans" panose="020C0503030203020204" pitchFamily="34" charset="0"/>
              </a:rPr>
              <a:t>Keystone</a:t>
            </a:r>
            <a:endParaRPr lang="zh-CN" altLang="en-US" dirty="0">
              <a:sym typeface="Huawei Sans" panose="020C0503030203020204" pitchFamily="34" charset="0"/>
            </a:endParaRPr>
          </a:p>
        </p:txBody>
      </p:sp>
      <p:sp>
        <p:nvSpPr>
          <p:cNvPr id="10" name="椭圆 9">
            <a:extLst>
              <a:ext uri="{FF2B5EF4-FFF2-40B4-BE49-F238E27FC236}">
                <a16:creationId xmlns:a16="http://schemas.microsoft.com/office/drawing/2014/main" id="{ABC45B4B-ED96-4CEC-A731-99CCC2A4744D}"/>
              </a:ext>
            </a:extLst>
          </p:cNvPr>
          <p:cNvSpPr/>
          <p:nvPr/>
        </p:nvSpPr>
        <p:spPr>
          <a:xfrm>
            <a:off x="7399949" y="1218087"/>
            <a:ext cx="4009731" cy="4009731"/>
          </a:xfrm>
          <a:prstGeom prst="ellipse">
            <a:avLst/>
          </a:prstGeom>
          <a:noFill/>
          <a:ln w="28575">
            <a:solidFill>
              <a:srgbClr val="AFD89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椭圆 10">
            <a:extLst>
              <a:ext uri="{FF2B5EF4-FFF2-40B4-BE49-F238E27FC236}">
                <a16:creationId xmlns:a16="http://schemas.microsoft.com/office/drawing/2014/main" id="{D12DE6DF-F8C1-4CF8-806B-4551F2A25897}"/>
              </a:ext>
            </a:extLst>
          </p:cNvPr>
          <p:cNvSpPr/>
          <p:nvPr/>
        </p:nvSpPr>
        <p:spPr>
          <a:xfrm>
            <a:off x="4890177" y="2285716"/>
            <a:ext cx="2509772" cy="2509772"/>
          </a:xfrm>
          <a:prstGeom prst="ellipse">
            <a:avLst/>
          </a:prstGeom>
          <a:noFill/>
          <a:ln w="28575">
            <a:solidFill>
              <a:srgbClr val="EEB3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2" name="椭圆 11">
            <a:extLst>
              <a:ext uri="{FF2B5EF4-FFF2-40B4-BE49-F238E27FC236}">
                <a16:creationId xmlns:a16="http://schemas.microsoft.com/office/drawing/2014/main" id="{F0B275F1-8C36-47F1-9FE6-6E271480768D}"/>
              </a:ext>
            </a:extLst>
          </p:cNvPr>
          <p:cNvSpPr/>
          <p:nvPr/>
        </p:nvSpPr>
        <p:spPr>
          <a:xfrm>
            <a:off x="843280" y="1160048"/>
            <a:ext cx="4046897" cy="4046897"/>
          </a:xfrm>
          <a:prstGeom prst="ellipse">
            <a:avLst/>
          </a:prstGeom>
          <a:noFill/>
          <a:ln w="28575">
            <a:solidFill>
              <a:srgbClr val="94DA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3" name="文本框 12">
            <a:extLst>
              <a:ext uri="{FF2B5EF4-FFF2-40B4-BE49-F238E27FC236}">
                <a16:creationId xmlns:a16="http://schemas.microsoft.com/office/drawing/2014/main" id="{0A0FFC5D-02F2-4FFD-9A11-CE0396A427EF}"/>
              </a:ext>
            </a:extLst>
          </p:cNvPr>
          <p:cNvSpPr txBox="1"/>
          <p:nvPr/>
        </p:nvSpPr>
        <p:spPr>
          <a:xfrm>
            <a:off x="4967330" y="3157484"/>
            <a:ext cx="2432619" cy="584775"/>
          </a:xfrm>
          <a:prstGeom prst="rect">
            <a:avLst/>
          </a:prstGeom>
          <a:noFill/>
          <a:ln>
            <a:noFill/>
          </a:ln>
        </p:spPr>
        <p:txBody>
          <a:bodyPr wrap="square" rtlCol="0">
            <a:spAutoFit/>
          </a:bodyPr>
          <a:lstStyle/>
          <a:p>
            <a:r>
              <a:rPr lang="en-US" altLang="zh-CN" sz="3200" b="1" dirty="0">
                <a:solidFill>
                  <a:srgbClr val="0070C0"/>
                </a:solidFill>
                <a:latin typeface="Huawei Sans" panose="020C0503030203020204" pitchFamily="34" charset="0"/>
                <a:ea typeface="方正兰亭黑简体" panose="02000000000000000000" pitchFamily="2" charset="-122"/>
                <a:cs typeface="+mn-ea"/>
                <a:sym typeface="Huawei Sans" panose="020C0503030203020204" pitchFamily="34" charset="0"/>
              </a:rPr>
              <a:t>KEYSTONE</a:t>
            </a:r>
          </a:p>
        </p:txBody>
      </p:sp>
      <p:sp>
        <p:nvSpPr>
          <p:cNvPr id="14" name="文本框 13">
            <a:extLst>
              <a:ext uri="{FF2B5EF4-FFF2-40B4-BE49-F238E27FC236}">
                <a16:creationId xmlns:a16="http://schemas.microsoft.com/office/drawing/2014/main" id="{0700B695-02C6-481F-B736-097747196DD7}"/>
              </a:ext>
            </a:extLst>
          </p:cNvPr>
          <p:cNvSpPr txBox="1"/>
          <p:nvPr/>
        </p:nvSpPr>
        <p:spPr>
          <a:xfrm>
            <a:off x="1040642" y="1849433"/>
            <a:ext cx="3751410" cy="3231654"/>
          </a:xfrm>
          <a:prstGeom prst="rect">
            <a:avLst/>
          </a:prstGeom>
          <a:noFill/>
          <a:ln>
            <a:noFill/>
          </a:ln>
        </p:spPr>
        <p:txBody>
          <a:bodyPr wrap="square" rtlCol="0">
            <a:spAutoFit/>
          </a:bodyPr>
          <a:lstStyle/>
          <a:p>
            <a:pPr marL="285750" lvl="0" indent="-285750">
              <a:lnSpc>
                <a:spcPct val="150000"/>
              </a:lnSpc>
              <a:buFont typeface="Arial" panose="020B0604020202020204" pitchFamily="34" charset="0"/>
              <a:buChar char="•"/>
            </a:pP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提供身份验证，服务发现和分布式多租户授权</a:t>
            </a:r>
            <a:endPar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endParaRPr>
          </a:p>
          <a:p>
            <a:pPr marL="285750" lvl="0" indent="-285750">
              <a:lnSpc>
                <a:spcPct val="150000"/>
              </a:lnSpc>
              <a:buFont typeface="Arial" panose="020B0604020202020204" pitchFamily="34" charset="0"/>
              <a:buChar char="•"/>
            </a:pP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支持</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LDAP</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err="1">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Oauth</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OpenID Connect</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SAML</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和</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SQL</a:t>
            </a:r>
          </a:p>
          <a:p>
            <a:pPr marL="285750" indent="-285750">
              <a:buFont typeface="Arial" panose="020B0604020202020204" pitchFamily="34" charset="0"/>
              <a:buChar char="•"/>
            </a:pP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15" name="文本框 14">
            <a:extLst>
              <a:ext uri="{FF2B5EF4-FFF2-40B4-BE49-F238E27FC236}">
                <a16:creationId xmlns:a16="http://schemas.microsoft.com/office/drawing/2014/main" id="{6F7998A0-5C08-49C3-B0BC-1411E195E0F1}"/>
              </a:ext>
            </a:extLst>
          </p:cNvPr>
          <p:cNvSpPr txBox="1"/>
          <p:nvPr/>
        </p:nvSpPr>
        <p:spPr>
          <a:xfrm>
            <a:off x="7647299" y="1895862"/>
            <a:ext cx="3504060" cy="2775760"/>
          </a:xfrm>
          <a:prstGeom prst="rect">
            <a:avLst/>
          </a:prstGeom>
          <a:noFill/>
          <a:ln>
            <a:noFill/>
          </a:ln>
        </p:spPr>
        <p:txBody>
          <a:bodyPr wrap="square" rtlCol="0">
            <a:spAutoFit/>
          </a:bodyPr>
          <a:lstStyle/>
          <a:p>
            <a:pPr marL="285750" indent="-285750">
              <a:lnSpc>
                <a:spcPct val="150000"/>
              </a:lnSpc>
              <a:buFont typeface="Arial" panose="020B0604020202020204" pitchFamily="34" charset="0"/>
              <a:buChar char="•"/>
            </a:pP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首次出现在</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的“</a:t>
            </a:r>
            <a:r>
              <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Essex</a:t>
            </a:r>
            <a:r>
              <a:rPr lang="zh-CN" altLang="en-US"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rPr>
              <a:t>”版本中</a:t>
            </a:r>
            <a:endParaRPr lang="en-US" altLang="zh-CN" sz="2400" dirty="0">
              <a:solidFill>
                <a:srgbClr val="000000"/>
              </a:solidFill>
              <a:latin typeface="宋体" panose="02010600030101010101" pitchFamily="2" charset="-122"/>
              <a:ea typeface="宋体" panose="02010600030101010101" pitchFamily="2" charset="-122"/>
              <a:cs typeface="+mn-ea"/>
              <a:sym typeface="Huawei Sans" panose="020C0503030203020204" pitchFamily="34" charset="0"/>
            </a:endParaRPr>
          </a:p>
          <a:p>
            <a:pPr marL="285750" indent="-285750">
              <a:lnSpc>
                <a:spcPct val="150000"/>
              </a:lnSpc>
              <a:buFont typeface="Arial" panose="020B0604020202020204" pitchFamily="34" charset="0"/>
              <a:buChar char="•"/>
            </a:pP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为其他</a:t>
            </a:r>
            <a:r>
              <a:rPr lang="en-US" altLang="zh-CN" sz="2400" dirty="0">
                <a:latin typeface="宋体" panose="02010600030101010101" pitchFamily="2" charset="-122"/>
                <a:ea typeface="宋体" panose="02010600030101010101" pitchFamily="2" charset="-122"/>
                <a:cs typeface="+mn-ea"/>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cs typeface="+mn-ea"/>
                <a:sym typeface="Huawei Sans" panose="020C0503030203020204" pitchFamily="34" charset="0"/>
              </a:rPr>
              <a:t>服务提供认证支持</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pPr marL="285750" lvl="0" indent="-285750">
              <a:lnSpc>
                <a:spcPct val="150000"/>
              </a:lnSpc>
              <a:buFont typeface="Arial" panose="020B0604020202020204" pitchFamily="34" charset="0"/>
              <a:buChar char="•"/>
            </a:pP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Tree>
    <p:extLst>
      <p:ext uri="{BB962C8B-B14F-4D97-AF65-F5344CB8AC3E}">
        <p14:creationId xmlns:p14="http://schemas.microsoft.com/office/powerpoint/2010/main" val="65656390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a:sym typeface="Huawei Sans" panose="020C0503030203020204" pitchFamily="34" charset="0"/>
              </a:rPr>
              <a:t>2.Keystone</a:t>
            </a:r>
            <a:r>
              <a:rPr lang="zh-CN" altLang="en-US" dirty="0">
                <a:sym typeface="Huawei Sans" panose="020C0503030203020204" pitchFamily="34" charset="0"/>
              </a:rPr>
              <a:t>在</a:t>
            </a:r>
            <a:r>
              <a:rPr lang="en-US" altLang="zh-CN" dirty="0">
                <a:sym typeface="Huawei Sans" panose="020C0503030203020204" pitchFamily="34" charset="0"/>
              </a:rPr>
              <a:t>OpenStack</a:t>
            </a:r>
            <a:r>
              <a:rPr lang="zh-CN" altLang="en-US" dirty="0">
                <a:sym typeface="Huawei Sans" panose="020C0503030203020204" pitchFamily="34" charset="0"/>
              </a:rPr>
              <a:t>中的定位</a:t>
            </a:r>
          </a:p>
        </p:txBody>
      </p:sp>
      <p:sp>
        <p:nvSpPr>
          <p:cNvPr id="5" name="内容占位符 4">
            <a:extLst>
              <a:ext uri="{FF2B5EF4-FFF2-40B4-BE49-F238E27FC236}">
                <a16:creationId xmlns:a16="http://schemas.microsoft.com/office/drawing/2014/main" id="{ED4B40DC-1CA7-BE23-CFD9-CC57AAD98FED}"/>
              </a:ext>
            </a:extLst>
          </p:cNvPr>
          <p:cNvSpPr>
            <a:spLocks noGrp="1"/>
          </p:cNvSpPr>
          <p:nvPr>
            <p:ph idx="1"/>
          </p:nvPr>
        </p:nvSpPr>
        <p:spPr/>
        <p:txBody>
          <a:bodyPr/>
          <a:lstStyle/>
          <a:p>
            <a:endParaRPr lang="zh-CN" altLang="en-US" dirty="0"/>
          </a:p>
        </p:txBody>
      </p:sp>
      <p:grpSp>
        <p:nvGrpSpPr>
          <p:cNvPr id="3" name="组合 2">
            <a:extLst>
              <a:ext uri="{FF2B5EF4-FFF2-40B4-BE49-F238E27FC236}">
                <a16:creationId xmlns:a16="http://schemas.microsoft.com/office/drawing/2014/main" id="{0A8B3610-6BA6-4E7C-9495-45872CBBEC50}"/>
              </a:ext>
            </a:extLst>
          </p:cNvPr>
          <p:cNvGrpSpPr/>
          <p:nvPr/>
        </p:nvGrpSpPr>
        <p:grpSpPr>
          <a:xfrm>
            <a:off x="452438" y="1024950"/>
            <a:ext cx="7208202" cy="5558730"/>
            <a:chOff x="3329700" y="1368689"/>
            <a:chExt cx="5532599" cy="4403264"/>
          </a:xfrm>
        </p:grpSpPr>
        <p:pic>
          <p:nvPicPr>
            <p:cNvPr id="4" name="图片 3">
              <a:extLst>
                <a:ext uri="{FF2B5EF4-FFF2-40B4-BE49-F238E27FC236}">
                  <a16:creationId xmlns:a16="http://schemas.microsoft.com/office/drawing/2014/main" id="{109D637E-0A3B-46FA-8AFB-B116682971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9700" y="1368689"/>
              <a:ext cx="5532599" cy="4381880"/>
            </a:xfrm>
            <a:prstGeom prst="rect">
              <a:avLst/>
            </a:prstGeom>
          </p:spPr>
        </p:pic>
        <p:pic>
          <p:nvPicPr>
            <p:cNvPr id="10" name="图片 9">
              <a:extLst>
                <a:ext uri="{FF2B5EF4-FFF2-40B4-BE49-F238E27FC236}">
                  <a16:creationId xmlns:a16="http://schemas.microsoft.com/office/drawing/2014/main" id="{3465F5C2-A56C-4C5D-995A-075EA69C0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5383" y="5067834"/>
              <a:ext cx="1217712" cy="704119"/>
            </a:xfrm>
            <a:prstGeom prst="ellipse">
              <a:avLst/>
            </a:prstGeom>
            <a:ln w="38100">
              <a:noFill/>
            </a:ln>
            <a:effectLst>
              <a:outerShdw blurRad="254000" sx="102000" sy="102000" algn="ctr" rotWithShape="0">
                <a:srgbClr val="000000">
                  <a:alpha val="40000"/>
                </a:srgbClr>
              </a:outerShdw>
            </a:effectLst>
          </p:spPr>
        </p:pic>
      </p:grpSp>
      <p:sp>
        <p:nvSpPr>
          <p:cNvPr id="8" name="流程图: 文档 7">
            <a:extLst>
              <a:ext uri="{FF2B5EF4-FFF2-40B4-BE49-F238E27FC236}">
                <a16:creationId xmlns:a16="http://schemas.microsoft.com/office/drawing/2014/main" id="{4FBC2562-82BF-45EA-BCF8-F6F956CF34C5}"/>
              </a:ext>
            </a:extLst>
          </p:cNvPr>
          <p:cNvSpPr/>
          <p:nvPr/>
        </p:nvSpPr>
        <p:spPr>
          <a:xfrm>
            <a:off x="8054698" y="1766331"/>
            <a:ext cx="3322548" cy="4654252"/>
          </a:xfrm>
          <a:prstGeom prst="flowChartDocument">
            <a:avLst/>
          </a:prstGeom>
          <a:noFill/>
          <a:ln>
            <a:solidFill>
              <a:srgbClr val="A3D5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11" name="文本框 10">
            <a:extLst>
              <a:ext uri="{FF2B5EF4-FFF2-40B4-BE49-F238E27FC236}">
                <a16:creationId xmlns:a16="http://schemas.microsoft.com/office/drawing/2014/main" id="{0D84CC35-F49A-4C85-9EEB-D61F5280BCE9}"/>
              </a:ext>
            </a:extLst>
          </p:cNvPr>
          <p:cNvSpPr txBox="1"/>
          <p:nvPr/>
        </p:nvSpPr>
        <p:spPr>
          <a:xfrm>
            <a:off x="8137988" y="2235473"/>
            <a:ext cx="3322547" cy="3416320"/>
          </a:xfrm>
          <a:prstGeom prst="rect">
            <a:avLst/>
          </a:prstGeom>
          <a:noFill/>
          <a:ln>
            <a:noFill/>
          </a:ln>
        </p:spPr>
        <p:txBody>
          <a:bodyPr wrap="square" rtlCol="0">
            <a:spAutoFit/>
          </a:bodyPr>
          <a:lstStyle/>
          <a:p>
            <a:pPr marL="285750" indent="-285750">
              <a:buFont typeface="Arial" panose="020B0604020202020204" pitchFamily="34" charset="0"/>
              <a:buChar char="•"/>
            </a:pP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 </a:t>
            </a:r>
            <a:r>
              <a:rPr lang="en-US" altLang="zh-CN" sz="2400" dirty="0">
                <a:latin typeface="宋体" panose="02010600030101010101" pitchFamily="2" charset="-122"/>
                <a:ea typeface="宋体" panose="02010600030101010101" pitchFamily="2" charset="-122"/>
                <a:sym typeface="Huawei Sans" panose="020C0503030203020204" pitchFamily="34" charset="0"/>
              </a:rPr>
              <a:t>Identity</a:t>
            </a:r>
            <a:r>
              <a:rPr lang="zh-CN" altLang="en-US" sz="2400" dirty="0">
                <a:latin typeface="宋体" panose="02010600030101010101" pitchFamily="2" charset="-122"/>
                <a:ea typeface="宋体" panose="02010600030101010101" pitchFamily="2" charset="-122"/>
                <a:sym typeface="Huawei Sans" panose="020C0503030203020204" pitchFamily="34" charset="0"/>
              </a:rPr>
              <a:t>，代号为</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，是</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默认的身份管理系统</a:t>
            </a:r>
            <a:endParaRPr lang="en-US" altLang="zh-CN" sz="2400" dirty="0">
              <a:latin typeface="宋体" panose="02010600030101010101" pitchFamily="2" charset="-122"/>
              <a:ea typeface="宋体" panose="02010600030101010101" pitchFamily="2" charset="-122"/>
              <a:sym typeface="Huawei Sans" panose="020C0503030203020204" pitchFamily="34" charset="0"/>
            </a:endParaRPr>
          </a:p>
          <a:p>
            <a:pPr marL="285750" indent="-285750">
              <a:buFont typeface="Arial" panose="020B0604020202020204" pitchFamily="34" charset="0"/>
              <a:buChar char="•"/>
            </a:pPr>
            <a:r>
              <a:rPr lang="zh-CN" altLang="en-US" sz="2400" dirty="0">
                <a:latin typeface="宋体" panose="02010600030101010101" pitchFamily="2" charset="-122"/>
                <a:ea typeface="宋体" panose="02010600030101010101" pitchFamily="2" charset="-122"/>
                <a:sym typeface="Huawei Sans" panose="020C0503030203020204" pitchFamily="34" charset="0"/>
              </a:rPr>
              <a:t>如图所示，</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属于共享服务层，为</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其他项目提供认证</a:t>
            </a:r>
          </a:p>
          <a:p>
            <a:pPr marL="285750" indent="-285750">
              <a:buFont typeface="Arial" panose="020B0604020202020204" pitchFamily="34" charset="0"/>
              <a:buChar char="•"/>
            </a:pPr>
            <a:endParaRPr lang="en-US" altLang="zh-CN" sz="2400" dirty="0">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8440377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AFEE79-E938-4409-BE89-A6D99ABBC5EE}"/>
              </a:ext>
            </a:extLst>
          </p:cNvPr>
          <p:cNvSpPr>
            <a:spLocks noGrp="1"/>
          </p:cNvSpPr>
          <p:nvPr>
            <p:ph type="title"/>
          </p:nvPr>
        </p:nvSpPr>
        <p:spPr/>
        <p:txBody>
          <a:bodyPr>
            <a:normAutofit/>
          </a:bodyPr>
          <a:lstStyle/>
          <a:p>
            <a:r>
              <a:rPr lang="en-US" altLang="zh-CN" dirty="0">
                <a:sym typeface="Huawei Sans" panose="020C0503030203020204" pitchFamily="34" charset="0"/>
              </a:rPr>
              <a:t>3.Keystone</a:t>
            </a:r>
            <a:r>
              <a:rPr lang="zh-CN" altLang="en-US" dirty="0">
                <a:sym typeface="Huawei Sans" panose="020C0503030203020204" pitchFamily="34" charset="0"/>
              </a:rPr>
              <a:t>基本概念</a:t>
            </a:r>
          </a:p>
        </p:txBody>
      </p:sp>
      <p:graphicFrame>
        <p:nvGraphicFramePr>
          <p:cNvPr id="4" name="表格 3">
            <a:extLst>
              <a:ext uri="{FF2B5EF4-FFF2-40B4-BE49-F238E27FC236}">
                <a16:creationId xmlns:a16="http://schemas.microsoft.com/office/drawing/2014/main" id="{2085B21D-61C4-478B-B640-8B29BD68FC0E}"/>
              </a:ext>
            </a:extLst>
          </p:cNvPr>
          <p:cNvGraphicFramePr>
            <a:graphicFrameLocks noGrp="1"/>
          </p:cNvGraphicFramePr>
          <p:nvPr>
            <p:extLst>
              <p:ext uri="{D42A27DB-BD31-4B8C-83A1-F6EECF244321}">
                <p14:modId xmlns:p14="http://schemas.microsoft.com/office/powerpoint/2010/main" val="3008485973"/>
              </p:ext>
            </p:extLst>
          </p:nvPr>
        </p:nvGraphicFramePr>
        <p:xfrm>
          <a:off x="91440" y="842238"/>
          <a:ext cx="11968051" cy="5750557"/>
        </p:xfrm>
        <a:graphic>
          <a:graphicData uri="http://schemas.openxmlformats.org/drawingml/2006/table">
            <a:tbl>
              <a:tblPr firstRow="1" bandRow="1">
                <a:tableStyleId>{72833802-FEF1-4C79-8D5D-14CF1EAF98D9}</a:tableStyleId>
              </a:tblPr>
              <a:tblGrid>
                <a:gridCol w="1788160">
                  <a:extLst>
                    <a:ext uri="{9D8B030D-6E8A-4147-A177-3AD203B41FA5}">
                      <a16:colId xmlns:a16="http://schemas.microsoft.com/office/drawing/2014/main" val="18398380"/>
                    </a:ext>
                  </a:extLst>
                </a:gridCol>
                <a:gridCol w="10179891">
                  <a:extLst>
                    <a:ext uri="{9D8B030D-6E8A-4147-A177-3AD203B41FA5}">
                      <a16:colId xmlns:a16="http://schemas.microsoft.com/office/drawing/2014/main" val="1281383448"/>
                    </a:ext>
                  </a:extLst>
                </a:gridCol>
              </a:tblGrid>
              <a:tr h="567915">
                <a:tc>
                  <a:txBody>
                    <a:bodyPr/>
                    <a:lstStyle/>
                    <a:p>
                      <a:pPr algn="ctr"/>
                      <a:r>
                        <a:rPr lang="en-US" altLang="zh-CN" sz="2400" dirty="0">
                          <a:solidFill>
                            <a:schemeClr val="tx1"/>
                          </a:solidFill>
                          <a:latin typeface="宋体" panose="02010600030101010101" pitchFamily="2" charset="-122"/>
                          <a:ea typeface="宋体" panose="02010600030101010101" pitchFamily="2" charset="-122"/>
                          <a:sym typeface="Huawei Sans" panose="020C0503030203020204" pitchFamily="34" charset="0"/>
                        </a:rPr>
                        <a:t>Domain</a:t>
                      </a:r>
                      <a:endParaRPr lang="zh-CN" altLang="en-US" sz="2400" dirty="0">
                        <a:solidFill>
                          <a:schemeClr val="tx1"/>
                        </a:solidFill>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域，</a:t>
                      </a:r>
                      <a:r>
                        <a:rPr lang="en-US" altLang="zh-CN"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Keystone</a:t>
                      </a:r>
                      <a:r>
                        <a:rPr lang="zh-CN" altLang="en-US"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中一个虚拟概念，一个域是一组</a:t>
                      </a:r>
                      <a:r>
                        <a:rPr lang="en-US" altLang="zh-CN"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User Group</a:t>
                      </a:r>
                      <a:r>
                        <a:rPr lang="zh-CN" altLang="en-US"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或</a:t>
                      </a:r>
                      <a:r>
                        <a:rPr lang="en-US" altLang="zh-CN"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Project</a:t>
                      </a:r>
                      <a:r>
                        <a:rPr lang="zh-CN" altLang="en-US" sz="2400" b="0" dirty="0">
                          <a:solidFill>
                            <a:schemeClr val="tx1"/>
                          </a:solidFill>
                          <a:latin typeface="宋体" panose="02010600030101010101" pitchFamily="2" charset="-122"/>
                          <a:ea typeface="宋体" panose="02010600030101010101" pitchFamily="2" charset="-122"/>
                          <a:sym typeface="Huawei Sans" panose="020C0503030203020204" pitchFamily="34" charset="0"/>
                        </a:rPr>
                        <a:t>的容器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E9EE"/>
                    </a:solidFill>
                  </a:tcPr>
                </a:tc>
                <a:extLst>
                  <a:ext uri="{0D108BD9-81ED-4DB2-BD59-A6C34878D82A}">
                    <a16:rowId xmlns:a16="http://schemas.microsoft.com/office/drawing/2014/main" val="2239971083"/>
                  </a:ext>
                </a:extLst>
              </a:tr>
              <a:tr h="567915">
                <a:tc>
                  <a:txBody>
                    <a:bodyPr/>
                    <a:lstStyle/>
                    <a:p>
                      <a:pPr algn="ctr"/>
                      <a:r>
                        <a:rPr lang="en-US" altLang="zh-CN" sz="2400" b="1" dirty="0">
                          <a:solidFill>
                            <a:schemeClr val="tx1"/>
                          </a:solidFill>
                          <a:latin typeface="宋体" panose="02010600030101010101" pitchFamily="2" charset="-122"/>
                          <a:ea typeface="宋体" panose="02010600030101010101" pitchFamily="2" charset="-122"/>
                          <a:sym typeface="Huawei Sans" panose="020C0503030203020204" pitchFamily="34" charset="0"/>
                        </a:rPr>
                        <a:t>User</a:t>
                      </a:r>
                      <a:endParaRPr lang="zh-CN" altLang="en-US" sz="2400" b="1" dirty="0">
                        <a:solidFill>
                          <a:schemeClr val="tx1"/>
                        </a:solidFill>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用户，是可以通过</a:t>
                      </a:r>
                      <a:r>
                        <a:rPr lang="en-US" altLang="zh-CN" sz="2400" dirty="0">
                          <a:latin typeface="宋体" panose="02010600030101010101" pitchFamily="2" charset="-122"/>
                          <a:ea typeface="宋体" panose="02010600030101010101" pitchFamily="2" charset="-122"/>
                          <a:sym typeface="Huawei Sans" panose="020C0503030203020204" pitchFamily="34" charset="0"/>
                        </a:rPr>
                        <a:t>Keystone</a:t>
                      </a:r>
                      <a:r>
                        <a:rPr lang="zh-CN" altLang="en-US" sz="2400" dirty="0">
                          <a:latin typeface="宋体" panose="02010600030101010101" pitchFamily="2" charset="-122"/>
                          <a:ea typeface="宋体" panose="02010600030101010101" pitchFamily="2" charset="-122"/>
                          <a:sym typeface="Huawei Sans" panose="020C0503030203020204" pitchFamily="34" charset="0"/>
                        </a:rPr>
                        <a:t>访问</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服务的个人、系统或某个服务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EE9EE"/>
                    </a:solidFill>
                  </a:tcPr>
                </a:tc>
                <a:extLst>
                  <a:ext uri="{0D108BD9-81ED-4DB2-BD59-A6C34878D82A}">
                    <a16:rowId xmlns:a16="http://schemas.microsoft.com/office/drawing/2014/main" val="1127776545"/>
                  </a:ext>
                </a:extLst>
              </a:tr>
              <a:tr h="567915">
                <a:tc>
                  <a:txBody>
                    <a:bodyPr/>
                    <a:lstStyle/>
                    <a:p>
                      <a:pPr algn="ctr"/>
                      <a:r>
                        <a:rPr lang="en-US" altLang="zh-CN" sz="2400" b="1" kern="1200" dirty="0">
                          <a:solidFill>
                            <a:schemeClr val="tx1"/>
                          </a:solidFill>
                          <a:latin typeface="宋体" panose="02010600030101010101" pitchFamily="2" charset="-122"/>
                          <a:ea typeface="宋体" panose="02010600030101010101" pitchFamily="2" charset="-122"/>
                          <a:cs typeface="+mn-cs"/>
                          <a:sym typeface="Huawei Sans" panose="020C0503030203020204" pitchFamily="34" charset="0"/>
                        </a:rPr>
                        <a:t>Group</a:t>
                      </a:r>
                      <a:endParaRPr lang="zh-CN" altLang="en-US" sz="2400" b="1" kern="1200" dirty="0">
                        <a:solidFill>
                          <a:schemeClr val="tx1"/>
                        </a:solidFill>
                        <a:latin typeface="宋体" panose="02010600030101010101" pitchFamily="2" charset="-122"/>
                        <a:ea typeface="宋体" panose="02010600030101010101" pitchFamily="2" charset="-122"/>
                        <a:cs typeface="+mn-cs"/>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用户组，是一组</a:t>
                      </a:r>
                      <a:r>
                        <a:rPr lang="en-US" altLang="zh-CN" sz="2400" dirty="0">
                          <a:latin typeface="宋体" panose="02010600030101010101" pitchFamily="2" charset="-122"/>
                          <a:ea typeface="宋体" panose="02010600030101010101" pitchFamily="2" charset="-122"/>
                          <a:sym typeface="Huawei Sans" panose="020C0503030203020204" pitchFamily="34" charset="0"/>
                        </a:rPr>
                        <a:t>User</a:t>
                      </a:r>
                      <a:r>
                        <a:rPr lang="zh-CN" altLang="en-US" sz="2400" dirty="0">
                          <a:latin typeface="宋体" panose="02010600030101010101" pitchFamily="2" charset="-122"/>
                          <a:ea typeface="宋体" panose="02010600030101010101" pitchFamily="2" charset="-122"/>
                          <a:sym typeface="Huawei Sans" panose="020C0503030203020204" pitchFamily="34" charset="0"/>
                        </a:rPr>
                        <a:t>的容器，可以向</a:t>
                      </a:r>
                      <a:r>
                        <a:rPr lang="en-US" altLang="zh-CN" sz="2400" dirty="0">
                          <a:latin typeface="宋体" panose="02010600030101010101" pitchFamily="2" charset="-122"/>
                          <a:ea typeface="宋体" panose="02010600030101010101" pitchFamily="2" charset="-122"/>
                          <a:sym typeface="Huawei Sans" panose="020C0503030203020204" pitchFamily="34" charset="0"/>
                        </a:rPr>
                        <a:t>Group</a:t>
                      </a:r>
                      <a:r>
                        <a:rPr lang="zh-CN" altLang="en-US" sz="2400" dirty="0">
                          <a:latin typeface="宋体" panose="02010600030101010101" pitchFamily="2" charset="-122"/>
                          <a:ea typeface="宋体" panose="02010600030101010101" pitchFamily="2" charset="-122"/>
                          <a:sym typeface="Huawei Sans" panose="020C0503030203020204" pitchFamily="34" charset="0"/>
                        </a:rPr>
                        <a:t>中添加用户，给</a:t>
                      </a:r>
                      <a:r>
                        <a:rPr lang="en-US" altLang="zh-CN" sz="2400" dirty="0">
                          <a:latin typeface="宋体" panose="02010600030101010101" pitchFamily="2" charset="-122"/>
                          <a:ea typeface="宋体" panose="02010600030101010101" pitchFamily="2" charset="-122"/>
                          <a:sym typeface="Huawei Sans" panose="020C0503030203020204" pitchFamily="34" charset="0"/>
                        </a:rPr>
                        <a:t>Group</a:t>
                      </a:r>
                      <a:r>
                        <a:rPr lang="zh-CN" altLang="en-US" sz="2400" dirty="0">
                          <a:latin typeface="宋体" panose="02010600030101010101" pitchFamily="2" charset="-122"/>
                          <a:ea typeface="宋体" panose="02010600030101010101" pitchFamily="2" charset="-122"/>
                          <a:sym typeface="Huawei Sans" panose="020C0503030203020204" pitchFamily="34" charset="0"/>
                        </a:rPr>
                        <a:t>分配角色</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2676663388"/>
                  </a:ext>
                </a:extLst>
              </a:tr>
              <a:tr h="567915">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Project</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项目，是各个服务中一些可以访问的资源集合，项目只需在某个域下唯一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1176892737"/>
                  </a:ext>
                </a:extLst>
              </a:tr>
              <a:tr h="886506">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Role</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角色，具有一组定义的用户权限和特权以执行一组特定操作，角色不同，被赋予的权限不同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781246407"/>
                  </a:ext>
                </a:extLst>
              </a:tr>
              <a:tr h="888646">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Service</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服务，一种</a:t>
                      </a:r>
                      <a:r>
                        <a:rPr lang="en-US" altLang="zh-CN" sz="2400" dirty="0">
                          <a:latin typeface="宋体" panose="02010600030101010101" pitchFamily="2" charset="-122"/>
                          <a:ea typeface="宋体" panose="02010600030101010101" pitchFamily="2" charset="-122"/>
                          <a:sym typeface="Huawei Sans" panose="020C0503030203020204" pitchFamily="34" charset="0"/>
                        </a:rPr>
                        <a:t>OpenStack</a:t>
                      </a:r>
                      <a:r>
                        <a:rPr lang="zh-CN" altLang="en-US" sz="2400" dirty="0">
                          <a:latin typeface="宋体" panose="02010600030101010101" pitchFamily="2" charset="-122"/>
                          <a:ea typeface="宋体" panose="02010600030101010101" pitchFamily="2" charset="-122"/>
                          <a:sym typeface="Huawei Sans" panose="020C0503030203020204" pitchFamily="34" charset="0"/>
                        </a:rPr>
                        <a:t>服务，服务会对外暴露一个或多个端点，用户可以通过这些端点访问资源并执行操作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3473883574"/>
                  </a:ext>
                </a:extLst>
              </a:tr>
              <a:tr h="567915">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Endpoint</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端点，是指一个可以用来访问某个具体服务的网络地址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1146365937"/>
                  </a:ext>
                </a:extLst>
              </a:tr>
              <a:tr h="567915">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Token</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令牌，是允许访问特定资源的凭证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227083762"/>
                  </a:ext>
                </a:extLst>
              </a:tr>
              <a:tr h="567915">
                <a:tc>
                  <a:txBody>
                    <a:bodyPr/>
                    <a:lstStyle/>
                    <a:p>
                      <a:pPr algn="ctr"/>
                      <a:r>
                        <a:rPr lang="en-US" altLang="zh-CN" sz="2400" b="1" dirty="0">
                          <a:latin typeface="宋体" panose="02010600030101010101" pitchFamily="2" charset="-122"/>
                          <a:ea typeface="宋体" panose="02010600030101010101" pitchFamily="2" charset="-122"/>
                          <a:sym typeface="Huawei Sans" panose="020C0503030203020204" pitchFamily="34" charset="0"/>
                        </a:rPr>
                        <a:t>Credential</a:t>
                      </a:r>
                      <a:endParaRPr lang="zh-CN" altLang="en-US" sz="2400" b="1" dirty="0">
                        <a:latin typeface="宋体" panose="02010600030101010101" pitchFamily="2" charset="-122"/>
                        <a:ea typeface="宋体" panose="02010600030101010101" pitchFamily="2" charset="-122"/>
                        <a:sym typeface="Huawei Sans" panose="020C0503030203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zh-CN" altLang="en-US" sz="2400" dirty="0">
                          <a:latin typeface="宋体" panose="02010600030101010101" pitchFamily="2" charset="-122"/>
                          <a:ea typeface="宋体" panose="02010600030101010101" pitchFamily="2" charset="-122"/>
                          <a:sym typeface="Huawei Sans" panose="020C0503030203020204" pitchFamily="34" charset="0"/>
                        </a:rPr>
                        <a:t>凭证，确认用户身份的数据，如用户的用户名和密码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EE9EE"/>
                    </a:solidFill>
                  </a:tcPr>
                </a:tc>
                <a:extLst>
                  <a:ext uri="{0D108BD9-81ED-4DB2-BD59-A6C34878D82A}">
                    <a16:rowId xmlns:a16="http://schemas.microsoft.com/office/drawing/2014/main" val="3510978875"/>
                  </a:ext>
                </a:extLst>
              </a:tr>
            </a:tbl>
          </a:graphicData>
        </a:graphic>
      </p:graphicFrame>
    </p:spTree>
    <p:extLst>
      <p:ext uri="{BB962C8B-B14F-4D97-AF65-F5344CB8AC3E}">
        <p14:creationId xmlns:p14="http://schemas.microsoft.com/office/powerpoint/2010/main" val="121553860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97596F-F6E6-4C18-91DC-6390CFBAD7CE}"/>
              </a:ext>
            </a:extLst>
          </p:cNvPr>
          <p:cNvSpPr>
            <a:spLocks noGrp="1"/>
          </p:cNvSpPr>
          <p:nvPr>
            <p:ph type="title"/>
          </p:nvPr>
        </p:nvSpPr>
        <p:spPr/>
        <p:txBody>
          <a:bodyPr>
            <a:normAutofit/>
          </a:bodyPr>
          <a:lstStyle/>
          <a:p>
            <a:r>
              <a:rPr lang="en-US" altLang="zh-CN" dirty="0">
                <a:sym typeface="Huawei Sans" panose="020C0503030203020204" pitchFamily="34" charset="0"/>
              </a:rPr>
              <a:t>4.</a:t>
            </a:r>
            <a:r>
              <a:rPr lang="zh-CN" altLang="en-US" dirty="0">
                <a:sym typeface="Huawei Sans" panose="020C0503030203020204" pitchFamily="34" charset="0"/>
              </a:rPr>
              <a:t>基本概念之间逻辑关系</a:t>
            </a:r>
          </a:p>
        </p:txBody>
      </p:sp>
      <p:grpSp>
        <p:nvGrpSpPr>
          <p:cNvPr id="7" name="组合 6">
            <a:extLst>
              <a:ext uri="{FF2B5EF4-FFF2-40B4-BE49-F238E27FC236}">
                <a16:creationId xmlns:a16="http://schemas.microsoft.com/office/drawing/2014/main" id="{C7F5F59F-CC6D-78E8-1E54-1D21604EB505}"/>
              </a:ext>
            </a:extLst>
          </p:cNvPr>
          <p:cNvGrpSpPr/>
          <p:nvPr/>
        </p:nvGrpSpPr>
        <p:grpSpPr>
          <a:xfrm>
            <a:off x="91438" y="866169"/>
            <a:ext cx="11988802" cy="5667663"/>
            <a:chOff x="1037690" y="1374169"/>
            <a:chExt cx="9976207" cy="3978011"/>
          </a:xfrm>
        </p:grpSpPr>
        <p:sp>
          <p:nvSpPr>
            <p:cNvPr id="3" name="矩形: 圆角 2">
              <a:extLst>
                <a:ext uri="{FF2B5EF4-FFF2-40B4-BE49-F238E27FC236}">
                  <a16:creationId xmlns:a16="http://schemas.microsoft.com/office/drawing/2014/main" id="{896EEFFF-BE6C-4174-946F-D0AEBBEFB9A5}"/>
                </a:ext>
              </a:extLst>
            </p:cNvPr>
            <p:cNvSpPr/>
            <p:nvPr/>
          </p:nvSpPr>
          <p:spPr>
            <a:xfrm>
              <a:off x="1037690" y="1374169"/>
              <a:ext cx="2342169" cy="2342169"/>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4" name="矩形: 圆角 3">
              <a:extLst>
                <a:ext uri="{FF2B5EF4-FFF2-40B4-BE49-F238E27FC236}">
                  <a16:creationId xmlns:a16="http://schemas.microsoft.com/office/drawing/2014/main" id="{6AD80CA2-5B57-48A1-9735-14AABDC865E7}"/>
                </a:ext>
              </a:extLst>
            </p:cNvPr>
            <p:cNvSpPr/>
            <p:nvPr/>
          </p:nvSpPr>
          <p:spPr>
            <a:xfrm>
              <a:off x="1582050" y="1900719"/>
              <a:ext cx="1253448" cy="462337"/>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5" name="矩形: 圆角 4">
              <a:extLst>
                <a:ext uri="{FF2B5EF4-FFF2-40B4-BE49-F238E27FC236}">
                  <a16:creationId xmlns:a16="http://schemas.microsoft.com/office/drawing/2014/main" id="{4EB575B6-2A73-4282-A656-2383FD176173}"/>
                </a:ext>
              </a:extLst>
            </p:cNvPr>
            <p:cNvSpPr/>
            <p:nvPr/>
          </p:nvSpPr>
          <p:spPr>
            <a:xfrm>
              <a:off x="1582050" y="2860558"/>
              <a:ext cx="1253448" cy="462337"/>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6" name="文本框 5">
              <a:extLst>
                <a:ext uri="{FF2B5EF4-FFF2-40B4-BE49-F238E27FC236}">
                  <a16:creationId xmlns:a16="http://schemas.microsoft.com/office/drawing/2014/main" id="{E32E1283-2A69-4548-AA94-897F674BA94B}"/>
                </a:ext>
              </a:extLst>
            </p:cNvPr>
            <p:cNvSpPr txBox="1"/>
            <p:nvPr/>
          </p:nvSpPr>
          <p:spPr>
            <a:xfrm>
              <a:off x="1582050" y="1484313"/>
              <a:ext cx="1253448" cy="324033"/>
            </a:xfrm>
            <a:prstGeom prst="rect">
              <a:avLst/>
            </a:prstGeom>
            <a:noFill/>
          </p:spPr>
          <p:txBody>
            <a:bodyPr wrap="square" rtlCol="0">
              <a:spAutoFit/>
            </a:bodyPr>
            <a:lstStyle/>
            <a:p>
              <a:pPr algn="ctr"/>
              <a:r>
                <a:rPr lang="en-US" altLang="zh-CN" sz="2400" dirty="0">
                  <a:latin typeface="宋体" panose="02010600030101010101" pitchFamily="2" charset="-122"/>
                  <a:ea typeface="宋体" panose="02010600030101010101" pitchFamily="2" charset="-122"/>
                  <a:sym typeface="Huawei Sans" panose="020C0503030203020204" pitchFamily="34" charset="0"/>
                </a:rPr>
                <a:t>Domain</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8" name="文本框 7">
              <a:extLst>
                <a:ext uri="{FF2B5EF4-FFF2-40B4-BE49-F238E27FC236}">
                  <a16:creationId xmlns:a16="http://schemas.microsoft.com/office/drawing/2014/main" id="{4E29E4C8-40A3-43BE-8660-72418C985A53}"/>
                </a:ext>
              </a:extLst>
            </p:cNvPr>
            <p:cNvSpPr txBox="1"/>
            <p:nvPr/>
          </p:nvSpPr>
          <p:spPr>
            <a:xfrm>
              <a:off x="1659064" y="1961991"/>
              <a:ext cx="1197339"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Project1</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9" name="文本框 8">
              <a:extLst>
                <a:ext uri="{FF2B5EF4-FFF2-40B4-BE49-F238E27FC236}">
                  <a16:creationId xmlns:a16="http://schemas.microsoft.com/office/drawing/2014/main" id="{B3AB19B6-CFD5-46B5-839F-E37BA905EFCB}"/>
                </a:ext>
              </a:extLst>
            </p:cNvPr>
            <p:cNvSpPr txBox="1"/>
            <p:nvPr/>
          </p:nvSpPr>
          <p:spPr>
            <a:xfrm>
              <a:off x="1659063" y="2839164"/>
              <a:ext cx="1221536"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Project2</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10" name="文本框 9">
              <a:extLst>
                <a:ext uri="{FF2B5EF4-FFF2-40B4-BE49-F238E27FC236}">
                  <a16:creationId xmlns:a16="http://schemas.microsoft.com/office/drawing/2014/main" id="{3042BAA4-8611-4AA2-95B7-42F02C2BB723}"/>
                </a:ext>
              </a:extLst>
            </p:cNvPr>
            <p:cNvSpPr txBox="1"/>
            <p:nvPr/>
          </p:nvSpPr>
          <p:spPr>
            <a:xfrm>
              <a:off x="1746435" y="3315273"/>
              <a:ext cx="924674" cy="324033"/>
            </a:xfrm>
            <a:prstGeom prst="rect">
              <a:avLst/>
            </a:prstGeom>
            <a:noFill/>
          </p:spPr>
          <p:txBody>
            <a:bodyPr wrap="square" rtlCol="0">
              <a:spAutoFit/>
            </a:bodyPr>
            <a:lstStyle/>
            <a:p>
              <a:pPr algn="ctr"/>
              <a:r>
                <a:rPr lang="en-US" altLang="zh-CN" sz="2400" dirty="0">
                  <a:latin typeface="宋体" panose="02010600030101010101" pitchFamily="2" charset="-122"/>
                  <a:ea typeface="宋体" panose="02010600030101010101" pitchFamily="2" charset="-122"/>
                  <a:sym typeface="Huawei Sans" panose="020C0503030203020204" pitchFamily="34" charset="0"/>
                </a:rPr>
                <a: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11" name="矩形: 圆角 10">
              <a:extLst>
                <a:ext uri="{FF2B5EF4-FFF2-40B4-BE49-F238E27FC236}">
                  <a16:creationId xmlns:a16="http://schemas.microsoft.com/office/drawing/2014/main" id="{A46DEF16-21B6-4E09-9658-E2FAC8C44FC0}"/>
                </a:ext>
              </a:extLst>
            </p:cNvPr>
            <p:cNvSpPr/>
            <p:nvPr/>
          </p:nvSpPr>
          <p:spPr>
            <a:xfrm>
              <a:off x="5279508" y="1725810"/>
              <a:ext cx="1559959" cy="791979"/>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13" name="矩形: 圆角 12">
              <a:extLst>
                <a:ext uri="{FF2B5EF4-FFF2-40B4-BE49-F238E27FC236}">
                  <a16:creationId xmlns:a16="http://schemas.microsoft.com/office/drawing/2014/main" id="{42967778-C248-4F6C-9B8D-BCD55C0D55BB}"/>
                </a:ext>
              </a:extLst>
            </p:cNvPr>
            <p:cNvSpPr/>
            <p:nvPr/>
          </p:nvSpPr>
          <p:spPr>
            <a:xfrm>
              <a:off x="9182144" y="1875740"/>
              <a:ext cx="1657091" cy="487316"/>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15" name="矩形: 圆角 14">
              <a:extLst>
                <a:ext uri="{FF2B5EF4-FFF2-40B4-BE49-F238E27FC236}">
                  <a16:creationId xmlns:a16="http://schemas.microsoft.com/office/drawing/2014/main" id="{A184960A-E44B-4B72-99FC-EDB1216AAA85}"/>
                </a:ext>
              </a:extLst>
            </p:cNvPr>
            <p:cNvSpPr/>
            <p:nvPr/>
          </p:nvSpPr>
          <p:spPr>
            <a:xfrm>
              <a:off x="9182145" y="2822025"/>
              <a:ext cx="1657090" cy="487316"/>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cxnSp>
          <p:nvCxnSpPr>
            <p:cNvPr id="17" name="直接箭头连接符 16">
              <a:extLst>
                <a:ext uri="{FF2B5EF4-FFF2-40B4-BE49-F238E27FC236}">
                  <a16:creationId xmlns:a16="http://schemas.microsoft.com/office/drawing/2014/main" id="{6C104120-B28E-4065-BC61-9059BDD1EC8A}"/>
                </a:ext>
              </a:extLst>
            </p:cNvPr>
            <p:cNvCxnSpPr>
              <a:cxnSpLocks/>
              <a:stCxn id="4" idx="3"/>
              <a:endCxn id="11" idx="1"/>
            </p:cNvCxnSpPr>
            <p:nvPr/>
          </p:nvCxnSpPr>
          <p:spPr>
            <a:xfrm flipV="1">
              <a:off x="2835498" y="2121800"/>
              <a:ext cx="2444010" cy="10088"/>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D3D4CD7-76A0-4CD0-8383-A8EBCCDE6ECB}"/>
                </a:ext>
              </a:extLst>
            </p:cNvPr>
            <p:cNvCxnSpPr>
              <a:cxnSpLocks/>
              <a:stCxn id="5" idx="3"/>
              <a:endCxn id="32" idx="1"/>
            </p:cNvCxnSpPr>
            <p:nvPr/>
          </p:nvCxnSpPr>
          <p:spPr>
            <a:xfrm flipV="1">
              <a:off x="2835498" y="3063866"/>
              <a:ext cx="2757941" cy="27861"/>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C6B0B8AC-852B-427F-B197-BF653B0E856B}"/>
                </a:ext>
              </a:extLst>
            </p:cNvPr>
            <p:cNvCxnSpPr>
              <a:cxnSpLocks/>
            </p:cNvCxnSpPr>
            <p:nvPr/>
          </p:nvCxnSpPr>
          <p:spPr>
            <a:xfrm>
              <a:off x="6839467" y="2151701"/>
              <a:ext cx="2335356" cy="0"/>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3C0F626B-6276-4F74-AC1C-F1727E51D24D}"/>
                </a:ext>
              </a:extLst>
            </p:cNvPr>
            <p:cNvCxnSpPr>
              <a:cxnSpLocks/>
              <a:stCxn id="34" idx="3"/>
              <a:endCxn id="15" idx="1"/>
            </p:cNvCxnSpPr>
            <p:nvPr/>
          </p:nvCxnSpPr>
          <p:spPr>
            <a:xfrm>
              <a:off x="6703183" y="3044056"/>
              <a:ext cx="2478962" cy="21627"/>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BFBF4C1-3589-4678-8E53-E6DFB1552C7C}"/>
                </a:ext>
              </a:extLst>
            </p:cNvPr>
            <p:cNvSpPr txBox="1"/>
            <p:nvPr/>
          </p:nvSpPr>
          <p:spPr>
            <a:xfrm>
              <a:off x="5589142" y="1782369"/>
              <a:ext cx="106851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Group1</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1" name="矩形: 圆角 30">
              <a:extLst>
                <a:ext uri="{FF2B5EF4-FFF2-40B4-BE49-F238E27FC236}">
                  <a16:creationId xmlns:a16="http://schemas.microsoft.com/office/drawing/2014/main" id="{5E7B6BDC-B662-45D5-9BBA-1847C4D53EBC}"/>
                </a:ext>
              </a:extLst>
            </p:cNvPr>
            <p:cNvSpPr/>
            <p:nvPr/>
          </p:nvSpPr>
          <p:spPr>
            <a:xfrm>
              <a:off x="5658453" y="2102387"/>
              <a:ext cx="784902" cy="283274"/>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32" name="矩形: 圆角 31">
              <a:extLst>
                <a:ext uri="{FF2B5EF4-FFF2-40B4-BE49-F238E27FC236}">
                  <a16:creationId xmlns:a16="http://schemas.microsoft.com/office/drawing/2014/main" id="{B82CA2D7-795D-494F-8721-2EFB7B7D906C}"/>
                </a:ext>
              </a:extLst>
            </p:cNvPr>
            <p:cNvSpPr/>
            <p:nvPr/>
          </p:nvSpPr>
          <p:spPr>
            <a:xfrm>
              <a:off x="5593439" y="2891220"/>
              <a:ext cx="956740" cy="345291"/>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33" name="文本框 32">
              <a:extLst>
                <a:ext uri="{FF2B5EF4-FFF2-40B4-BE49-F238E27FC236}">
                  <a16:creationId xmlns:a16="http://schemas.microsoft.com/office/drawing/2014/main" id="{457BE544-92E5-451B-BD3B-01315EE7C212}"/>
                </a:ext>
              </a:extLst>
            </p:cNvPr>
            <p:cNvSpPr txBox="1"/>
            <p:nvPr/>
          </p:nvSpPr>
          <p:spPr>
            <a:xfrm>
              <a:off x="5679358" y="2119398"/>
              <a:ext cx="901289"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User1</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4" name="文本框 33">
              <a:extLst>
                <a:ext uri="{FF2B5EF4-FFF2-40B4-BE49-F238E27FC236}">
                  <a16:creationId xmlns:a16="http://schemas.microsoft.com/office/drawing/2014/main" id="{53AF755E-1A5E-4074-8BF0-8A3829C3C5FC}"/>
                </a:ext>
              </a:extLst>
            </p:cNvPr>
            <p:cNvSpPr txBox="1"/>
            <p:nvPr/>
          </p:nvSpPr>
          <p:spPr>
            <a:xfrm>
              <a:off x="5661021" y="2882039"/>
              <a:ext cx="1042163"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User2</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5" name="文本框 34">
              <a:extLst>
                <a:ext uri="{FF2B5EF4-FFF2-40B4-BE49-F238E27FC236}">
                  <a16:creationId xmlns:a16="http://schemas.microsoft.com/office/drawing/2014/main" id="{B780844F-4C0A-4DF8-8A73-AE95C6534DF2}"/>
                </a:ext>
              </a:extLst>
            </p:cNvPr>
            <p:cNvSpPr txBox="1"/>
            <p:nvPr/>
          </p:nvSpPr>
          <p:spPr>
            <a:xfrm>
              <a:off x="9108910" y="1902791"/>
              <a:ext cx="1803561"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service</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7" name="文本框 36">
              <a:extLst>
                <a:ext uri="{FF2B5EF4-FFF2-40B4-BE49-F238E27FC236}">
                  <a16:creationId xmlns:a16="http://schemas.microsoft.com/office/drawing/2014/main" id="{CE24B582-0221-4E2C-BFAE-700EC75AC568}"/>
                </a:ext>
              </a:extLst>
            </p:cNvPr>
            <p:cNvSpPr txBox="1"/>
            <p:nvPr/>
          </p:nvSpPr>
          <p:spPr>
            <a:xfrm>
              <a:off x="9227246" y="2853901"/>
              <a:ext cx="1786651"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member</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8" name="文本框 37">
              <a:extLst>
                <a:ext uri="{FF2B5EF4-FFF2-40B4-BE49-F238E27FC236}">
                  <a16:creationId xmlns:a16="http://schemas.microsoft.com/office/drawing/2014/main" id="{6531513E-1FF8-470F-B670-447461C7FADA}"/>
                </a:ext>
              </a:extLst>
            </p:cNvPr>
            <p:cNvSpPr txBox="1"/>
            <p:nvPr/>
          </p:nvSpPr>
          <p:spPr>
            <a:xfrm>
              <a:off x="3559637" y="1735899"/>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39" name="文本框 38">
              <a:extLst>
                <a:ext uri="{FF2B5EF4-FFF2-40B4-BE49-F238E27FC236}">
                  <a16:creationId xmlns:a16="http://schemas.microsoft.com/office/drawing/2014/main" id="{B38C4450-0772-4556-95B9-F6E7B6ED1BB2}"/>
                </a:ext>
              </a:extLst>
            </p:cNvPr>
            <p:cNvSpPr txBox="1"/>
            <p:nvPr/>
          </p:nvSpPr>
          <p:spPr>
            <a:xfrm>
              <a:off x="3532665" y="2721600"/>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40" name="文本框 39">
              <a:extLst>
                <a:ext uri="{FF2B5EF4-FFF2-40B4-BE49-F238E27FC236}">
                  <a16:creationId xmlns:a16="http://schemas.microsoft.com/office/drawing/2014/main" id="{BE2B6FA6-C3F0-4E11-86CD-E6A2FEC868F5}"/>
                </a:ext>
              </a:extLst>
            </p:cNvPr>
            <p:cNvSpPr txBox="1"/>
            <p:nvPr/>
          </p:nvSpPr>
          <p:spPr>
            <a:xfrm>
              <a:off x="7325956" y="1741574"/>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41" name="文本框 40">
              <a:extLst>
                <a:ext uri="{FF2B5EF4-FFF2-40B4-BE49-F238E27FC236}">
                  <a16:creationId xmlns:a16="http://schemas.microsoft.com/office/drawing/2014/main" id="{A24A24E8-D177-49A1-B0B7-AEBD7A65822B}"/>
                </a:ext>
              </a:extLst>
            </p:cNvPr>
            <p:cNvSpPr txBox="1"/>
            <p:nvPr/>
          </p:nvSpPr>
          <p:spPr>
            <a:xfrm>
              <a:off x="7295324" y="2721600"/>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49" name="矩形: 圆角 48">
              <a:extLst>
                <a:ext uri="{FF2B5EF4-FFF2-40B4-BE49-F238E27FC236}">
                  <a16:creationId xmlns:a16="http://schemas.microsoft.com/office/drawing/2014/main" id="{D0EA9FF3-75AF-42BF-A5FF-89112018B2EF}"/>
                </a:ext>
              </a:extLst>
            </p:cNvPr>
            <p:cNvSpPr/>
            <p:nvPr/>
          </p:nvSpPr>
          <p:spPr>
            <a:xfrm>
              <a:off x="1582050" y="4417147"/>
              <a:ext cx="1253448" cy="462337"/>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50" name="文本框 49">
              <a:extLst>
                <a:ext uri="{FF2B5EF4-FFF2-40B4-BE49-F238E27FC236}">
                  <a16:creationId xmlns:a16="http://schemas.microsoft.com/office/drawing/2014/main" id="{2A32A8B4-9E1C-433D-9ACC-15158EDE792D}"/>
                </a:ext>
              </a:extLst>
            </p:cNvPr>
            <p:cNvSpPr txBox="1"/>
            <p:nvPr/>
          </p:nvSpPr>
          <p:spPr>
            <a:xfrm>
              <a:off x="1659064" y="4478419"/>
              <a:ext cx="1234609"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Project3</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51" name="矩形: 圆角 50">
              <a:extLst>
                <a:ext uri="{FF2B5EF4-FFF2-40B4-BE49-F238E27FC236}">
                  <a16:creationId xmlns:a16="http://schemas.microsoft.com/office/drawing/2014/main" id="{1D710342-8075-4BDF-B0C1-2221287E05D3}"/>
                </a:ext>
              </a:extLst>
            </p:cNvPr>
            <p:cNvSpPr/>
            <p:nvPr/>
          </p:nvSpPr>
          <p:spPr>
            <a:xfrm>
              <a:off x="5279508" y="3922002"/>
              <a:ext cx="1559960" cy="1430178"/>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52" name="文本框 51">
              <a:extLst>
                <a:ext uri="{FF2B5EF4-FFF2-40B4-BE49-F238E27FC236}">
                  <a16:creationId xmlns:a16="http://schemas.microsoft.com/office/drawing/2014/main" id="{1B7A95A9-CA96-4EA3-8027-E68BCFAB6631}"/>
                </a:ext>
              </a:extLst>
            </p:cNvPr>
            <p:cNvSpPr txBox="1"/>
            <p:nvPr/>
          </p:nvSpPr>
          <p:spPr>
            <a:xfrm>
              <a:off x="5589142" y="3956149"/>
              <a:ext cx="106851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Group2</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53" name="矩形: 圆角 52">
              <a:extLst>
                <a:ext uri="{FF2B5EF4-FFF2-40B4-BE49-F238E27FC236}">
                  <a16:creationId xmlns:a16="http://schemas.microsoft.com/office/drawing/2014/main" id="{C66D7989-7F93-4FAA-8540-A33A988ADD49}"/>
                </a:ext>
              </a:extLst>
            </p:cNvPr>
            <p:cNvSpPr/>
            <p:nvPr/>
          </p:nvSpPr>
          <p:spPr>
            <a:xfrm>
              <a:off x="5679358" y="4417147"/>
              <a:ext cx="784902" cy="283274"/>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57" name="矩形: 圆角 56">
              <a:extLst>
                <a:ext uri="{FF2B5EF4-FFF2-40B4-BE49-F238E27FC236}">
                  <a16:creationId xmlns:a16="http://schemas.microsoft.com/office/drawing/2014/main" id="{F4A33DA9-4730-41C8-91B6-DCD3E76F7C91}"/>
                </a:ext>
              </a:extLst>
            </p:cNvPr>
            <p:cNvSpPr/>
            <p:nvPr/>
          </p:nvSpPr>
          <p:spPr>
            <a:xfrm>
              <a:off x="5677852" y="4847751"/>
              <a:ext cx="784902" cy="283274"/>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60" name="矩形: 圆角 59">
              <a:extLst>
                <a:ext uri="{FF2B5EF4-FFF2-40B4-BE49-F238E27FC236}">
                  <a16:creationId xmlns:a16="http://schemas.microsoft.com/office/drawing/2014/main" id="{3BD993CB-D000-4688-9098-211635A7C8D9}"/>
                </a:ext>
              </a:extLst>
            </p:cNvPr>
            <p:cNvSpPr/>
            <p:nvPr/>
          </p:nvSpPr>
          <p:spPr>
            <a:xfrm>
              <a:off x="9182145" y="4339886"/>
              <a:ext cx="1657091" cy="487316"/>
            </a:xfrm>
            <a:prstGeom prst="roundRect">
              <a:avLst/>
            </a:prstGeom>
            <a:noFill/>
            <a:ln>
              <a:solidFill>
                <a:srgbClr val="56C4D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宋体" panose="02010600030101010101" pitchFamily="2" charset="-122"/>
                <a:ea typeface="宋体" panose="02010600030101010101" pitchFamily="2" charset="-122"/>
                <a:sym typeface="Huawei Sans" panose="020C0503030203020204" pitchFamily="34" charset="0"/>
              </a:endParaRPr>
            </a:p>
          </p:txBody>
        </p:sp>
        <p:sp>
          <p:nvSpPr>
            <p:cNvPr id="61" name="文本框 60">
              <a:extLst>
                <a:ext uri="{FF2B5EF4-FFF2-40B4-BE49-F238E27FC236}">
                  <a16:creationId xmlns:a16="http://schemas.microsoft.com/office/drawing/2014/main" id="{656EAC45-42DB-4E7E-9BAA-3840D583A41E}"/>
                </a:ext>
              </a:extLst>
            </p:cNvPr>
            <p:cNvSpPr txBox="1"/>
            <p:nvPr/>
          </p:nvSpPr>
          <p:spPr>
            <a:xfrm>
              <a:off x="9227247" y="4430388"/>
              <a:ext cx="1611989"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Role</a:t>
              </a:r>
              <a:r>
                <a:rPr lang="zh-CN" altLang="en-US" sz="2400" dirty="0">
                  <a:latin typeface="宋体" panose="02010600030101010101" pitchFamily="2" charset="-122"/>
                  <a:ea typeface="宋体" panose="02010600030101010101" pitchFamily="2" charset="-122"/>
                  <a:sym typeface="Huawei Sans" panose="020C0503030203020204" pitchFamily="34" charset="0"/>
                </a:rPr>
                <a:t>：</a:t>
              </a:r>
              <a:r>
                <a:rPr lang="en-US" altLang="zh-CN" sz="2400" dirty="0">
                  <a:latin typeface="宋体" panose="02010600030101010101" pitchFamily="2" charset="-122"/>
                  <a:ea typeface="宋体" panose="02010600030101010101" pitchFamily="2" charset="-122"/>
                  <a:sym typeface="Huawei Sans" panose="020C0503030203020204" pitchFamily="34" charset="0"/>
                </a:rPr>
                <a:t>admin</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64" name="文本框 63">
              <a:extLst>
                <a:ext uri="{FF2B5EF4-FFF2-40B4-BE49-F238E27FC236}">
                  <a16:creationId xmlns:a16="http://schemas.microsoft.com/office/drawing/2014/main" id="{74C0B579-CB52-4B0A-8ECB-30CD1B407D04}"/>
                </a:ext>
              </a:extLst>
            </p:cNvPr>
            <p:cNvSpPr txBox="1"/>
            <p:nvPr/>
          </p:nvSpPr>
          <p:spPr>
            <a:xfrm>
              <a:off x="5741012" y="4406788"/>
              <a:ext cx="88218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User1</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sp>
          <p:nvSpPr>
            <p:cNvPr id="65" name="文本框 64">
              <a:extLst>
                <a:ext uri="{FF2B5EF4-FFF2-40B4-BE49-F238E27FC236}">
                  <a16:creationId xmlns:a16="http://schemas.microsoft.com/office/drawing/2014/main" id="{F9947E38-3931-438D-AC17-39B2A16490BD}"/>
                </a:ext>
              </a:extLst>
            </p:cNvPr>
            <p:cNvSpPr txBox="1"/>
            <p:nvPr/>
          </p:nvSpPr>
          <p:spPr>
            <a:xfrm>
              <a:off x="5723503" y="4837386"/>
              <a:ext cx="875016"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User2</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cxnSp>
          <p:nvCxnSpPr>
            <p:cNvPr id="66" name="直接箭头连接符 65">
              <a:extLst>
                <a:ext uri="{FF2B5EF4-FFF2-40B4-BE49-F238E27FC236}">
                  <a16:creationId xmlns:a16="http://schemas.microsoft.com/office/drawing/2014/main" id="{DBF37705-1A4F-42AE-9307-C8953A6D809B}"/>
                </a:ext>
              </a:extLst>
            </p:cNvPr>
            <p:cNvCxnSpPr>
              <a:cxnSpLocks/>
            </p:cNvCxnSpPr>
            <p:nvPr/>
          </p:nvCxnSpPr>
          <p:spPr>
            <a:xfrm flipV="1">
              <a:off x="2835498" y="4648316"/>
              <a:ext cx="2444010" cy="10088"/>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文本框 66">
              <a:extLst>
                <a:ext uri="{FF2B5EF4-FFF2-40B4-BE49-F238E27FC236}">
                  <a16:creationId xmlns:a16="http://schemas.microsoft.com/office/drawing/2014/main" id="{46D14506-18C6-49A8-8591-4BC9C235FC69}"/>
                </a:ext>
              </a:extLst>
            </p:cNvPr>
            <p:cNvSpPr txBox="1"/>
            <p:nvPr/>
          </p:nvSpPr>
          <p:spPr>
            <a:xfrm>
              <a:off x="3559637" y="4262415"/>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cxnSp>
          <p:nvCxnSpPr>
            <p:cNvPr id="68" name="直接箭头连接符 67">
              <a:extLst>
                <a:ext uri="{FF2B5EF4-FFF2-40B4-BE49-F238E27FC236}">
                  <a16:creationId xmlns:a16="http://schemas.microsoft.com/office/drawing/2014/main" id="{D9B9BCE6-25E8-4E44-841E-F40E7588B5C7}"/>
                </a:ext>
              </a:extLst>
            </p:cNvPr>
            <p:cNvCxnSpPr>
              <a:cxnSpLocks/>
            </p:cNvCxnSpPr>
            <p:nvPr/>
          </p:nvCxnSpPr>
          <p:spPr>
            <a:xfrm>
              <a:off x="6839467" y="4640335"/>
              <a:ext cx="2335356" cy="0"/>
            </a:xfrm>
            <a:prstGeom prst="straightConnector1">
              <a:avLst/>
            </a:prstGeom>
            <a:ln>
              <a:solidFill>
                <a:srgbClr val="56C4D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文本框 68">
              <a:extLst>
                <a:ext uri="{FF2B5EF4-FFF2-40B4-BE49-F238E27FC236}">
                  <a16:creationId xmlns:a16="http://schemas.microsoft.com/office/drawing/2014/main" id="{B36FA56E-6A66-4628-AA6B-5387E2BE9A94}"/>
                </a:ext>
              </a:extLst>
            </p:cNvPr>
            <p:cNvSpPr txBox="1"/>
            <p:nvPr/>
          </p:nvSpPr>
          <p:spPr>
            <a:xfrm>
              <a:off x="7325956" y="4230208"/>
              <a:ext cx="1423642" cy="324033"/>
            </a:xfrm>
            <a:prstGeom prst="rect">
              <a:avLst/>
            </a:prstGeom>
            <a:noFill/>
          </p:spPr>
          <p:txBody>
            <a:bodyPr wrap="square" rtlCol="0">
              <a:spAutoFit/>
            </a:bodyPr>
            <a:lstStyle/>
            <a:p>
              <a:r>
                <a:rPr lang="en-US" altLang="zh-CN" sz="2400" dirty="0">
                  <a:latin typeface="宋体" panose="02010600030101010101" pitchFamily="2" charset="-122"/>
                  <a:ea typeface="宋体" panose="02010600030101010101" pitchFamily="2" charset="-122"/>
                  <a:sym typeface="Huawei Sans" panose="020C0503030203020204" pitchFamily="34" charset="0"/>
                </a:rPr>
                <a:t>Assignment</a:t>
              </a:r>
              <a:endParaRPr lang="zh-CN" altLang="en-US" sz="2400" dirty="0">
                <a:latin typeface="宋体" panose="02010600030101010101" pitchFamily="2" charset="-122"/>
                <a:ea typeface="宋体" panose="02010600030101010101" pitchFamily="2" charset="-122"/>
                <a:sym typeface="Huawei Sans" panose="020C0503030203020204" pitchFamily="34" charset="0"/>
              </a:endParaRPr>
            </a:p>
          </p:txBody>
        </p:sp>
      </p:grpSp>
    </p:spTree>
    <p:extLst>
      <p:ext uri="{BB962C8B-B14F-4D97-AF65-F5344CB8AC3E}">
        <p14:creationId xmlns:p14="http://schemas.microsoft.com/office/powerpoint/2010/main" val="21870285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PRESENTATION_TITLE" val="建设银行年终总结通用PPT背景"/>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dakvugzl">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spAutoFit/>
      </a:bodyPr>
      <a:lstStyle>
        <a:defPPr marL="285750" indent="-285750" algn="l">
          <a:buFont typeface="Arial" panose="020B0604020202020204" pitchFamily="34" charset="0"/>
          <a:buChar char="•"/>
          <a:defRPr sz="2400" dirty="0">
            <a:latin typeface="Huawei Sans" panose="020C0503030203020204" pitchFamily="34" charset="0"/>
            <a:ea typeface="方正兰亭黑简体" panose="02000000000000000000" pitchFamily="2" charset="-122"/>
            <a:sym typeface="Huawei Sans" panose="020C0503030203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5249</Words>
  <Application>Microsoft Office PowerPoint</Application>
  <PresentationFormat>宽屏</PresentationFormat>
  <Paragraphs>538</Paragraphs>
  <Slides>40</Slides>
  <Notes>40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40</vt:i4>
      </vt:variant>
    </vt:vector>
  </HeadingPairs>
  <TitlesOfParts>
    <vt:vector size="48" baseType="lpstr">
      <vt:lpstr>Huawei Sans</vt:lpstr>
      <vt:lpstr>等线</vt:lpstr>
      <vt:lpstr>宋体</vt:lpstr>
      <vt:lpstr>微软雅黑 Light</vt:lpstr>
      <vt:lpstr>Arial</vt:lpstr>
      <vt:lpstr>Calibri</vt:lpstr>
      <vt:lpstr>Wingdings</vt:lpstr>
      <vt:lpstr>Office 主题​​</vt:lpstr>
      <vt:lpstr>OpenStack认证管理</vt:lpstr>
      <vt:lpstr>PowerPoint 演示文稿</vt:lpstr>
      <vt:lpstr>PowerPoint 演示文稿</vt:lpstr>
      <vt:lpstr>PowerPoint 演示文稿</vt:lpstr>
      <vt:lpstr>PowerPoint 演示文稿</vt:lpstr>
      <vt:lpstr>1.认证服务Keystone</vt:lpstr>
      <vt:lpstr>2.Keystone在OpenStack中的定位</vt:lpstr>
      <vt:lpstr>3.Keystone基本概念</vt:lpstr>
      <vt:lpstr>4.基本概念之间逻辑关系</vt:lpstr>
      <vt:lpstr>5.Keystone在OpenStack中的作用</vt:lpstr>
      <vt:lpstr>6.Keystone与其他服务的交互关系</vt:lpstr>
      <vt:lpstr>7.Keystone架构</vt:lpstr>
      <vt:lpstr>8.Keystone各组件作用</vt:lpstr>
      <vt:lpstr>PowerPoint 演示文稿</vt:lpstr>
      <vt:lpstr>1.Keystone对象模型</vt:lpstr>
      <vt:lpstr>2.Keystone对象模型-Service</vt:lpstr>
      <vt:lpstr>3.Keystone对象模型-Identity</vt:lpstr>
      <vt:lpstr>4.Keystone对象模型-Resource</vt:lpstr>
      <vt:lpstr>5.Keystone对象模型-Assignment</vt:lpstr>
      <vt:lpstr>6.Keystone对象模型-Token</vt:lpstr>
      <vt:lpstr>7.Keystone对象模型-Catalog</vt:lpstr>
      <vt:lpstr>8.Keystone对象模型-Policy</vt:lpstr>
      <vt:lpstr>9.Keystone对象模型分配关系示例（一）</vt:lpstr>
      <vt:lpstr>10.Keystone对象模型分配关系示例（二）</vt:lpstr>
      <vt:lpstr>PowerPoint 演示文稿</vt:lpstr>
      <vt:lpstr>1.Keystone认证方式概览</vt:lpstr>
      <vt:lpstr>2.Keystone三种认证方式对比</vt:lpstr>
      <vt:lpstr>3.Keystone基于令牌的认证-UUID</vt:lpstr>
      <vt:lpstr>4.Keystone基于令牌的认证-PKI</vt:lpstr>
      <vt:lpstr>5.Keystone基于令牌的认证-PKIZ</vt:lpstr>
      <vt:lpstr>6.Keystone基于令牌的认证-Fernet</vt:lpstr>
      <vt:lpstr>7.如何选择Keystone基于令牌的认证方式？</vt:lpstr>
      <vt:lpstr>8.OpenStack认证流程-以创建VM为例</vt:lpstr>
      <vt:lpstr>9.讨论： RBAC，基于角色的访问控制如何实现？</vt:lpstr>
      <vt:lpstr>10.RBAC：基于角色的访问控制-流程</vt:lpstr>
      <vt:lpstr>11.RBAC：基于角色的访问控制-原理</vt:lpstr>
      <vt:lpstr>12、 Keystone如何实现认证和权限控制？</vt:lpstr>
      <vt:lpstr>思考题</vt:lpstr>
      <vt:lpstr>本章总结</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2023-02-27T16:33:03Z</dcterms:created>
  <dcterms:modified xsi:type="dcterms:W3CDTF">2025-03-09T15:35:15Z</dcterms:modified>
</cp:coreProperties>
</file>