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6" r:id="rId2"/>
    <p:sldId id="267" r:id="rId3"/>
    <p:sldId id="3432" r:id="rId4"/>
    <p:sldId id="307" r:id="rId5"/>
    <p:sldId id="268" r:id="rId6"/>
    <p:sldId id="277" r:id="rId7"/>
    <p:sldId id="3434" r:id="rId8"/>
    <p:sldId id="3435" r:id="rId9"/>
    <p:sldId id="3436" r:id="rId10"/>
    <p:sldId id="3439" r:id="rId11"/>
    <p:sldId id="3438" r:id="rId12"/>
    <p:sldId id="3399" r:id="rId13"/>
    <p:sldId id="3440" r:id="rId14"/>
    <p:sldId id="3442" r:id="rId15"/>
    <p:sldId id="3445" r:id="rId16"/>
    <p:sldId id="3447" r:id="rId17"/>
    <p:sldId id="3448" r:id="rId18"/>
    <p:sldId id="3449" r:id="rId19"/>
    <p:sldId id="3452" r:id="rId20"/>
    <p:sldId id="3443" r:id="rId21"/>
    <p:sldId id="3446" r:id="rId22"/>
    <p:sldId id="3453" r:id="rId23"/>
    <p:sldId id="3441" r:id="rId24"/>
    <p:sldId id="3437" r:id="rId25"/>
    <p:sldId id="3422" r:id="rId26"/>
    <p:sldId id="3424" r:id="rId27"/>
    <p:sldId id="3427" r:id="rId28"/>
    <p:sldId id="3428" r:id="rId29"/>
    <p:sldId id="3426" r:id="rId30"/>
    <p:sldId id="3444" r:id="rId31"/>
    <p:sldId id="3454" r:id="rId32"/>
    <p:sldId id="3455" r:id="rId33"/>
    <p:sldId id="3410" r:id="rId34"/>
    <p:sldId id="3412" r:id="rId35"/>
    <p:sldId id="3421" r:id="rId36"/>
    <p:sldId id="3401" r:id="rId37"/>
    <p:sldId id="3414" r:id="rId38"/>
    <p:sldId id="3413" r:id="rId39"/>
    <p:sldId id="3415" r:id="rId40"/>
    <p:sldId id="3430" r:id="rId41"/>
    <p:sldId id="3417" r:id="rId42"/>
    <p:sldId id="3431" r:id="rId43"/>
    <p:sldId id="3420" r:id="rId44"/>
    <p:sldId id="3411" r:id="rId45"/>
    <p:sldId id="306" r:id="rId46"/>
  </p:sldIdLst>
  <p:sldSz cx="12192000" cy="6858000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" initials="Z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ECE"/>
    <a:srgbClr val="1E4A7A"/>
    <a:srgbClr val="2A68AC"/>
    <a:srgbClr val="404040"/>
    <a:srgbClr val="F2F2F2"/>
    <a:srgbClr val="1F3240"/>
    <a:srgbClr val="262626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 autoAdjust="0"/>
  </p:normalViewPr>
  <p:slideViewPr>
    <p:cSldViewPr snapToGrid="0" showGuides="1">
      <p:cViewPr>
        <p:scale>
          <a:sx n="60" d="100"/>
          <a:sy n="60" d="100"/>
        </p:scale>
        <p:origin x="198" y="900"/>
      </p:cViewPr>
      <p:guideLst>
        <p:guide orient="horz" pos="2089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3200" b="0" i="0" u="none" strike="noStrike" kern="1200" cap="none" spc="20" baseline="0" dirty="0" smtClean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defRPr>
            </a:pPr>
            <a:r>
              <a:rPr lang="en-US" altLang="zh-CN" sz="32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2022年1-6月入网车辆与GMV情况</a:t>
            </a:r>
          </a:p>
        </c:rich>
      </c:tx>
      <c:layout>
        <c:manualLayout>
          <c:xMode val="edge"/>
          <c:yMode val="edge"/>
          <c:x val="0.12546087598425198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3200" b="0" i="0" u="none" strike="noStrike" kern="1200" cap="none" spc="20" baseline="0" dirty="0" smtClean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注册入网车辆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4000</c:v>
                </c:pt>
                <c:pt idx="2">
                  <c:v>10000</c:v>
                </c:pt>
                <c:pt idx="3">
                  <c:v>27000</c:v>
                </c:pt>
                <c:pt idx="4">
                  <c:v>75000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7-4EF8-8331-30895E267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314863"/>
        <c:axId val="95732235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B27-4EF8-8331-30895E26736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GMV（万元）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FF00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27-4EF8-8331-30895E267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314863"/>
        <c:axId val="95732235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CB27-4EF8-8331-30895E26736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CB27-4EF8-8331-30895E26736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CB27-4EF8-8331-30895E267362}"/>
                  </c:ext>
                </c:extLst>
              </c15:ser>
            </c15:filteredLineSeries>
          </c:ext>
        </c:extLst>
      </c:lineChart>
      <c:catAx>
        <c:axId val="95731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322351"/>
        <c:crosses val="autoZero"/>
        <c:auto val="1"/>
        <c:lblAlgn val="ctr"/>
        <c:lblOffset val="100"/>
        <c:noMultiLvlLbl val="0"/>
      </c:catAx>
      <c:valAx>
        <c:axId val="95732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3148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年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1-6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月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GMV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与分成收入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分成收入（万元）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90</c:v>
                </c:pt>
                <c:pt idx="2">
                  <c:v>720</c:v>
                </c:pt>
                <c:pt idx="3">
                  <c:v>1800</c:v>
                </c:pt>
                <c:pt idx="4">
                  <c:v>4860</c:v>
                </c:pt>
                <c:pt idx="5">
                  <c:v>13500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7-425D-8C50-849386EB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GMV（万元）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7-425D-8C50-849386EB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0617983"/>
        <c:axId val="540602591"/>
      </c:barChart>
      <c:catAx>
        <c:axId val="5406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2591"/>
        <c:crosses val="autoZero"/>
        <c:auto val="1"/>
        <c:lblAlgn val="ctr"/>
        <c:lblOffset val="100"/>
        <c:noMultiLvlLbl val="0"/>
      </c:catAx>
      <c:valAx>
        <c:axId val="5406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17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5.0808562936473598E-3"/>
          <c:y val="0.136396136857943"/>
          <c:w val="1"/>
          <c:h val="0.807756626003371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FB-43B9-843C-30C019DD9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FB-43B9-843C-30C019DD92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0FB-43B9-843C-30C019DD92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FB-43B9-843C-30C019DD923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FB-43B9-843C-30C019DD923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FB-43B9-843C-30C019DD923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FB-43B9-843C-30C019DD923B}"/>
              </c:ext>
            </c:extLst>
          </c:dPt>
          <c:dLbls>
            <c:dLbl>
              <c:idx val="0"/>
              <c:layout>
                <c:manualLayout>
                  <c:x val="-0.183249550324215"/>
                  <c:y val="6.4514117627565301E-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网约车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36870640598601"/>
                      <c:h val="0.337245473263409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30FB-43B9-843C-30C019DD923B}"/>
                </c:ext>
              </c:extLst>
            </c:dLbl>
            <c:dLbl>
              <c:idx val="1"/>
              <c:layout>
                <c:manualLayout>
                  <c:x val="-0.17592378235478601"/>
                  <c:y val="-0.1570450349572289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充电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0FB-43B9-843C-30C019DD923B}"/>
                </c:ext>
              </c:extLst>
            </c:dLbl>
            <c:dLbl>
              <c:idx val="2"/>
              <c:layout>
                <c:manualLayout>
                  <c:x val="-8.4342214474546096E-2"/>
                  <c:y val="-0.1871740065074430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加油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30FB-43B9-843C-30C019DD923B}"/>
                </c:ext>
              </c:extLst>
            </c:dLbl>
            <c:dLbl>
              <c:idx val="3"/>
              <c:layout>
                <c:manualLayout>
                  <c:x val="0.122787093718195"/>
                  <c:y val="-0.1796981216321449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商城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58904007289"/>
                      <c:h val="0.227599161759050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30FB-43B9-843C-30C019DD923B}"/>
                </c:ext>
              </c:extLst>
            </c:dLbl>
            <c:dLbl>
              <c:idx val="4"/>
              <c:layout>
                <c:manualLayout>
                  <c:x val="9.0269880150467996E-2"/>
                  <c:y val="-0.1000940099608700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广告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55177299214201"/>
                      <c:h val="0.16377725569401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30FB-43B9-843C-30C019DD923B}"/>
                </c:ext>
              </c:extLst>
            </c:dLbl>
            <c:dLbl>
              <c:idx val="5"/>
              <c:layout>
                <c:manualLayout>
                  <c:x val="0.18931617275231499"/>
                  <c:y val="8.6347887435716905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900" dirty="0">
                        <a:solidFill>
                          <a:schemeClr val="bg1"/>
                        </a:solidFill>
                      </a:rPr>
                      <a:t>俱乐部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30FB-43B9-843C-30C019DD923B}"/>
                </c:ext>
              </c:extLst>
            </c:dLbl>
            <c:dLbl>
              <c:idx val="6"/>
              <c:layout>
                <c:manualLayout>
                  <c:x val="0.13193290175837599"/>
                  <c:y val="8.306538750330300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900" dirty="0">
                        <a:solidFill>
                          <a:schemeClr val="bg1"/>
                        </a:solidFill>
                      </a:rPr>
                      <a:t>裂变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30FB-43B9-843C-30C019DD92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第一季度</c:v>
                </c:pt>
                <c:pt idx="1">
                  <c:v>123</c:v>
                </c:pt>
                <c:pt idx="2">
                  <c:v>456</c:v>
                </c:pt>
                <c:pt idx="3">
                  <c:v>789</c:v>
                </c:pt>
                <c:pt idx="4">
                  <c:v>第二季度</c:v>
                </c:pt>
                <c:pt idx="5">
                  <c:v>第三季度</c:v>
                </c:pt>
                <c:pt idx="6">
                  <c:v>第四季度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1.2</c:v>
                </c:pt>
                <c:pt idx="2">
                  <c:v>1</c:v>
                </c:pt>
                <c:pt idx="3">
                  <c:v>1</c:v>
                </c:pt>
                <c:pt idx="4">
                  <c:v>3.2</c:v>
                </c:pt>
                <c:pt idx="5">
                  <c:v>1.4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0FB-43B9-843C-30C019DD9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900"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分成收入</cx:pt>
          <cx:pt idx="1">分成支出</cx:pt>
          <cx:pt idx="2">入网车辆开发费</cx:pt>
          <cx:pt idx="3">人工成本</cx:pt>
          <cx:pt idx="4">办公、停车场租金</cx:pt>
          <cx:pt idx="5">三项费用储备</cx:pt>
          <cx:pt idx="6">息税前利润</cx:pt>
        </cx:lvl>
      </cx:strDim>
      <cx:numDim type="val">
        <cx:f>Sheet1!$B$2:$B$8</cx:f>
        <cx:lvl ptCount="7" formatCode="G/通用格式">
          <cx:pt idx="0">20970</cx:pt>
          <cx:pt idx="1">-1165</cx:pt>
          <cx:pt idx="2">-3750</cx:pt>
          <cx:pt idx="3">-4542</cx:pt>
          <cx:pt idx="4">-300</cx:pt>
          <cx:pt idx="5">-2000</cx:pt>
          <cx:pt idx="6">-9213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年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1-6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月累计收入及利润情况</a:t>
            </a:r>
          </a:p>
        </cx:rich>
      </cx:tx>
    </cx:title>
    <cx:plotArea>
      <cx:plotAreaRegion>
        <cx:series layoutId="waterfall" uniqueId="{E969C9D4-F21E-4E94-9408-A497CAC2EDA4}">
          <cx:tx>
            <cx:txData>
              <cx:f>Sheet1!$B$1</cx:f>
              <cx:v>系列 1</cx:v>
            </cx:txData>
          </cx:tx>
          <cx:dataLabels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D676-F463-4C39-AEE2-4F36BDB50DE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0B2752-18CB-457D-94B4-756FEA1106FE}">
      <dgm:prSet phldrT="[文本]"/>
      <dgm:spPr/>
      <dgm:t>
        <a:bodyPr/>
        <a:lstStyle/>
        <a:p>
          <a:r>
            <a:rPr lang="zh-CN" altLang="en-US" dirty="0"/>
            <a:t>融合出租车</a:t>
          </a:r>
        </a:p>
      </dgm:t>
    </dgm:pt>
    <dgm:pt modelId="{ABC52572-0077-4739-A594-06AAFB79F453}" type="parTrans" cxnId="{2886C3AC-4CB5-415F-8FDA-78DDBDA7C532}">
      <dgm:prSet/>
      <dgm:spPr/>
      <dgm:t>
        <a:bodyPr/>
        <a:lstStyle/>
        <a:p>
          <a:endParaRPr lang="zh-CN" altLang="en-US"/>
        </a:p>
      </dgm:t>
    </dgm:pt>
    <dgm:pt modelId="{BAC7FDB1-D438-4927-84D7-36F25C388A97}" type="sibTrans" cxnId="{2886C3AC-4CB5-415F-8FDA-78DDBDA7C532}">
      <dgm:prSet/>
      <dgm:spPr/>
      <dgm:t>
        <a:bodyPr/>
        <a:lstStyle/>
        <a:p>
          <a:r>
            <a:rPr lang="zh-CN" altLang="en-US" dirty="0"/>
            <a:t>搜谷专车</a:t>
          </a:r>
        </a:p>
      </dgm:t>
    </dgm:pt>
    <dgm:pt modelId="{F057229D-A9A3-404C-9304-33548EAC7F1C}">
      <dgm:prSet phldrT="[文本]"/>
      <dgm:spPr/>
      <dgm:t>
        <a:bodyPr/>
        <a:lstStyle/>
        <a:p>
          <a:r>
            <a:rPr lang="zh-CN" altLang="en-US" dirty="0"/>
            <a:t>第一阶段业务</a:t>
          </a:r>
        </a:p>
      </dgm:t>
    </dgm:pt>
    <dgm:pt modelId="{B4221715-B331-4B96-8F3E-10FBC2961385}" type="parTrans" cxnId="{8A45917D-64FF-4F01-A156-C4EB20BFF273}">
      <dgm:prSet/>
      <dgm:spPr/>
      <dgm:t>
        <a:bodyPr/>
        <a:lstStyle/>
        <a:p>
          <a:endParaRPr lang="zh-CN" altLang="en-US"/>
        </a:p>
      </dgm:t>
    </dgm:pt>
    <dgm:pt modelId="{727B0D0A-F4E2-4468-A952-19D713100418}" type="sibTrans" cxnId="{8A45917D-64FF-4F01-A156-C4EB20BFF273}">
      <dgm:prSet/>
      <dgm:spPr/>
      <dgm:t>
        <a:bodyPr/>
        <a:lstStyle/>
        <a:p>
          <a:endParaRPr lang="zh-CN" altLang="en-US"/>
        </a:p>
      </dgm:t>
    </dgm:pt>
    <dgm:pt modelId="{A4589CD6-4742-48DF-A853-DC024440F327}">
      <dgm:prSet phldrT="[文本]"/>
      <dgm:spPr/>
      <dgm:t>
        <a:bodyPr/>
        <a:lstStyle/>
        <a:p>
          <a:r>
            <a:rPr lang="zh-CN" altLang="en-US" dirty="0"/>
            <a:t>顺风车</a:t>
          </a:r>
        </a:p>
      </dgm:t>
    </dgm:pt>
    <dgm:pt modelId="{07470B3D-DF8F-4B3F-AFB4-F5F0E3110604}" type="parTrans" cxnId="{E63AD5ED-E3A6-4AE9-980B-68C6A46A2B53}">
      <dgm:prSet/>
      <dgm:spPr/>
      <dgm:t>
        <a:bodyPr/>
        <a:lstStyle/>
        <a:p>
          <a:endParaRPr lang="zh-CN" altLang="en-US"/>
        </a:p>
      </dgm:t>
    </dgm:pt>
    <dgm:pt modelId="{62512F2D-F3CE-42A8-8602-8EF3D842D7F8}" type="sibTrans" cxnId="{E63AD5ED-E3A6-4AE9-980B-68C6A46A2B53}">
      <dgm:prSet/>
      <dgm:spPr/>
      <dgm:t>
        <a:bodyPr/>
        <a:lstStyle/>
        <a:p>
          <a:r>
            <a:rPr lang="zh-CN" altLang="en-US" dirty="0"/>
            <a:t>代驾</a:t>
          </a:r>
        </a:p>
      </dgm:t>
    </dgm:pt>
    <dgm:pt modelId="{DDD8A5CD-3B0A-4651-B35A-A798EBCF2E98}">
      <dgm:prSet phldrT="[文本]"/>
      <dgm:spPr/>
      <dgm:t>
        <a:bodyPr/>
        <a:lstStyle/>
        <a:p>
          <a:r>
            <a:rPr lang="zh-CN" altLang="en-US" dirty="0"/>
            <a:t>第二阶段延伸业务</a:t>
          </a:r>
        </a:p>
      </dgm:t>
    </dgm:pt>
    <dgm:pt modelId="{5587AE79-B500-4ED1-A9B6-325A75CF409C}" type="parTrans" cxnId="{C3730543-ECAC-437A-849E-57555DE91A56}">
      <dgm:prSet/>
      <dgm:spPr/>
      <dgm:t>
        <a:bodyPr/>
        <a:lstStyle/>
        <a:p>
          <a:endParaRPr lang="zh-CN" altLang="en-US"/>
        </a:p>
      </dgm:t>
    </dgm:pt>
    <dgm:pt modelId="{27D0F576-3873-4312-9E0E-BE9B87BD957E}" type="sibTrans" cxnId="{C3730543-ECAC-437A-849E-57555DE91A56}">
      <dgm:prSet/>
      <dgm:spPr/>
      <dgm:t>
        <a:bodyPr/>
        <a:lstStyle/>
        <a:p>
          <a:endParaRPr lang="zh-CN" altLang="en-US"/>
        </a:p>
      </dgm:t>
    </dgm:pt>
    <dgm:pt modelId="{A9E848C3-3567-47CA-A552-FD57929874EA}">
      <dgm:prSet phldrT="[文本]"/>
      <dgm:spPr/>
      <dgm:t>
        <a:bodyPr/>
        <a:lstStyle/>
        <a:p>
          <a:r>
            <a:rPr lang="zh-CN" altLang="en-US" dirty="0"/>
            <a:t>美食、品牌汇</a:t>
          </a:r>
        </a:p>
      </dgm:t>
    </dgm:pt>
    <dgm:pt modelId="{62EB8313-9E46-4799-B002-3800A1FA3718}" type="parTrans" cxnId="{CC57D54F-05CF-4CE5-9F61-993699517235}">
      <dgm:prSet/>
      <dgm:spPr/>
      <dgm:t>
        <a:bodyPr/>
        <a:lstStyle/>
        <a:p>
          <a:endParaRPr lang="zh-CN" altLang="en-US"/>
        </a:p>
      </dgm:t>
    </dgm:pt>
    <dgm:pt modelId="{60298383-EBD1-44D2-8272-C20D8C085256}" type="sibTrans" cxnId="{CC57D54F-05CF-4CE5-9F61-993699517235}">
      <dgm:prSet/>
      <dgm:spPr/>
      <dgm:t>
        <a:bodyPr/>
        <a:lstStyle/>
        <a:p>
          <a:r>
            <a:rPr lang="zh-CN" altLang="en-US" dirty="0"/>
            <a:t>后备箱快递</a:t>
          </a:r>
        </a:p>
      </dgm:t>
    </dgm:pt>
    <dgm:pt modelId="{84EBABF5-6E84-4E81-8264-70A407542EAF}">
      <dgm:prSet phldrT="[文本]"/>
      <dgm:spPr/>
      <dgm:t>
        <a:bodyPr/>
        <a:lstStyle/>
        <a:p>
          <a:r>
            <a:rPr lang="zh-CN" altLang="en-US" dirty="0"/>
            <a:t>第三阶段共享市场</a:t>
          </a:r>
        </a:p>
      </dgm:t>
    </dgm:pt>
    <dgm:pt modelId="{5D85B05F-0A0C-43B5-A41D-DDD13B895ECE}" type="parTrans" cxnId="{5A26928E-2BBB-4147-8218-29E293847555}">
      <dgm:prSet/>
      <dgm:spPr/>
      <dgm:t>
        <a:bodyPr/>
        <a:lstStyle/>
        <a:p>
          <a:endParaRPr lang="zh-CN" altLang="en-US"/>
        </a:p>
      </dgm:t>
    </dgm:pt>
    <dgm:pt modelId="{7855E5FF-B94F-4E4C-BA25-15F5F233B8E2}" type="sibTrans" cxnId="{5A26928E-2BBB-4147-8218-29E293847555}">
      <dgm:prSet/>
      <dgm:spPr/>
      <dgm:t>
        <a:bodyPr/>
        <a:lstStyle/>
        <a:p>
          <a:endParaRPr lang="zh-CN" altLang="en-US"/>
        </a:p>
      </dgm:t>
    </dgm:pt>
    <dgm:pt modelId="{C3E3B1CF-B921-46D2-A42D-E4B8CE247F62}" type="pres">
      <dgm:prSet presAssocID="{30A8D676-F463-4C39-AEE2-4F36BDB50DEF}" presName="Name0" presStyleCnt="0">
        <dgm:presLayoutVars>
          <dgm:chMax/>
          <dgm:chPref/>
          <dgm:dir/>
          <dgm:animLvl val="lvl"/>
        </dgm:presLayoutVars>
      </dgm:prSet>
      <dgm:spPr/>
    </dgm:pt>
    <dgm:pt modelId="{317C779C-5BDE-41E2-BF99-8A747E0DD767}" type="pres">
      <dgm:prSet presAssocID="{7B0B2752-18CB-457D-94B4-756FEA1106FE}" presName="composite" presStyleCnt="0"/>
      <dgm:spPr/>
    </dgm:pt>
    <dgm:pt modelId="{D192E7E9-DF02-475E-9AF4-5F873DF63F33}" type="pres">
      <dgm:prSet presAssocID="{7B0B2752-18CB-457D-94B4-756FEA1106F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FF816D8-A16F-4385-B1B3-B69AFC739748}" type="pres">
      <dgm:prSet presAssocID="{7B0B2752-18CB-457D-94B4-756FEA1106F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CD7C75E-2510-463C-A2A4-EEB0114A0249}" type="pres">
      <dgm:prSet presAssocID="{7B0B2752-18CB-457D-94B4-756FEA1106FE}" presName="BalanceSpacing" presStyleCnt="0"/>
      <dgm:spPr/>
    </dgm:pt>
    <dgm:pt modelId="{00428117-B089-4BAD-BEC1-96D185F40B0F}" type="pres">
      <dgm:prSet presAssocID="{7B0B2752-18CB-457D-94B4-756FEA1106FE}" presName="BalanceSpacing1" presStyleCnt="0"/>
      <dgm:spPr/>
    </dgm:pt>
    <dgm:pt modelId="{F7FA232E-326B-41E4-9BD2-D029C1740595}" type="pres">
      <dgm:prSet presAssocID="{BAC7FDB1-D438-4927-84D7-36F25C388A97}" presName="Accent1Text" presStyleLbl="node1" presStyleIdx="1" presStyleCnt="6"/>
      <dgm:spPr/>
    </dgm:pt>
    <dgm:pt modelId="{6165C06F-8683-4A41-A900-22D8181490B7}" type="pres">
      <dgm:prSet presAssocID="{BAC7FDB1-D438-4927-84D7-36F25C388A97}" presName="spaceBetweenRectangles" presStyleCnt="0"/>
      <dgm:spPr/>
    </dgm:pt>
    <dgm:pt modelId="{EFD0E930-2C5F-4EC1-A4F3-367C3642204D}" type="pres">
      <dgm:prSet presAssocID="{A4589CD6-4742-48DF-A853-DC024440F327}" presName="composite" presStyleCnt="0"/>
      <dgm:spPr/>
    </dgm:pt>
    <dgm:pt modelId="{956C47B0-C2F6-4EE5-B97F-B0C8B03559FC}" type="pres">
      <dgm:prSet presAssocID="{A4589CD6-4742-48DF-A853-DC024440F327}" presName="Parent1" presStyleLbl="node1" presStyleIdx="2" presStyleCnt="6" custLinFactNeighborX="-18940">
        <dgm:presLayoutVars>
          <dgm:chMax val="1"/>
          <dgm:chPref val="1"/>
          <dgm:bulletEnabled val="1"/>
        </dgm:presLayoutVars>
      </dgm:prSet>
      <dgm:spPr/>
    </dgm:pt>
    <dgm:pt modelId="{60AC93CC-A949-4AE5-B3F1-8F5A03DD5393}" type="pres">
      <dgm:prSet presAssocID="{A4589CD6-4742-48DF-A853-DC024440F327}" presName="Childtext1" presStyleLbl="revTx" presStyleIdx="1" presStyleCnt="3" custScaleX="156073" custLinFactNeighborX="-47280" custLinFactNeighborY="-5491">
        <dgm:presLayoutVars>
          <dgm:chMax val="0"/>
          <dgm:chPref val="0"/>
          <dgm:bulletEnabled val="1"/>
        </dgm:presLayoutVars>
      </dgm:prSet>
      <dgm:spPr/>
    </dgm:pt>
    <dgm:pt modelId="{1ED47FF0-6D89-4958-8985-D65E340AE3FA}" type="pres">
      <dgm:prSet presAssocID="{A4589CD6-4742-48DF-A853-DC024440F327}" presName="BalanceSpacing" presStyleCnt="0"/>
      <dgm:spPr/>
    </dgm:pt>
    <dgm:pt modelId="{9A641269-71ED-4B72-A78A-4EB1BE8B8E8D}" type="pres">
      <dgm:prSet presAssocID="{A4589CD6-4742-48DF-A853-DC024440F327}" presName="BalanceSpacing1" presStyleCnt="0"/>
      <dgm:spPr/>
    </dgm:pt>
    <dgm:pt modelId="{05A01331-A040-43D4-9B80-14029355771D}" type="pres">
      <dgm:prSet presAssocID="{62512F2D-F3CE-42A8-8602-8EF3D842D7F8}" presName="Accent1Text" presStyleLbl="node1" presStyleIdx="3" presStyleCnt="6" custLinFactNeighborX="-18929"/>
      <dgm:spPr/>
    </dgm:pt>
    <dgm:pt modelId="{C4D9FC57-D024-431C-95BA-3DF958EAE209}" type="pres">
      <dgm:prSet presAssocID="{62512F2D-F3CE-42A8-8602-8EF3D842D7F8}" presName="spaceBetweenRectangles" presStyleCnt="0"/>
      <dgm:spPr/>
    </dgm:pt>
    <dgm:pt modelId="{A15914DF-DA6C-4267-BFF7-11E5C0C8DCE7}" type="pres">
      <dgm:prSet presAssocID="{A9E848C3-3567-47CA-A552-FD57929874EA}" presName="composite" presStyleCnt="0"/>
      <dgm:spPr/>
    </dgm:pt>
    <dgm:pt modelId="{DB1E758F-07D7-4E5A-A980-17399776AE44}" type="pres">
      <dgm:prSet presAssocID="{A9E848C3-3567-47CA-A552-FD57929874EA}" presName="Parent1" presStyleLbl="node1" presStyleIdx="4" presStyleCnt="6" custLinFactNeighborX="11360" custLinFactNeighborY="-971">
        <dgm:presLayoutVars>
          <dgm:chMax val="1"/>
          <dgm:chPref val="1"/>
          <dgm:bulletEnabled val="1"/>
        </dgm:presLayoutVars>
      </dgm:prSet>
      <dgm:spPr/>
    </dgm:pt>
    <dgm:pt modelId="{4C31333B-069B-4B4D-BEB3-F4A99F290498}" type="pres">
      <dgm:prSet presAssocID="{A9E848C3-3567-47CA-A552-FD57929874EA}" presName="Childtext1" presStyleLbl="revTx" presStyleIdx="2" presStyleCnt="3" custScaleX="138257" custLinFactNeighborX="39908" custLinFactNeighborY="2816">
        <dgm:presLayoutVars>
          <dgm:chMax val="0"/>
          <dgm:chPref val="0"/>
          <dgm:bulletEnabled val="1"/>
        </dgm:presLayoutVars>
      </dgm:prSet>
      <dgm:spPr/>
    </dgm:pt>
    <dgm:pt modelId="{F97E7AE3-45D4-4FC6-A915-158EF41799DD}" type="pres">
      <dgm:prSet presAssocID="{A9E848C3-3567-47CA-A552-FD57929874EA}" presName="BalanceSpacing" presStyleCnt="0"/>
      <dgm:spPr/>
    </dgm:pt>
    <dgm:pt modelId="{9EEF5A58-F1F3-435D-B331-F0595A9EEDD7}" type="pres">
      <dgm:prSet presAssocID="{A9E848C3-3567-47CA-A552-FD57929874EA}" presName="BalanceSpacing1" presStyleCnt="0"/>
      <dgm:spPr/>
    </dgm:pt>
    <dgm:pt modelId="{FA694284-AEBA-43B3-AAB5-09C07934C513}" type="pres">
      <dgm:prSet presAssocID="{60298383-EBD1-44D2-8272-C20D8C085256}" presName="Accent1Text" presStyleLbl="node1" presStyleIdx="5" presStyleCnt="6" custLinFactNeighborX="10413" custLinFactNeighborY="-971"/>
      <dgm:spPr/>
    </dgm:pt>
  </dgm:ptLst>
  <dgm:cxnLst>
    <dgm:cxn modelId="{C036E80F-D2C2-4294-8BF5-F6B5DF7E44C9}" type="presOf" srcId="{84EBABF5-6E84-4E81-8264-70A407542EAF}" destId="{4C31333B-069B-4B4D-BEB3-F4A99F290498}" srcOrd="0" destOrd="0" presId="urn:microsoft.com/office/officeart/2008/layout/AlternatingHexagons"/>
    <dgm:cxn modelId="{4BA2DD12-26C0-43CE-BF14-BF20967E8BF3}" type="presOf" srcId="{BAC7FDB1-D438-4927-84D7-36F25C388A97}" destId="{F7FA232E-326B-41E4-9BD2-D029C1740595}" srcOrd="0" destOrd="0" presId="urn:microsoft.com/office/officeart/2008/layout/AlternatingHexagons"/>
    <dgm:cxn modelId="{2B023C1A-C903-46D3-B97A-396FA379576E}" type="presOf" srcId="{60298383-EBD1-44D2-8272-C20D8C085256}" destId="{FA694284-AEBA-43B3-AAB5-09C07934C513}" srcOrd="0" destOrd="0" presId="urn:microsoft.com/office/officeart/2008/layout/AlternatingHexagons"/>
    <dgm:cxn modelId="{B61A9B2F-E18E-4571-AAE6-1D7AC221D5A4}" type="presOf" srcId="{A9E848C3-3567-47CA-A552-FD57929874EA}" destId="{DB1E758F-07D7-4E5A-A980-17399776AE44}" srcOrd="0" destOrd="0" presId="urn:microsoft.com/office/officeart/2008/layout/AlternatingHexagons"/>
    <dgm:cxn modelId="{C3730543-ECAC-437A-849E-57555DE91A56}" srcId="{A4589CD6-4742-48DF-A853-DC024440F327}" destId="{DDD8A5CD-3B0A-4651-B35A-A798EBCF2E98}" srcOrd="0" destOrd="0" parTransId="{5587AE79-B500-4ED1-A9B6-325A75CF409C}" sibTransId="{27D0F576-3873-4312-9E0E-BE9B87BD957E}"/>
    <dgm:cxn modelId="{AF23D766-962D-4FC5-ACD3-98C047FCF8FC}" type="presOf" srcId="{F057229D-A9A3-404C-9304-33548EAC7F1C}" destId="{BFF816D8-A16F-4385-B1B3-B69AFC739748}" srcOrd="0" destOrd="0" presId="urn:microsoft.com/office/officeart/2008/layout/AlternatingHexagons"/>
    <dgm:cxn modelId="{CC57D54F-05CF-4CE5-9F61-993699517235}" srcId="{30A8D676-F463-4C39-AEE2-4F36BDB50DEF}" destId="{A9E848C3-3567-47CA-A552-FD57929874EA}" srcOrd="2" destOrd="0" parTransId="{62EB8313-9E46-4799-B002-3800A1FA3718}" sibTransId="{60298383-EBD1-44D2-8272-C20D8C085256}"/>
    <dgm:cxn modelId="{2F5D1A71-456A-423B-8734-7736E829162F}" type="presOf" srcId="{7B0B2752-18CB-457D-94B4-756FEA1106FE}" destId="{D192E7E9-DF02-475E-9AF4-5F873DF63F33}" srcOrd="0" destOrd="0" presId="urn:microsoft.com/office/officeart/2008/layout/AlternatingHexagons"/>
    <dgm:cxn modelId="{E361C274-89DE-47D4-8CDB-B4F8F8ED8BB3}" type="presOf" srcId="{30A8D676-F463-4C39-AEE2-4F36BDB50DEF}" destId="{C3E3B1CF-B921-46D2-A42D-E4B8CE247F62}" srcOrd="0" destOrd="0" presId="urn:microsoft.com/office/officeart/2008/layout/AlternatingHexagons"/>
    <dgm:cxn modelId="{F1DBF254-929F-47FA-86D6-D6CB349A4B72}" type="presOf" srcId="{62512F2D-F3CE-42A8-8602-8EF3D842D7F8}" destId="{05A01331-A040-43D4-9B80-14029355771D}" srcOrd="0" destOrd="0" presId="urn:microsoft.com/office/officeart/2008/layout/AlternatingHexagons"/>
    <dgm:cxn modelId="{8A45917D-64FF-4F01-A156-C4EB20BFF273}" srcId="{7B0B2752-18CB-457D-94B4-756FEA1106FE}" destId="{F057229D-A9A3-404C-9304-33548EAC7F1C}" srcOrd="0" destOrd="0" parTransId="{B4221715-B331-4B96-8F3E-10FBC2961385}" sibTransId="{727B0D0A-F4E2-4468-A952-19D713100418}"/>
    <dgm:cxn modelId="{5A26928E-2BBB-4147-8218-29E293847555}" srcId="{A9E848C3-3567-47CA-A552-FD57929874EA}" destId="{84EBABF5-6E84-4E81-8264-70A407542EAF}" srcOrd="0" destOrd="0" parTransId="{5D85B05F-0A0C-43B5-A41D-DDD13B895ECE}" sibTransId="{7855E5FF-B94F-4E4C-BA25-15F5F233B8E2}"/>
    <dgm:cxn modelId="{2886C3AC-4CB5-415F-8FDA-78DDBDA7C532}" srcId="{30A8D676-F463-4C39-AEE2-4F36BDB50DEF}" destId="{7B0B2752-18CB-457D-94B4-756FEA1106FE}" srcOrd="0" destOrd="0" parTransId="{ABC52572-0077-4739-A594-06AAFB79F453}" sibTransId="{BAC7FDB1-D438-4927-84D7-36F25C388A97}"/>
    <dgm:cxn modelId="{0DEC9AD2-99E6-4C7D-A1A1-3E3BE987FED2}" type="presOf" srcId="{DDD8A5CD-3B0A-4651-B35A-A798EBCF2E98}" destId="{60AC93CC-A949-4AE5-B3F1-8F5A03DD5393}" srcOrd="0" destOrd="0" presId="urn:microsoft.com/office/officeart/2008/layout/AlternatingHexagons"/>
    <dgm:cxn modelId="{A4CBB5DA-6D53-44D3-BCF6-D8177CE7789D}" type="presOf" srcId="{A4589CD6-4742-48DF-A853-DC024440F327}" destId="{956C47B0-C2F6-4EE5-B97F-B0C8B03559FC}" srcOrd="0" destOrd="0" presId="urn:microsoft.com/office/officeart/2008/layout/AlternatingHexagons"/>
    <dgm:cxn modelId="{E63AD5ED-E3A6-4AE9-980B-68C6A46A2B53}" srcId="{30A8D676-F463-4C39-AEE2-4F36BDB50DEF}" destId="{A4589CD6-4742-48DF-A853-DC024440F327}" srcOrd="1" destOrd="0" parTransId="{07470B3D-DF8F-4B3F-AFB4-F5F0E3110604}" sibTransId="{62512F2D-F3CE-42A8-8602-8EF3D842D7F8}"/>
    <dgm:cxn modelId="{B304FA75-F969-4A4D-A97C-A92F136ACA18}" type="presParOf" srcId="{C3E3B1CF-B921-46D2-A42D-E4B8CE247F62}" destId="{317C779C-5BDE-41E2-BF99-8A747E0DD767}" srcOrd="0" destOrd="0" presId="urn:microsoft.com/office/officeart/2008/layout/AlternatingHexagons"/>
    <dgm:cxn modelId="{DF319CD5-9067-4CC1-BAA5-3077ED8E5B65}" type="presParOf" srcId="{317C779C-5BDE-41E2-BF99-8A747E0DD767}" destId="{D192E7E9-DF02-475E-9AF4-5F873DF63F33}" srcOrd="0" destOrd="0" presId="urn:microsoft.com/office/officeart/2008/layout/AlternatingHexagons"/>
    <dgm:cxn modelId="{9247F175-DA63-4BFC-9032-D618ED96CF08}" type="presParOf" srcId="{317C779C-5BDE-41E2-BF99-8A747E0DD767}" destId="{BFF816D8-A16F-4385-B1B3-B69AFC739748}" srcOrd="1" destOrd="0" presId="urn:microsoft.com/office/officeart/2008/layout/AlternatingHexagons"/>
    <dgm:cxn modelId="{1E82133A-D1B3-4E50-8131-013A5A3746EA}" type="presParOf" srcId="{317C779C-5BDE-41E2-BF99-8A747E0DD767}" destId="{0CD7C75E-2510-463C-A2A4-EEB0114A0249}" srcOrd="2" destOrd="0" presId="urn:microsoft.com/office/officeart/2008/layout/AlternatingHexagons"/>
    <dgm:cxn modelId="{E963029D-DBC8-4E72-82F9-BC4E89C5908E}" type="presParOf" srcId="{317C779C-5BDE-41E2-BF99-8A747E0DD767}" destId="{00428117-B089-4BAD-BEC1-96D185F40B0F}" srcOrd="3" destOrd="0" presId="urn:microsoft.com/office/officeart/2008/layout/AlternatingHexagons"/>
    <dgm:cxn modelId="{40877DCF-0BC5-465D-9CBA-2E89D19FBD5B}" type="presParOf" srcId="{317C779C-5BDE-41E2-BF99-8A747E0DD767}" destId="{F7FA232E-326B-41E4-9BD2-D029C1740595}" srcOrd="4" destOrd="0" presId="urn:microsoft.com/office/officeart/2008/layout/AlternatingHexagons"/>
    <dgm:cxn modelId="{667AA3BA-8638-49BC-B462-A00EC7F109DB}" type="presParOf" srcId="{C3E3B1CF-B921-46D2-A42D-E4B8CE247F62}" destId="{6165C06F-8683-4A41-A900-22D8181490B7}" srcOrd="1" destOrd="0" presId="urn:microsoft.com/office/officeart/2008/layout/AlternatingHexagons"/>
    <dgm:cxn modelId="{454CA19E-1532-4500-8DB3-B618582277B2}" type="presParOf" srcId="{C3E3B1CF-B921-46D2-A42D-E4B8CE247F62}" destId="{EFD0E930-2C5F-4EC1-A4F3-367C3642204D}" srcOrd="2" destOrd="0" presId="urn:microsoft.com/office/officeart/2008/layout/AlternatingHexagons"/>
    <dgm:cxn modelId="{4DB9B8FE-BAC7-4CF1-BD0F-8374C9A844DA}" type="presParOf" srcId="{EFD0E930-2C5F-4EC1-A4F3-367C3642204D}" destId="{956C47B0-C2F6-4EE5-B97F-B0C8B03559FC}" srcOrd="0" destOrd="0" presId="urn:microsoft.com/office/officeart/2008/layout/AlternatingHexagons"/>
    <dgm:cxn modelId="{102092AD-8DF3-4FB4-9986-081F3EDD25CA}" type="presParOf" srcId="{EFD0E930-2C5F-4EC1-A4F3-367C3642204D}" destId="{60AC93CC-A949-4AE5-B3F1-8F5A03DD5393}" srcOrd="1" destOrd="0" presId="urn:microsoft.com/office/officeart/2008/layout/AlternatingHexagons"/>
    <dgm:cxn modelId="{5564B2B3-A33E-4572-982B-B87DC44BB113}" type="presParOf" srcId="{EFD0E930-2C5F-4EC1-A4F3-367C3642204D}" destId="{1ED47FF0-6D89-4958-8985-D65E340AE3FA}" srcOrd="2" destOrd="0" presId="urn:microsoft.com/office/officeart/2008/layout/AlternatingHexagons"/>
    <dgm:cxn modelId="{FC2B898F-65F2-48B2-9B38-B595211DE483}" type="presParOf" srcId="{EFD0E930-2C5F-4EC1-A4F3-367C3642204D}" destId="{9A641269-71ED-4B72-A78A-4EB1BE8B8E8D}" srcOrd="3" destOrd="0" presId="urn:microsoft.com/office/officeart/2008/layout/AlternatingHexagons"/>
    <dgm:cxn modelId="{41DC7CDC-F72D-4331-8C03-16C0E79BE2BB}" type="presParOf" srcId="{EFD0E930-2C5F-4EC1-A4F3-367C3642204D}" destId="{05A01331-A040-43D4-9B80-14029355771D}" srcOrd="4" destOrd="0" presId="urn:microsoft.com/office/officeart/2008/layout/AlternatingHexagons"/>
    <dgm:cxn modelId="{52B89985-25FF-4B24-B648-AC32BFA72268}" type="presParOf" srcId="{C3E3B1CF-B921-46D2-A42D-E4B8CE247F62}" destId="{C4D9FC57-D024-431C-95BA-3DF958EAE209}" srcOrd="3" destOrd="0" presId="urn:microsoft.com/office/officeart/2008/layout/AlternatingHexagons"/>
    <dgm:cxn modelId="{7A826F26-C2B9-449F-9B81-8F2816422C85}" type="presParOf" srcId="{C3E3B1CF-B921-46D2-A42D-E4B8CE247F62}" destId="{A15914DF-DA6C-4267-BFF7-11E5C0C8DCE7}" srcOrd="4" destOrd="0" presId="urn:microsoft.com/office/officeart/2008/layout/AlternatingHexagons"/>
    <dgm:cxn modelId="{45525CF6-256A-4386-A58E-195AF48BE0AF}" type="presParOf" srcId="{A15914DF-DA6C-4267-BFF7-11E5C0C8DCE7}" destId="{DB1E758F-07D7-4E5A-A980-17399776AE44}" srcOrd="0" destOrd="0" presId="urn:microsoft.com/office/officeart/2008/layout/AlternatingHexagons"/>
    <dgm:cxn modelId="{EE266B6D-E1B4-4CCC-9DD1-B9A01CDD24D2}" type="presParOf" srcId="{A15914DF-DA6C-4267-BFF7-11E5C0C8DCE7}" destId="{4C31333B-069B-4B4D-BEB3-F4A99F290498}" srcOrd="1" destOrd="0" presId="urn:microsoft.com/office/officeart/2008/layout/AlternatingHexagons"/>
    <dgm:cxn modelId="{F7C1DB52-B7F8-445F-9288-9E226FB48D8B}" type="presParOf" srcId="{A15914DF-DA6C-4267-BFF7-11E5C0C8DCE7}" destId="{F97E7AE3-45D4-4FC6-A915-158EF41799DD}" srcOrd="2" destOrd="0" presId="urn:microsoft.com/office/officeart/2008/layout/AlternatingHexagons"/>
    <dgm:cxn modelId="{241141E1-3FE7-4966-86AC-AB1B3D7FD612}" type="presParOf" srcId="{A15914DF-DA6C-4267-BFF7-11E5C0C8DCE7}" destId="{9EEF5A58-F1F3-435D-B331-F0595A9EEDD7}" srcOrd="3" destOrd="0" presId="urn:microsoft.com/office/officeart/2008/layout/AlternatingHexagons"/>
    <dgm:cxn modelId="{62C0A04D-C906-4F87-9A9D-EE17765DB2A4}" type="presParOf" srcId="{A15914DF-DA6C-4267-BFF7-11E5C0C8DCE7}" destId="{FA694284-AEBA-43B3-AAB5-09C07934C5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878BC-3C6D-47B7-A629-D7F7A2F18165}" type="doc">
      <dgm:prSet loTypeId="urn:microsoft.com/office/officeart/2005/8/layout/cycle4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E51589-F54F-4AC3-93FB-FC8EF675AE71}">
      <dgm:prSet phldrT="[文本]"/>
      <dgm:spPr/>
      <dgm:t>
        <a:bodyPr/>
        <a:lstStyle/>
        <a:p>
          <a:r>
            <a:rPr lang="zh-CN" altLang="en-US" dirty="0"/>
            <a:t>央企</a:t>
          </a:r>
        </a:p>
      </dgm:t>
    </dgm:pt>
    <dgm:pt modelId="{9191D1D7-60D1-4D04-B477-5F0C06226EA4}" type="parTrans" cxnId="{B1F63931-CF09-428F-B96A-921F33D148F2}">
      <dgm:prSet/>
      <dgm:spPr/>
      <dgm:t>
        <a:bodyPr/>
        <a:lstStyle/>
        <a:p>
          <a:endParaRPr lang="zh-CN" altLang="en-US"/>
        </a:p>
      </dgm:t>
    </dgm:pt>
    <dgm:pt modelId="{46BFA4D8-B941-4C1E-8CEB-7E02FADF7296}" type="sibTrans" cxnId="{B1F63931-CF09-428F-B96A-921F33D148F2}">
      <dgm:prSet/>
      <dgm:spPr/>
      <dgm:t>
        <a:bodyPr/>
        <a:lstStyle/>
        <a:p>
          <a:endParaRPr lang="zh-CN" altLang="en-US"/>
        </a:p>
      </dgm:t>
    </dgm:pt>
    <dgm:pt modelId="{712D3A33-7F64-4E09-B680-75D2147C0FD4}">
      <dgm:prSet phldrT="[文本]" custT="1"/>
      <dgm:spPr/>
      <dgm:t>
        <a:bodyPr/>
        <a:lstStyle/>
        <a:p>
          <a:r>
            <a:rPr lang="zh-CN" altLang="en-US" sz="1400"/>
            <a:t>出资承包出租公司的车辆</a:t>
          </a:r>
        </a:p>
      </dgm:t>
    </dgm:pt>
    <dgm:pt modelId="{236841AE-1C4A-412E-9DDD-EE321DC4D00F}" type="parTrans" cxnId="{19B256F9-DFB5-4B36-8E43-70D0070E8E64}">
      <dgm:prSet/>
      <dgm:spPr/>
      <dgm:t>
        <a:bodyPr/>
        <a:lstStyle/>
        <a:p>
          <a:endParaRPr lang="zh-CN" altLang="en-US"/>
        </a:p>
      </dgm:t>
    </dgm:pt>
    <dgm:pt modelId="{FAB2D161-CACD-47AC-A1A1-2ECBBD55FE74}" type="sibTrans" cxnId="{19B256F9-DFB5-4B36-8E43-70D0070E8E64}">
      <dgm:prSet/>
      <dgm:spPr/>
      <dgm:t>
        <a:bodyPr/>
        <a:lstStyle/>
        <a:p>
          <a:endParaRPr lang="zh-CN" altLang="en-US"/>
        </a:p>
      </dgm:t>
    </dgm:pt>
    <dgm:pt modelId="{5033DB09-86CF-4E66-B323-B62CD52D9466}">
      <dgm:prSet phldrT="[文本]"/>
      <dgm:spPr/>
      <dgm:t>
        <a:bodyPr/>
        <a:lstStyle/>
        <a:p>
          <a:r>
            <a:rPr lang="zh-CN" altLang="en-US"/>
            <a:t>出租公司</a:t>
          </a:r>
        </a:p>
      </dgm:t>
    </dgm:pt>
    <dgm:pt modelId="{2BD02A21-F4CA-48B2-BABF-AF3E075E9D49}" type="parTrans" cxnId="{64575CC1-B2EB-4695-BE6F-2716B3663720}">
      <dgm:prSet/>
      <dgm:spPr/>
      <dgm:t>
        <a:bodyPr/>
        <a:lstStyle/>
        <a:p>
          <a:endParaRPr lang="zh-CN" altLang="en-US"/>
        </a:p>
      </dgm:t>
    </dgm:pt>
    <dgm:pt modelId="{8A3A988A-35A2-4D19-A3FC-1542F4FA176C}" type="sibTrans" cxnId="{64575CC1-B2EB-4695-BE6F-2716B3663720}">
      <dgm:prSet/>
      <dgm:spPr/>
      <dgm:t>
        <a:bodyPr/>
        <a:lstStyle/>
        <a:p>
          <a:endParaRPr lang="zh-CN" altLang="en-US"/>
        </a:p>
      </dgm:t>
    </dgm:pt>
    <dgm:pt modelId="{F9B9DF4C-382C-4C11-BD59-2220A70BC0C9}">
      <dgm:prSet phldrT="[文本]" custT="1"/>
      <dgm:spPr/>
      <dgm:t>
        <a:bodyPr/>
        <a:lstStyle/>
        <a:p>
          <a:r>
            <a:rPr lang="zh-CN" altLang="en-US" sz="1400"/>
            <a:t>晟茂每月支付车租，旱涝保收</a:t>
          </a:r>
        </a:p>
      </dgm:t>
    </dgm:pt>
    <dgm:pt modelId="{C55F73DD-AE41-44F5-BF12-15A4E6A9500D}" type="parTrans" cxnId="{1F45986E-3653-4E94-8BDF-4D902B6CF1D5}">
      <dgm:prSet/>
      <dgm:spPr/>
      <dgm:t>
        <a:bodyPr/>
        <a:lstStyle/>
        <a:p>
          <a:endParaRPr lang="zh-CN" altLang="en-US"/>
        </a:p>
      </dgm:t>
    </dgm:pt>
    <dgm:pt modelId="{ECEC8B3A-01F2-4A3F-A39C-DDA5D2C1C629}" type="sibTrans" cxnId="{1F45986E-3653-4E94-8BDF-4D902B6CF1D5}">
      <dgm:prSet/>
      <dgm:spPr/>
      <dgm:t>
        <a:bodyPr/>
        <a:lstStyle/>
        <a:p>
          <a:endParaRPr lang="zh-CN" altLang="en-US"/>
        </a:p>
      </dgm:t>
    </dgm:pt>
    <dgm:pt modelId="{EBE630DA-287D-4C5D-8CE8-A208D217FFA0}">
      <dgm:prSet phldrT="[文本]"/>
      <dgm:spPr/>
      <dgm:t>
        <a:bodyPr/>
        <a:lstStyle/>
        <a:p>
          <a:r>
            <a:rPr lang="zh-CN" altLang="en-US"/>
            <a:t>司机</a:t>
          </a:r>
        </a:p>
      </dgm:t>
    </dgm:pt>
    <dgm:pt modelId="{6B6D5050-12D0-4F70-8B9C-26F4F9B4FF89}" type="parTrans" cxnId="{06F58898-6729-480B-8B69-E971575E7E3C}">
      <dgm:prSet/>
      <dgm:spPr/>
      <dgm:t>
        <a:bodyPr/>
        <a:lstStyle/>
        <a:p>
          <a:endParaRPr lang="zh-CN" altLang="en-US"/>
        </a:p>
      </dgm:t>
    </dgm:pt>
    <dgm:pt modelId="{356CCCD6-579A-4AB7-A44B-231BED744B31}" type="sibTrans" cxnId="{06F58898-6729-480B-8B69-E971575E7E3C}">
      <dgm:prSet/>
      <dgm:spPr/>
      <dgm:t>
        <a:bodyPr/>
        <a:lstStyle/>
        <a:p>
          <a:endParaRPr lang="zh-CN" altLang="en-US"/>
        </a:p>
      </dgm:t>
    </dgm:pt>
    <dgm:pt modelId="{6D71566C-7763-405C-95B5-D3C2883BF6A0}">
      <dgm:prSet phldrT="[文本]"/>
      <dgm:spPr/>
      <dgm:t>
        <a:bodyPr/>
        <a:lstStyle/>
        <a:p>
          <a:r>
            <a:rPr lang="zh-CN" altLang="en-US" dirty="0"/>
            <a:t>注册搜谷</a:t>
          </a:r>
          <a:r>
            <a:rPr lang="en-US" altLang="zh-CN" dirty="0"/>
            <a:t>APP</a:t>
          </a:r>
          <a:r>
            <a:rPr lang="zh-CN" altLang="en-US" dirty="0"/>
            <a:t>接单</a:t>
          </a:r>
        </a:p>
      </dgm:t>
    </dgm:pt>
    <dgm:pt modelId="{46F1BFE5-4996-483E-A7EC-76276EDCB39E}" type="parTrans" cxnId="{C71D906D-86FB-48F8-AC8D-FCF4579BC225}">
      <dgm:prSet/>
      <dgm:spPr/>
      <dgm:t>
        <a:bodyPr/>
        <a:lstStyle/>
        <a:p>
          <a:endParaRPr lang="zh-CN" altLang="en-US"/>
        </a:p>
      </dgm:t>
    </dgm:pt>
    <dgm:pt modelId="{72D95456-4CEA-47B3-948D-EF09DC38777A}" type="sibTrans" cxnId="{C71D906D-86FB-48F8-AC8D-FCF4579BC225}">
      <dgm:prSet/>
      <dgm:spPr/>
      <dgm:t>
        <a:bodyPr/>
        <a:lstStyle/>
        <a:p>
          <a:endParaRPr lang="zh-CN" altLang="en-US"/>
        </a:p>
      </dgm:t>
    </dgm:pt>
    <dgm:pt modelId="{6C2D5BDD-0626-4472-A79C-AE057AB9F4E5}">
      <dgm:prSet phldrT="[文本]"/>
      <dgm:spPr/>
      <dgm:t>
        <a:bodyPr/>
        <a:lstStyle/>
        <a:p>
          <a:r>
            <a:rPr lang="zh-CN" altLang="en-US"/>
            <a:t>搜谷</a:t>
          </a:r>
          <a:endParaRPr lang="en-US" altLang="zh-CN"/>
        </a:p>
        <a:p>
          <a:r>
            <a:rPr lang="zh-CN" altLang="en-US"/>
            <a:t>平台</a:t>
          </a:r>
        </a:p>
      </dgm:t>
    </dgm:pt>
    <dgm:pt modelId="{CF2A46BB-2D01-4377-A9C5-6D08EBEFD3DD}" type="parTrans" cxnId="{025D7B8B-D62F-4B0E-9BBF-2418439EAB20}">
      <dgm:prSet/>
      <dgm:spPr/>
      <dgm:t>
        <a:bodyPr/>
        <a:lstStyle/>
        <a:p>
          <a:endParaRPr lang="zh-CN" altLang="en-US"/>
        </a:p>
      </dgm:t>
    </dgm:pt>
    <dgm:pt modelId="{6B6E07BF-D1D8-490A-BF60-7F51CDD58FA3}" type="sibTrans" cxnId="{025D7B8B-D62F-4B0E-9BBF-2418439EAB20}">
      <dgm:prSet/>
      <dgm:spPr/>
      <dgm:t>
        <a:bodyPr/>
        <a:lstStyle/>
        <a:p>
          <a:endParaRPr lang="zh-CN" altLang="en-US"/>
        </a:p>
      </dgm:t>
    </dgm:pt>
    <dgm:pt modelId="{2E50BC28-AE42-450D-AE35-B47FF0F10F5F}">
      <dgm:prSet phldrT="[文本]" custT="1"/>
      <dgm:spPr/>
      <dgm:t>
        <a:bodyPr/>
        <a:lstStyle/>
        <a:p>
          <a:r>
            <a:rPr lang="zh-CN" altLang="en-US" sz="1400" dirty="0"/>
            <a:t>滴滴、同城订单引流，聚合运力服务</a:t>
          </a:r>
        </a:p>
      </dgm:t>
    </dgm:pt>
    <dgm:pt modelId="{E02D855E-162A-43B0-A34A-37A8199E6776}" type="parTrans" cxnId="{29421ABF-B140-463D-BFF6-2C1529F0EEEE}">
      <dgm:prSet/>
      <dgm:spPr/>
      <dgm:t>
        <a:bodyPr/>
        <a:lstStyle/>
        <a:p>
          <a:endParaRPr lang="zh-CN" altLang="en-US"/>
        </a:p>
      </dgm:t>
    </dgm:pt>
    <dgm:pt modelId="{66C59DA3-00C0-4D5A-9199-3F915C342F96}" type="sibTrans" cxnId="{29421ABF-B140-463D-BFF6-2C1529F0EEEE}">
      <dgm:prSet/>
      <dgm:spPr/>
      <dgm:t>
        <a:bodyPr/>
        <a:lstStyle/>
        <a:p>
          <a:endParaRPr lang="zh-CN" altLang="en-US"/>
        </a:p>
      </dgm:t>
    </dgm:pt>
    <dgm:pt modelId="{B6D83460-71C2-4BD1-B2E7-2FF17043B1CA}">
      <dgm:prSet phldrT="[文本]" custT="1"/>
      <dgm:spPr/>
      <dgm:t>
        <a:bodyPr/>
        <a:lstStyle/>
        <a:p>
          <a:r>
            <a:rPr lang="zh-CN" altLang="en-US" sz="1400" dirty="0"/>
            <a:t>推荐央企使用搜谷网约车。</a:t>
          </a:r>
        </a:p>
      </dgm:t>
    </dgm:pt>
    <dgm:pt modelId="{8192AA94-43B3-48A7-B29A-37A728716C06}" type="parTrans" cxnId="{2BA93B3C-4C97-447E-974E-9FCDF038130F}">
      <dgm:prSet/>
      <dgm:spPr/>
      <dgm:t>
        <a:bodyPr/>
        <a:lstStyle/>
        <a:p>
          <a:endParaRPr lang="zh-CN" altLang="en-US"/>
        </a:p>
      </dgm:t>
    </dgm:pt>
    <dgm:pt modelId="{C98F9915-FBF1-4F5D-BB8F-1F433BBDB794}" type="sibTrans" cxnId="{2BA93B3C-4C97-447E-974E-9FCDF038130F}">
      <dgm:prSet/>
      <dgm:spPr/>
      <dgm:t>
        <a:bodyPr/>
        <a:lstStyle/>
        <a:p>
          <a:endParaRPr lang="zh-CN" altLang="en-US"/>
        </a:p>
      </dgm:t>
    </dgm:pt>
    <dgm:pt modelId="{B7632B9C-A3D2-4507-9E39-BFCAD1930CD6}">
      <dgm:prSet phldrT="[文本]" custT="1"/>
      <dgm:spPr/>
      <dgm:t>
        <a:bodyPr/>
        <a:lstStyle/>
        <a:p>
          <a:r>
            <a:rPr lang="zh-CN" altLang="en-US" sz="1400" dirty="0"/>
            <a:t>管理车辆和司机日常线下运营事宜</a:t>
          </a:r>
        </a:p>
      </dgm:t>
    </dgm:pt>
    <dgm:pt modelId="{888AFE79-9040-48BE-B210-E4FCD6966FD8}" type="parTrans" cxnId="{3886AFAB-30FF-4F83-A135-A32C998AB717}">
      <dgm:prSet/>
      <dgm:spPr/>
      <dgm:t>
        <a:bodyPr/>
        <a:lstStyle/>
        <a:p>
          <a:endParaRPr lang="zh-CN" altLang="en-US"/>
        </a:p>
      </dgm:t>
    </dgm:pt>
    <dgm:pt modelId="{5146D1A1-2430-445E-891E-1B96638F0F6C}" type="sibTrans" cxnId="{3886AFAB-30FF-4F83-A135-A32C998AB717}">
      <dgm:prSet/>
      <dgm:spPr/>
      <dgm:t>
        <a:bodyPr/>
        <a:lstStyle/>
        <a:p>
          <a:endParaRPr lang="zh-CN" altLang="en-US"/>
        </a:p>
      </dgm:t>
    </dgm:pt>
    <dgm:pt modelId="{A5F94F79-7601-46C6-84CB-4D497C55A336}">
      <dgm:prSet phldrT="[文本]"/>
      <dgm:spPr/>
      <dgm:t>
        <a:bodyPr/>
        <a:lstStyle/>
        <a:p>
          <a:r>
            <a:rPr lang="zh-CN" altLang="en-US" dirty="0"/>
            <a:t>不再每月向出租公司交纳份子钱</a:t>
          </a:r>
        </a:p>
      </dgm:t>
    </dgm:pt>
    <dgm:pt modelId="{9F749C05-D873-4B41-BF64-130AC7AA28E8}" type="parTrans" cxnId="{855C80B2-A93D-4C46-A88E-67FB7781EABC}">
      <dgm:prSet/>
      <dgm:spPr/>
      <dgm:t>
        <a:bodyPr/>
        <a:lstStyle/>
        <a:p>
          <a:endParaRPr lang="zh-CN" altLang="en-US"/>
        </a:p>
      </dgm:t>
    </dgm:pt>
    <dgm:pt modelId="{CE786107-27B6-48DA-A221-5F4D9A112081}" type="sibTrans" cxnId="{855C80B2-A93D-4C46-A88E-67FB7781EABC}">
      <dgm:prSet/>
      <dgm:spPr/>
      <dgm:t>
        <a:bodyPr/>
        <a:lstStyle/>
        <a:p>
          <a:endParaRPr lang="zh-CN" altLang="en-US"/>
        </a:p>
      </dgm:t>
    </dgm:pt>
    <dgm:pt modelId="{E7D466F3-A2E5-4486-AACF-C507303EECB4}">
      <dgm:prSet phldrT="[文本]" custT="1"/>
      <dgm:spPr/>
      <dgm:t>
        <a:bodyPr/>
        <a:lstStyle/>
        <a:p>
          <a:r>
            <a:rPr lang="zh-CN" altLang="en-US" sz="1400" dirty="0"/>
            <a:t>通过搜谷司机端</a:t>
          </a:r>
          <a:r>
            <a:rPr lang="en-US" altLang="zh-CN" sz="1400" dirty="0"/>
            <a:t>APP</a:t>
          </a:r>
          <a:r>
            <a:rPr lang="zh-CN" altLang="en-US" sz="1400" dirty="0"/>
            <a:t>后台，进行派单和管理</a:t>
          </a:r>
        </a:p>
      </dgm:t>
    </dgm:pt>
    <dgm:pt modelId="{58D32B87-C65F-414F-9714-57F32D77BA6E}" type="parTrans" cxnId="{1560A043-9FD0-405E-B892-6F74D439C6A0}">
      <dgm:prSet/>
      <dgm:spPr/>
      <dgm:t>
        <a:bodyPr/>
        <a:lstStyle/>
        <a:p>
          <a:endParaRPr lang="zh-CN" altLang="en-US"/>
        </a:p>
      </dgm:t>
    </dgm:pt>
    <dgm:pt modelId="{2F578DD6-CBBB-45AB-997C-AC1ABA7AADC0}" type="sibTrans" cxnId="{1560A043-9FD0-405E-B892-6F74D439C6A0}">
      <dgm:prSet/>
      <dgm:spPr/>
      <dgm:t>
        <a:bodyPr/>
        <a:lstStyle/>
        <a:p>
          <a:endParaRPr lang="zh-CN" altLang="en-US"/>
        </a:p>
      </dgm:t>
    </dgm:pt>
    <dgm:pt modelId="{1A928044-3D9D-40A1-AC0A-575873FC1CCA}">
      <dgm:prSet phldrT="[文本]" custT="1"/>
      <dgm:spPr/>
      <dgm:t>
        <a:bodyPr/>
        <a:lstStyle/>
        <a:p>
          <a:r>
            <a:rPr lang="zh-CN" altLang="en-US" sz="1400" dirty="0"/>
            <a:t>资金结算：</a:t>
          </a:r>
          <a:r>
            <a:rPr lang="en-US" altLang="zh-CN" sz="1400" dirty="0"/>
            <a:t>10</a:t>
          </a:r>
          <a:r>
            <a:rPr lang="zh-CN" altLang="en-US" sz="1400" dirty="0"/>
            <a:t>天结算一次</a:t>
          </a:r>
        </a:p>
      </dgm:t>
    </dgm:pt>
    <dgm:pt modelId="{9826C5C9-668C-45FA-AA69-FD207A44D6D8}" type="parTrans" cxnId="{4BD5C8C7-D47F-472A-A057-CB3E1AAAAE81}">
      <dgm:prSet/>
      <dgm:spPr/>
      <dgm:t>
        <a:bodyPr/>
        <a:lstStyle/>
        <a:p>
          <a:endParaRPr lang="zh-CN" altLang="en-US"/>
        </a:p>
      </dgm:t>
    </dgm:pt>
    <dgm:pt modelId="{F8FF9FD4-91AA-4FDA-9960-AEA1F59CF471}" type="sibTrans" cxnId="{4BD5C8C7-D47F-472A-A057-CB3E1AAAAE81}">
      <dgm:prSet/>
      <dgm:spPr/>
      <dgm:t>
        <a:bodyPr/>
        <a:lstStyle/>
        <a:p>
          <a:endParaRPr lang="zh-CN" altLang="en-US"/>
        </a:p>
      </dgm:t>
    </dgm:pt>
    <dgm:pt modelId="{7ECE208C-C3DC-4786-8B92-B9B1D84F8F05}">
      <dgm:prSet phldrT="[文本]" custT="1"/>
      <dgm:spPr/>
      <dgm:t>
        <a:bodyPr/>
        <a:lstStyle/>
        <a:p>
          <a:endParaRPr lang="zh-CN" altLang="en-US" sz="1100"/>
        </a:p>
      </dgm:t>
    </dgm:pt>
    <dgm:pt modelId="{A1133782-045C-475A-8069-A9BC9CB9DC82}" type="parTrans" cxnId="{35F2A4C9-29D1-426D-9645-0128E20F1460}">
      <dgm:prSet/>
      <dgm:spPr/>
      <dgm:t>
        <a:bodyPr/>
        <a:lstStyle/>
        <a:p>
          <a:endParaRPr lang="zh-CN" altLang="en-US"/>
        </a:p>
      </dgm:t>
    </dgm:pt>
    <dgm:pt modelId="{F6D38B3A-84A8-4754-9064-634068633B5C}" type="sibTrans" cxnId="{35F2A4C9-29D1-426D-9645-0128E20F1460}">
      <dgm:prSet/>
      <dgm:spPr/>
      <dgm:t>
        <a:bodyPr/>
        <a:lstStyle/>
        <a:p>
          <a:endParaRPr lang="zh-CN" altLang="en-US"/>
        </a:p>
      </dgm:t>
    </dgm:pt>
    <dgm:pt modelId="{10E72791-BF48-4F08-BA32-C08EFD48A891}">
      <dgm:prSet phldrT="[文本]" custT="1"/>
      <dgm:spPr/>
      <dgm:t>
        <a:bodyPr/>
        <a:lstStyle/>
        <a:p>
          <a:r>
            <a:rPr lang="zh-CN" altLang="en-US" sz="1400" dirty="0"/>
            <a:t>与司机签订劳动合同。</a:t>
          </a:r>
        </a:p>
      </dgm:t>
    </dgm:pt>
    <dgm:pt modelId="{A74A7B29-3DEB-4464-8A4E-BCFD9099A088}" type="parTrans" cxnId="{1887C1DD-8DD1-4DB6-9294-142E72102CC3}">
      <dgm:prSet/>
      <dgm:spPr/>
      <dgm:t>
        <a:bodyPr/>
        <a:lstStyle/>
        <a:p>
          <a:endParaRPr lang="zh-CN" altLang="en-US"/>
        </a:p>
      </dgm:t>
    </dgm:pt>
    <dgm:pt modelId="{CF869AF6-1FD0-4CC7-A1D0-93ADD5E4A947}" type="sibTrans" cxnId="{1887C1DD-8DD1-4DB6-9294-142E72102CC3}">
      <dgm:prSet/>
      <dgm:spPr/>
      <dgm:t>
        <a:bodyPr/>
        <a:lstStyle/>
        <a:p>
          <a:endParaRPr lang="zh-CN" altLang="en-US"/>
        </a:p>
      </dgm:t>
    </dgm:pt>
    <dgm:pt modelId="{BDCEC5EE-35DA-41B2-A7F3-CC025A10DEFC}" type="pres">
      <dgm:prSet presAssocID="{962878BC-3C6D-47B7-A629-D7F7A2F1816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6E10F38-6CA0-46C6-B13B-2198A7FDF195}" type="pres">
      <dgm:prSet presAssocID="{962878BC-3C6D-47B7-A629-D7F7A2F18165}" presName="children" presStyleCnt="0"/>
      <dgm:spPr/>
    </dgm:pt>
    <dgm:pt modelId="{E88CA9DA-B994-4E57-B4A4-4E25D10B1AE5}" type="pres">
      <dgm:prSet presAssocID="{962878BC-3C6D-47B7-A629-D7F7A2F18165}" presName="child1group" presStyleCnt="0"/>
      <dgm:spPr/>
    </dgm:pt>
    <dgm:pt modelId="{8BEBADC2-063B-41E4-9993-6563B7C68190}" type="pres">
      <dgm:prSet presAssocID="{962878BC-3C6D-47B7-A629-D7F7A2F18165}" presName="child1" presStyleLbl="bgAcc1" presStyleIdx="0" presStyleCnt="4" custScaleX="165454" custScaleY="70934" custLinFactNeighborX="-34006" custLinFactNeighborY="8076"/>
      <dgm:spPr/>
    </dgm:pt>
    <dgm:pt modelId="{A3753E0B-28A2-46B6-8926-E39069F131BF}" type="pres">
      <dgm:prSet presAssocID="{962878BC-3C6D-47B7-A629-D7F7A2F18165}" presName="child1Text" presStyleLbl="bgAcc1" presStyleIdx="0" presStyleCnt="4">
        <dgm:presLayoutVars>
          <dgm:bulletEnabled val="1"/>
        </dgm:presLayoutVars>
      </dgm:prSet>
      <dgm:spPr/>
    </dgm:pt>
    <dgm:pt modelId="{31096DF5-1E23-4327-8FE7-451049EBFD24}" type="pres">
      <dgm:prSet presAssocID="{962878BC-3C6D-47B7-A629-D7F7A2F18165}" presName="child2group" presStyleCnt="0"/>
      <dgm:spPr/>
    </dgm:pt>
    <dgm:pt modelId="{550E6132-45A7-4ECD-B624-9B8DFB3DA351}" type="pres">
      <dgm:prSet presAssocID="{962878BC-3C6D-47B7-A629-D7F7A2F18165}" presName="child2" presStyleLbl="bgAcc1" presStyleIdx="1" presStyleCnt="4" custScaleX="169564" custScaleY="81843" custLinFactNeighborX="29821" custLinFactNeighborY="11275"/>
      <dgm:spPr/>
    </dgm:pt>
    <dgm:pt modelId="{72DBB35C-A24F-455B-AE9A-2B7547D95AFE}" type="pres">
      <dgm:prSet presAssocID="{962878BC-3C6D-47B7-A629-D7F7A2F18165}" presName="child2Text" presStyleLbl="bgAcc1" presStyleIdx="1" presStyleCnt="4">
        <dgm:presLayoutVars>
          <dgm:bulletEnabled val="1"/>
        </dgm:presLayoutVars>
      </dgm:prSet>
      <dgm:spPr/>
    </dgm:pt>
    <dgm:pt modelId="{DF37CE1F-4B5A-4A0C-915C-B48E13BB104D}" type="pres">
      <dgm:prSet presAssocID="{962878BC-3C6D-47B7-A629-D7F7A2F18165}" presName="child3group" presStyleCnt="0"/>
      <dgm:spPr/>
    </dgm:pt>
    <dgm:pt modelId="{A94657D6-F27B-45F7-A12E-6B631A1AAD36}" type="pres">
      <dgm:prSet presAssocID="{962878BC-3C6D-47B7-A629-D7F7A2F18165}" presName="child3" presStyleLbl="bgAcc1" presStyleIdx="2" presStyleCnt="4" custScaleX="138133" custScaleY="94497" custLinFactNeighborX="38990" custLinFactNeighborY="-18243"/>
      <dgm:spPr/>
    </dgm:pt>
    <dgm:pt modelId="{A2C2B257-95EA-46C8-B75B-348D6E2CCF52}" type="pres">
      <dgm:prSet presAssocID="{962878BC-3C6D-47B7-A629-D7F7A2F18165}" presName="child3Text" presStyleLbl="bgAcc1" presStyleIdx="2" presStyleCnt="4">
        <dgm:presLayoutVars>
          <dgm:bulletEnabled val="1"/>
        </dgm:presLayoutVars>
      </dgm:prSet>
      <dgm:spPr/>
    </dgm:pt>
    <dgm:pt modelId="{86581D06-7201-494F-BF64-21B08F657399}" type="pres">
      <dgm:prSet presAssocID="{962878BC-3C6D-47B7-A629-D7F7A2F18165}" presName="child4group" presStyleCnt="0"/>
      <dgm:spPr/>
    </dgm:pt>
    <dgm:pt modelId="{E1A93479-AF31-424E-BE76-D430EB71717F}" type="pres">
      <dgm:prSet presAssocID="{962878BC-3C6D-47B7-A629-D7F7A2F18165}" presName="child4" presStyleLbl="bgAcc1" presStyleIdx="3" presStyleCnt="4" custScaleX="148243" custScaleY="116394" custLinFactNeighborX="-45969" custLinFactNeighborY="-30035"/>
      <dgm:spPr/>
    </dgm:pt>
    <dgm:pt modelId="{2FA4A590-350A-4919-9A02-943095A34F59}" type="pres">
      <dgm:prSet presAssocID="{962878BC-3C6D-47B7-A629-D7F7A2F18165}" presName="child4Text" presStyleLbl="bgAcc1" presStyleIdx="3" presStyleCnt="4">
        <dgm:presLayoutVars>
          <dgm:bulletEnabled val="1"/>
        </dgm:presLayoutVars>
      </dgm:prSet>
      <dgm:spPr/>
    </dgm:pt>
    <dgm:pt modelId="{78C92FD7-65F2-40AF-BE32-1691CACDE6D7}" type="pres">
      <dgm:prSet presAssocID="{962878BC-3C6D-47B7-A629-D7F7A2F18165}" presName="childPlaceholder" presStyleCnt="0"/>
      <dgm:spPr/>
    </dgm:pt>
    <dgm:pt modelId="{E30B1E4F-B1A9-4BAA-AD17-FDCC3E7088AC}" type="pres">
      <dgm:prSet presAssocID="{962878BC-3C6D-47B7-A629-D7F7A2F18165}" presName="circle" presStyleCnt="0"/>
      <dgm:spPr/>
    </dgm:pt>
    <dgm:pt modelId="{EDED0A1E-E6F4-4806-9CFE-E9494ABEDD7C}" type="pres">
      <dgm:prSet presAssocID="{962878BC-3C6D-47B7-A629-D7F7A2F1816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2250033-BAA1-4249-A202-6EAB5EE5DDFD}" type="pres">
      <dgm:prSet presAssocID="{962878BC-3C6D-47B7-A629-D7F7A2F1816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BD902E3-3CA6-45C2-A987-0D5E051E9757}" type="pres">
      <dgm:prSet presAssocID="{962878BC-3C6D-47B7-A629-D7F7A2F1816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6D04C6C-48D9-4240-8722-EE0E22746C1E}" type="pres">
      <dgm:prSet presAssocID="{962878BC-3C6D-47B7-A629-D7F7A2F1816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C2088CC-6F88-4EFA-91DE-135A103A261A}" type="pres">
      <dgm:prSet presAssocID="{962878BC-3C6D-47B7-A629-D7F7A2F18165}" presName="quadrantPlaceholder" presStyleCnt="0"/>
      <dgm:spPr/>
    </dgm:pt>
    <dgm:pt modelId="{32F8A3FE-15FB-4A63-AEF6-EFA591D3082B}" type="pres">
      <dgm:prSet presAssocID="{962878BC-3C6D-47B7-A629-D7F7A2F18165}" presName="center1" presStyleLbl="fgShp" presStyleIdx="0" presStyleCnt="2"/>
      <dgm:spPr/>
    </dgm:pt>
    <dgm:pt modelId="{4502B687-C471-420D-A710-7522259147AD}" type="pres">
      <dgm:prSet presAssocID="{962878BC-3C6D-47B7-A629-D7F7A2F18165}" presName="center2" presStyleLbl="fgShp" presStyleIdx="1" presStyleCnt="2"/>
      <dgm:spPr/>
    </dgm:pt>
  </dgm:ptLst>
  <dgm:cxnLst>
    <dgm:cxn modelId="{B7DDA80A-921E-4FA4-BFE3-6FBA173045DC}" type="presOf" srcId="{F9B9DF4C-382C-4C11-BD59-2220A70BC0C9}" destId="{72DBB35C-A24F-455B-AE9A-2B7547D95AFE}" srcOrd="1" destOrd="1" presId="urn:microsoft.com/office/officeart/2005/8/layout/cycle4"/>
    <dgm:cxn modelId="{BB5F4220-A98F-4C24-B40C-28B433938C3A}" type="presOf" srcId="{2E50BC28-AE42-450D-AE35-B47FF0F10F5F}" destId="{E1A93479-AF31-424E-BE76-D430EB71717F}" srcOrd="0" destOrd="0" presId="urn:microsoft.com/office/officeart/2005/8/layout/cycle4"/>
    <dgm:cxn modelId="{B5455320-90A3-4725-86F4-40DACD067A57}" type="presOf" srcId="{A5F94F79-7601-46C6-84CB-4D497C55A336}" destId="{A2C2B257-95EA-46C8-B75B-348D6E2CCF52}" srcOrd="1" destOrd="1" presId="urn:microsoft.com/office/officeart/2005/8/layout/cycle4"/>
    <dgm:cxn modelId="{673B1223-7161-4805-AC9C-0871F4CF4FEE}" type="presOf" srcId="{712D3A33-7F64-4E09-B680-75D2147C0FD4}" destId="{A3753E0B-28A2-46B6-8926-E39069F131BF}" srcOrd="1" destOrd="0" presId="urn:microsoft.com/office/officeart/2005/8/layout/cycle4"/>
    <dgm:cxn modelId="{3701CD25-4BB0-4530-8BFF-A0255EBB0F41}" type="presOf" srcId="{6C2D5BDD-0626-4472-A79C-AE057AB9F4E5}" destId="{D6D04C6C-48D9-4240-8722-EE0E22746C1E}" srcOrd="0" destOrd="0" presId="urn:microsoft.com/office/officeart/2005/8/layout/cycle4"/>
    <dgm:cxn modelId="{B1F63931-CF09-428F-B96A-921F33D148F2}" srcId="{962878BC-3C6D-47B7-A629-D7F7A2F18165}" destId="{99E51589-F54F-4AC3-93FB-FC8EF675AE71}" srcOrd="0" destOrd="0" parTransId="{9191D1D7-60D1-4D04-B477-5F0C06226EA4}" sibTransId="{46BFA4D8-B941-4C1E-8CEB-7E02FADF7296}"/>
    <dgm:cxn modelId="{C6C19C31-C484-4504-BF12-3E6F9180ABA8}" type="presOf" srcId="{A5F94F79-7601-46C6-84CB-4D497C55A336}" destId="{A94657D6-F27B-45F7-A12E-6B631A1AAD36}" srcOrd="0" destOrd="1" presId="urn:microsoft.com/office/officeart/2005/8/layout/cycle4"/>
    <dgm:cxn modelId="{04899734-274F-4FEC-B347-7167BD6F1277}" type="presOf" srcId="{2E50BC28-AE42-450D-AE35-B47FF0F10F5F}" destId="{2FA4A590-350A-4919-9A02-943095A34F59}" srcOrd="1" destOrd="0" presId="urn:microsoft.com/office/officeart/2005/8/layout/cycle4"/>
    <dgm:cxn modelId="{EBBFAF35-CF09-4A37-BCB8-341CF345F047}" type="presOf" srcId="{962878BC-3C6D-47B7-A629-D7F7A2F18165}" destId="{BDCEC5EE-35DA-41B2-A7F3-CC025A10DEFC}" srcOrd="0" destOrd="0" presId="urn:microsoft.com/office/officeart/2005/8/layout/cycle4"/>
    <dgm:cxn modelId="{649EE43B-49A2-427B-AD65-C4E9A3795E8D}" type="presOf" srcId="{EBE630DA-287D-4C5D-8CE8-A208D217FFA0}" destId="{EBD902E3-3CA6-45C2-A987-0D5E051E9757}" srcOrd="0" destOrd="0" presId="urn:microsoft.com/office/officeart/2005/8/layout/cycle4"/>
    <dgm:cxn modelId="{2BA93B3C-4C97-447E-974E-9FCDF038130F}" srcId="{99E51589-F54F-4AC3-93FB-FC8EF675AE71}" destId="{B6D83460-71C2-4BD1-B2E7-2FF17043B1CA}" srcOrd="1" destOrd="0" parTransId="{8192AA94-43B3-48A7-B29A-37A728716C06}" sibTransId="{C98F9915-FBF1-4F5D-BB8F-1F433BBDB794}"/>
    <dgm:cxn modelId="{DFBCB03E-4103-47B4-8E83-3CC94E70D3A7}" type="presOf" srcId="{E7D466F3-A2E5-4486-AACF-C507303EECB4}" destId="{2FA4A590-350A-4919-9A02-943095A34F59}" srcOrd="1" destOrd="1" presId="urn:microsoft.com/office/officeart/2005/8/layout/cycle4"/>
    <dgm:cxn modelId="{1560A043-9FD0-405E-B892-6F74D439C6A0}" srcId="{6C2D5BDD-0626-4472-A79C-AE057AB9F4E5}" destId="{E7D466F3-A2E5-4486-AACF-C507303EECB4}" srcOrd="1" destOrd="0" parTransId="{58D32B87-C65F-414F-9714-57F32D77BA6E}" sibTransId="{2F578DD6-CBBB-45AB-997C-AC1ABA7AADC0}"/>
    <dgm:cxn modelId="{90D0F766-08D2-490C-8E72-A4D58B5BC8B2}" type="presOf" srcId="{1A928044-3D9D-40A1-AC0A-575873FC1CCA}" destId="{2FA4A590-350A-4919-9A02-943095A34F59}" srcOrd="1" destOrd="2" presId="urn:microsoft.com/office/officeart/2005/8/layout/cycle4"/>
    <dgm:cxn modelId="{67376069-C730-4FBF-9B4D-7BB820FA8181}" type="presOf" srcId="{99E51589-F54F-4AC3-93FB-FC8EF675AE71}" destId="{EDED0A1E-E6F4-4806-9CFE-E9494ABEDD7C}" srcOrd="0" destOrd="0" presId="urn:microsoft.com/office/officeart/2005/8/layout/cycle4"/>
    <dgm:cxn modelId="{750CD169-9846-4377-8110-BD9AC35D2708}" type="presOf" srcId="{F9B9DF4C-382C-4C11-BD59-2220A70BC0C9}" destId="{550E6132-45A7-4ECD-B624-9B8DFB3DA351}" srcOrd="0" destOrd="1" presId="urn:microsoft.com/office/officeart/2005/8/layout/cycle4"/>
    <dgm:cxn modelId="{C71D906D-86FB-48F8-AC8D-FCF4579BC225}" srcId="{EBE630DA-287D-4C5D-8CE8-A208D217FFA0}" destId="{6D71566C-7763-405C-95B5-D3C2883BF6A0}" srcOrd="0" destOrd="0" parTransId="{46F1BFE5-4996-483E-A7EC-76276EDCB39E}" sibTransId="{72D95456-4CEA-47B3-948D-EF09DC38777A}"/>
    <dgm:cxn modelId="{1F45986E-3653-4E94-8BDF-4D902B6CF1D5}" srcId="{5033DB09-86CF-4E66-B323-B62CD52D9466}" destId="{F9B9DF4C-382C-4C11-BD59-2220A70BC0C9}" srcOrd="1" destOrd="0" parTransId="{C55F73DD-AE41-44F5-BF12-15A4E6A9500D}" sibTransId="{ECEC8B3A-01F2-4A3F-A39C-DDA5D2C1C629}"/>
    <dgm:cxn modelId="{CC214750-1A0B-4F1C-9771-B33CE9FC4B85}" type="presOf" srcId="{B6D83460-71C2-4BD1-B2E7-2FF17043B1CA}" destId="{A3753E0B-28A2-46B6-8926-E39069F131BF}" srcOrd="1" destOrd="1" presId="urn:microsoft.com/office/officeart/2005/8/layout/cycle4"/>
    <dgm:cxn modelId="{FD72F177-E048-4B7B-9454-661C2D4E9F41}" type="presOf" srcId="{1A928044-3D9D-40A1-AC0A-575873FC1CCA}" destId="{E1A93479-AF31-424E-BE76-D430EB71717F}" srcOrd="0" destOrd="2" presId="urn:microsoft.com/office/officeart/2005/8/layout/cycle4"/>
    <dgm:cxn modelId="{D7093082-5E78-41DB-9316-20F87F5D9D30}" type="presOf" srcId="{7ECE208C-C3DC-4786-8B92-B9B1D84F8F05}" destId="{72DBB35C-A24F-455B-AE9A-2B7547D95AFE}" srcOrd="1" destOrd="0" presId="urn:microsoft.com/office/officeart/2005/8/layout/cycle4"/>
    <dgm:cxn modelId="{69CA5F82-C3CA-4BA9-927A-CED45A8D0D6B}" type="presOf" srcId="{712D3A33-7F64-4E09-B680-75D2147C0FD4}" destId="{8BEBADC2-063B-41E4-9993-6563B7C68190}" srcOrd="0" destOrd="0" presId="urn:microsoft.com/office/officeart/2005/8/layout/cycle4"/>
    <dgm:cxn modelId="{7DAEEB88-89A8-4BEC-8475-4BCF9B0198D1}" type="presOf" srcId="{E7D466F3-A2E5-4486-AACF-C507303EECB4}" destId="{E1A93479-AF31-424E-BE76-D430EB71717F}" srcOrd="0" destOrd="1" presId="urn:microsoft.com/office/officeart/2005/8/layout/cycle4"/>
    <dgm:cxn modelId="{025D7B8B-D62F-4B0E-9BBF-2418439EAB20}" srcId="{962878BC-3C6D-47B7-A629-D7F7A2F18165}" destId="{6C2D5BDD-0626-4472-A79C-AE057AB9F4E5}" srcOrd="3" destOrd="0" parTransId="{CF2A46BB-2D01-4377-A9C5-6D08EBEFD3DD}" sibTransId="{6B6E07BF-D1D8-490A-BF60-7F51CDD58FA3}"/>
    <dgm:cxn modelId="{EBF2F590-0E46-4E22-BDD8-75BA4934BED3}" type="presOf" srcId="{5033DB09-86CF-4E66-B323-B62CD52D9466}" destId="{02250033-BAA1-4249-A202-6EAB5EE5DDFD}" srcOrd="0" destOrd="0" presId="urn:microsoft.com/office/officeart/2005/8/layout/cycle4"/>
    <dgm:cxn modelId="{06F58898-6729-480B-8B69-E971575E7E3C}" srcId="{962878BC-3C6D-47B7-A629-D7F7A2F18165}" destId="{EBE630DA-287D-4C5D-8CE8-A208D217FFA0}" srcOrd="2" destOrd="0" parTransId="{6B6D5050-12D0-4F70-8B9C-26F4F9B4FF89}" sibTransId="{356CCCD6-579A-4AB7-A44B-231BED744B31}"/>
    <dgm:cxn modelId="{F112AD9D-EC6D-4772-9B67-F275F2178423}" type="presOf" srcId="{B7632B9C-A3D2-4507-9E39-BFCAD1930CD6}" destId="{550E6132-45A7-4ECD-B624-9B8DFB3DA351}" srcOrd="0" destOrd="3" presId="urn:microsoft.com/office/officeart/2005/8/layout/cycle4"/>
    <dgm:cxn modelId="{E739FDA5-669A-4CD0-AB1C-D23D35EA67E0}" type="presOf" srcId="{10E72791-BF48-4F08-BA32-C08EFD48A891}" destId="{72DBB35C-A24F-455B-AE9A-2B7547D95AFE}" srcOrd="1" destOrd="2" presId="urn:microsoft.com/office/officeart/2005/8/layout/cycle4"/>
    <dgm:cxn modelId="{2879A5AB-B213-4472-A0DA-B0FE8D1D073E}" type="presOf" srcId="{10E72791-BF48-4F08-BA32-C08EFD48A891}" destId="{550E6132-45A7-4ECD-B624-9B8DFB3DA351}" srcOrd="0" destOrd="2" presId="urn:microsoft.com/office/officeart/2005/8/layout/cycle4"/>
    <dgm:cxn modelId="{3886AFAB-30FF-4F83-A135-A32C998AB717}" srcId="{5033DB09-86CF-4E66-B323-B62CD52D9466}" destId="{B7632B9C-A3D2-4507-9E39-BFCAD1930CD6}" srcOrd="3" destOrd="0" parTransId="{888AFE79-9040-48BE-B210-E4FCD6966FD8}" sibTransId="{5146D1A1-2430-445E-891E-1B96638F0F6C}"/>
    <dgm:cxn modelId="{DCD1BFAD-97F0-4546-A774-154F3009D6DB}" type="presOf" srcId="{B6D83460-71C2-4BD1-B2E7-2FF17043B1CA}" destId="{8BEBADC2-063B-41E4-9993-6563B7C68190}" srcOrd="0" destOrd="1" presId="urn:microsoft.com/office/officeart/2005/8/layout/cycle4"/>
    <dgm:cxn modelId="{855C80B2-A93D-4C46-A88E-67FB7781EABC}" srcId="{EBE630DA-287D-4C5D-8CE8-A208D217FFA0}" destId="{A5F94F79-7601-46C6-84CB-4D497C55A336}" srcOrd="1" destOrd="0" parTransId="{9F749C05-D873-4B41-BF64-130AC7AA28E8}" sibTransId="{CE786107-27B6-48DA-A221-5F4D9A112081}"/>
    <dgm:cxn modelId="{B0591CB6-E187-4C9E-84D2-526B90003AC9}" type="presOf" srcId="{6D71566C-7763-405C-95B5-D3C2883BF6A0}" destId="{A2C2B257-95EA-46C8-B75B-348D6E2CCF52}" srcOrd="1" destOrd="0" presId="urn:microsoft.com/office/officeart/2005/8/layout/cycle4"/>
    <dgm:cxn modelId="{29421ABF-B140-463D-BFF6-2C1529F0EEEE}" srcId="{6C2D5BDD-0626-4472-A79C-AE057AB9F4E5}" destId="{2E50BC28-AE42-450D-AE35-B47FF0F10F5F}" srcOrd="0" destOrd="0" parTransId="{E02D855E-162A-43B0-A34A-37A8199E6776}" sibTransId="{66C59DA3-00C0-4D5A-9199-3F915C342F96}"/>
    <dgm:cxn modelId="{64575CC1-B2EB-4695-BE6F-2716B3663720}" srcId="{962878BC-3C6D-47B7-A629-D7F7A2F18165}" destId="{5033DB09-86CF-4E66-B323-B62CD52D9466}" srcOrd="1" destOrd="0" parTransId="{2BD02A21-F4CA-48B2-BABF-AF3E075E9D49}" sibTransId="{8A3A988A-35A2-4D19-A3FC-1542F4FA176C}"/>
    <dgm:cxn modelId="{4BD5C8C7-D47F-472A-A057-CB3E1AAAAE81}" srcId="{6C2D5BDD-0626-4472-A79C-AE057AB9F4E5}" destId="{1A928044-3D9D-40A1-AC0A-575873FC1CCA}" srcOrd="2" destOrd="0" parTransId="{9826C5C9-668C-45FA-AA69-FD207A44D6D8}" sibTransId="{F8FF9FD4-91AA-4FDA-9960-AEA1F59CF471}"/>
    <dgm:cxn modelId="{35F2A4C9-29D1-426D-9645-0128E20F1460}" srcId="{5033DB09-86CF-4E66-B323-B62CD52D9466}" destId="{7ECE208C-C3DC-4786-8B92-B9B1D84F8F05}" srcOrd="0" destOrd="0" parTransId="{A1133782-045C-475A-8069-A9BC9CB9DC82}" sibTransId="{F6D38B3A-84A8-4754-9064-634068633B5C}"/>
    <dgm:cxn modelId="{D54FA8DB-C339-46FD-947E-FE194E2E0DCC}" type="presOf" srcId="{6D71566C-7763-405C-95B5-D3C2883BF6A0}" destId="{A94657D6-F27B-45F7-A12E-6B631A1AAD36}" srcOrd="0" destOrd="0" presId="urn:microsoft.com/office/officeart/2005/8/layout/cycle4"/>
    <dgm:cxn modelId="{1887C1DD-8DD1-4DB6-9294-142E72102CC3}" srcId="{5033DB09-86CF-4E66-B323-B62CD52D9466}" destId="{10E72791-BF48-4F08-BA32-C08EFD48A891}" srcOrd="2" destOrd="0" parTransId="{A74A7B29-3DEB-4464-8A4E-BCFD9099A088}" sibTransId="{CF869AF6-1FD0-4CC7-A1D0-93ADD5E4A947}"/>
    <dgm:cxn modelId="{06373AF4-6D5D-4F23-AE8D-FDA2B0137AE6}" type="presOf" srcId="{B7632B9C-A3D2-4507-9E39-BFCAD1930CD6}" destId="{72DBB35C-A24F-455B-AE9A-2B7547D95AFE}" srcOrd="1" destOrd="3" presId="urn:microsoft.com/office/officeart/2005/8/layout/cycle4"/>
    <dgm:cxn modelId="{702542F7-9AF2-4912-81C7-CD36B32CB656}" type="presOf" srcId="{7ECE208C-C3DC-4786-8B92-B9B1D84F8F05}" destId="{550E6132-45A7-4ECD-B624-9B8DFB3DA351}" srcOrd="0" destOrd="0" presId="urn:microsoft.com/office/officeart/2005/8/layout/cycle4"/>
    <dgm:cxn modelId="{19B256F9-DFB5-4B36-8E43-70D0070E8E64}" srcId="{99E51589-F54F-4AC3-93FB-FC8EF675AE71}" destId="{712D3A33-7F64-4E09-B680-75D2147C0FD4}" srcOrd="0" destOrd="0" parTransId="{236841AE-1C4A-412E-9DDD-EE321DC4D00F}" sibTransId="{FAB2D161-CACD-47AC-A1A1-2ECBBD55FE74}"/>
    <dgm:cxn modelId="{8214EC36-0D17-4053-8072-303CB93A58BC}" type="presParOf" srcId="{BDCEC5EE-35DA-41B2-A7F3-CC025A10DEFC}" destId="{E6E10F38-6CA0-46C6-B13B-2198A7FDF195}" srcOrd="0" destOrd="0" presId="urn:microsoft.com/office/officeart/2005/8/layout/cycle4"/>
    <dgm:cxn modelId="{D35ECF33-FADF-45E8-A920-B77D27A9F958}" type="presParOf" srcId="{E6E10F38-6CA0-46C6-B13B-2198A7FDF195}" destId="{E88CA9DA-B994-4E57-B4A4-4E25D10B1AE5}" srcOrd="0" destOrd="0" presId="urn:microsoft.com/office/officeart/2005/8/layout/cycle4"/>
    <dgm:cxn modelId="{2991C40D-C546-40DE-BC4F-0598072AE768}" type="presParOf" srcId="{E88CA9DA-B994-4E57-B4A4-4E25D10B1AE5}" destId="{8BEBADC2-063B-41E4-9993-6563B7C68190}" srcOrd="0" destOrd="0" presId="urn:microsoft.com/office/officeart/2005/8/layout/cycle4"/>
    <dgm:cxn modelId="{12E24909-B302-4516-AC7E-7DC48BB51FB3}" type="presParOf" srcId="{E88CA9DA-B994-4E57-B4A4-4E25D10B1AE5}" destId="{A3753E0B-28A2-46B6-8926-E39069F131BF}" srcOrd="1" destOrd="0" presId="urn:microsoft.com/office/officeart/2005/8/layout/cycle4"/>
    <dgm:cxn modelId="{36D57AD5-FDB7-457F-A863-FD372309E55C}" type="presParOf" srcId="{E6E10F38-6CA0-46C6-B13B-2198A7FDF195}" destId="{31096DF5-1E23-4327-8FE7-451049EBFD24}" srcOrd="1" destOrd="0" presId="urn:microsoft.com/office/officeart/2005/8/layout/cycle4"/>
    <dgm:cxn modelId="{7F8ACA91-2FAF-4875-A836-8DECB9B3ED35}" type="presParOf" srcId="{31096DF5-1E23-4327-8FE7-451049EBFD24}" destId="{550E6132-45A7-4ECD-B624-9B8DFB3DA351}" srcOrd="0" destOrd="0" presId="urn:microsoft.com/office/officeart/2005/8/layout/cycle4"/>
    <dgm:cxn modelId="{912B20A4-92D8-40FB-9C83-BE3DD83A8D77}" type="presParOf" srcId="{31096DF5-1E23-4327-8FE7-451049EBFD24}" destId="{72DBB35C-A24F-455B-AE9A-2B7547D95AFE}" srcOrd="1" destOrd="0" presId="urn:microsoft.com/office/officeart/2005/8/layout/cycle4"/>
    <dgm:cxn modelId="{FF2D46C3-1C83-44BD-929C-6A0EB3D4FCEF}" type="presParOf" srcId="{E6E10F38-6CA0-46C6-B13B-2198A7FDF195}" destId="{DF37CE1F-4B5A-4A0C-915C-B48E13BB104D}" srcOrd="2" destOrd="0" presId="urn:microsoft.com/office/officeart/2005/8/layout/cycle4"/>
    <dgm:cxn modelId="{B72BB356-1252-4109-BC7B-E1DB94477A9D}" type="presParOf" srcId="{DF37CE1F-4B5A-4A0C-915C-B48E13BB104D}" destId="{A94657D6-F27B-45F7-A12E-6B631A1AAD36}" srcOrd="0" destOrd="0" presId="urn:microsoft.com/office/officeart/2005/8/layout/cycle4"/>
    <dgm:cxn modelId="{87C0F23A-8916-4600-8339-99F3C5684705}" type="presParOf" srcId="{DF37CE1F-4B5A-4A0C-915C-B48E13BB104D}" destId="{A2C2B257-95EA-46C8-B75B-348D6E2CCF52}" srcOrd="1" destOrd="0" presId="urn:microsoft.com/office/officeart/2005/8/layout/cycle4"/>
    <dgm:cxn modelId="{D6E9B461-3264-4358-9DB3-5F6BFD153808}" type="presParOf" srcId="{E6E10F38-6CA0-46C6-B13B-2198A7FDF195}" destId="{86581D06-7201-494F-BF64-21B08F657399}" srcOrd="3" destOrd="0" presId="urn:microsoft.com/office/officeart/2005/8/layout/cycle4"/>
    <dgm:cxn modelId="{BC05D1AB-0CB9-4097-B161-DC511298F061}" type="presParOf" srcId="{86581D06-7201-494F-BF64-21B08F657399}" destId="{E1A93479-AF31-424E-BE76-D430EB71717F}" srcOrd="0" destOrd="0" presId="urn:microsoft.com/office/officeart/2005/8/layout/cycle4"/>
    <dgm:cxn modelId="{14ECAF9D-591C-4EE8-81C4-866EC9A2C2B8}" type="presParOf" srcId="{86581D06-7201-494F-BF64-21B08F657399}" destId="{2FA4A590-350A-4919-9A02-943095A34F59}" srcOrd="1" destOrd="0" presId="urn:microsoft.com/office/officeart/2005/8/layout/cycle4"/>
    <dgm:cxn modelId="{483C930D-184A-413F-BCCB-BA41B7582897}" type="presParOf" srcId="{E6E10F38-6CA0-46C6-B13B-2198A7FDF195}" destId="{78C92FD7-65F2-40AF-BE32-1691CACDE6D7}" srcOrd="4" destOrd="0" presId="urn:microsoft.com/office/officeart/2005/8/layout/cycle4"/>
    <dgm:cxn modelId="{2B7B554D-FAEE-442C-B224-8CBABDCFAC75}" type="presParOf" srcId="{BDCEC5EE-35DA-41B2-A7F3-CC025A10DEFC}" destId="{E30B1E4F-B1A9-4BAA-AD17-FDCC3E7088AC}" srcOrd="1" destOrd="0" presId="urn:microsoft.com/office/officeart/2005/8/layout/cycle4"/>
    <dgm:cxn modelId="{43112EE3-5878-487E-BA3D-0A5C58F1A5F8}" type="presParOf" srcId="{E30B1E4F-B1A9-4BAA-AD17-FDCC3E7088AC}" destId="{EDED0A1E-E6F4-4806-9CFE-E9494ABEDD7C}" srcOrd="0" destOrd="0" presId="urn:microsoft.com/office/officeart/2005/8/layout/cycle4"/>
    <dgm:cxn modelId="{9BF0B6B1-6715-485B-A65C-588397640A1E}" type="presParOf" srcId="{E30B1E4F-B1A9-4BAA-AD17-FDCC3E7088AC}" destId="{02250033-BAA1-4249-A202-6EAB5EE5DDFD}" srcOrd="1" destOrd="0" presId="urn:microsoft.com/office/officeart/2005/8/layout/cycle4"/>
    <dgm:cxn modelId="{5C4831E2-3393-4BE2-B083-B18694ACB0A2}" type="presParOf" srcId="{E30B1E4F-B1A9-4BAA-AD17-FDCC3E7088AC}" destId="{EBD902E3-3CA6-45C2-A987-0D5E051E9757}" srcOrd="2" destOrd="0" presId="urn:microsoft.com/office/officeart/2005/8/layout/cycle4"/>
    <dgm:cxn modelId="{83D0DE1A-04EE-4F1F-B041-E8D3B6A475E3}" type="presParOf" srcId="{E30B1E4F-B1A9-4BAA-AD17-FDCC3E7088AC}" destId="{D6D04C6C-48D9-4240-8722-EE0E22746C1E}" srcOrd="3" destOrd="0" presId="urn:microsoft.com/office/officeart/2005/8/layout/cycle4"/>
    <dgm:cxn modelId="{2F127D46-CFD0-4E41-B62C-483835185E2D}" type="presParOf" srcId="{E30B1E4F-B1A9-4BAA-AD17-FDCC3E7088AC}" destId="{8C2088CC-6F88-4EFA-91DE-135A103A261A}" srcOrd="4" destOrd="0" presId="urn:microsoft.com/office/officeart/2005/8/layout/cycle4"/>
    <dgm:cxn modelId="{8732FAF5-6786-41EE-8709-CD83270C546E}" type="presParOf" srcId="{BDCEC5EE-35DA-41B2-A7F3-CC025A10DEFC}" destId="{32F8A3FE-15FB-4A63-AEF6-EFA591D3082B}" srcOrd="2" destOrd="0" presId="urn:microsoft.com/office/officeart/2005/8/layout/cycle4"/>
    <dgm:cxn modelId="{31275FD5-0499-4370-B6CB-DABEF92EE67E}" type="presParOf" srcId="{BDCEC5EE-35DA-41B2-A7F3-CC025A10DEFC}" destId="{4502B687-C471-420D-A710-7522259147A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997D-FB09-45D3-89A1-799D3A5FB26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6B5298-1FE2-4897-B99A-3D790723253C}">
      <dgm:prSet phldrT="[文本]"/>
      <dgm:spPr/>
      <dgm:t>
        <a:bodyPr/>
        <a:lstStyle/>
        <a:p>
          <a:r>
            <a:rPr lang="zh-CN" b="1" dirty="0"/>
            <a:t>符合政策导向</a:t>
          </a:r>
          <a:endParaRPr lang="zh-CN" altLang="en-US" b="1" dirty="0"/>
        </a:p>
      </dgm:t>
    </dgm:pt>
    <dgm:pt modelId="{02BB1D33-7A3B-43F5-972F-CC383530344C}" type="parTrans" cxnId="{0894CDF1-D4E7-4207-82A8-409105E9474C}">
      <dgm:prSet/>
      <dgm:spPr/>
      <dgm:t>
        <a:bodyPr/>
        <a:lstStyle/>
        <a:p>
          <a:endParaRPr lang="zh-CN" altLang="en-US" b="1"/>
        </a:p>
      </dgm:t>
    </dgm:pt>
    <dgm:pt modelId="{2D486D21-E7ED-401C-B359-802F5EEEBF32}" type="sibTrans" cxnId="{0894CDF1-D4E7-4207-82A8-409105E9474C}">
      <dgm:prSet/>
      <dgm:spPr/>
      <dgm:t>
        <a:bodyPr/>
        <a:lstStyle/>
        <a:p>
          <a:endParaRPr lang="zh-CN" altLang="en-US" b="1"/>
        </a:p>
      </dgm:t>
    </dgm:pt>
    <dgm:pt modelId="{C9836035-BA01-4D96-B76C-4D76DE5878E9}">
      <dgm:prSet phldrT="[文本]"/>
      <dgm:spPr/>
      <dgm:t>
        <a:bodyPr/>
        <a:lstStyle/>
        <a:p>
          <a:r>
            <a:rPr lang="zh-CN" b="1" dirty="0"/>
            <a:t>四方合作运营，符合《国务院办公厅关于深化改革推进出租汽车行业健康发展的指导意见》关于新旧业态融合发展的精神</a:t>
          </a:r>
          <a:r>
            <a:rPr lang="zh-CN" altLang="en-US" b="1" dirty="0"/>
            <a:t>。</a:t>
          </a:r>
        </a:p>
      </dgm:t>
    </dgm:pt>
    <dgm:pt modelId="{8BE55BE4-1769-4884-8A6A-C7C311CE6000}" type="parTrans" cxnId="{F508A5BE-BDC5-470B-BC5C-E803D3CCCBDA}">
      <dgm:prSet/>
      <dgm:spPr/>
      <dgm:t>
        <a:bodyPr/>
        <a:lstStyle/>
        <a:p>
          <a:endParaRPr lang="zh-CN" altLang="en-US" b="1"/>
        </a:p>
      </dgm:t>
    </dgm:pt>
    <dgm:pt modelId="{AEAB1672-A29D-4695-9179-16FADC198471}" type="sibTrans" cxnId="{F508A5BE-BDC5-470B-BC5C-E803D3CCCBDA}">
      <dgm:prSet/>
      <dgm:spPr/>
      <dgm:t>
        <a:bodyPr/>
        <a:lstStyle/>
        <a:p>
          <a:endParaRPr lang="zh-CN" altLang="en-US" b="1"/>
        </a:p>
      </dgm:t>
    </dgm:pt>
    <dgm:pt modelId="{38BA095C-1555-44D0-A93A-28DFFD608A0D}">
      <dgm:prSet phldrT="[文本]"/>
      <dgm:spPr/>
      <dgm:t>
        <a:bodyPr/>
        <a:lstStyle/>
        <a:p>
          <a:r>
            <a:rPr lang="zh-CN" b="1" dirty="0"/>
            <a:t>有利于深化巡游车改革，推动行业转型升级，实现新老业态融合发展。</a:t>
          </a:r>
          <a:endParaRPr lang="zh-CN" altLang="en-US" b="1" dirty="0"/>
        </a:p>
      </dgm:t>
    </dgm:pt>
    <dgm:pt modelId="{C7370E2C-50ED-4FD8-80C4-F78007CCEE76}" type="parTrans" cxnId="{D9FBBB93-B787-4628-BB95-E182DF9E9CA5}">
      <dgm:prSet/>
      <dgm:spPr/>
      <dgm:t>
        <a:bodyPr/>
        <a:lstStyle/>
        <a:p>
          <a:endParaRPr lang="zh-CN" altLang="en-US" b="1"/>
        </a:p>
      </dgm:t>
    </dgm:pt>
    <dgm:pt modelId="{98C50F72-FB87-4DF9-A1D8-9EB707B1697C}" type="sibTrans" cxnId="{D9FBBB93-B787-4628-BB95-E182DF9E9CA5}">
      <dgm:prSet/>
      <dgm:spPr/>
      <dgm:t>
        <a:bodyPr/>
        <a:lstStyle/>
        <a:p>
          <a:endParaRPr lang="zh-CN" altLang="en-US" b="1"/>
        </a:p>
      </dgm:t>
    </dgm:pt>
    <dgm:pt modelId="{8E77E41A-AFF3-4C1B-96C6-844D207F7AA1}">
      <dgm:prSet phldrT="[文本]"/>
      <dgm:spPr/>
      <dgm:t>
        <a:bodyPr/>
        <a:lstStyle/>
        <a:p>
          <a:r>
            <a:rPr lang="zh-CN" b="1" dirty="0"/>
            <a:t>出租公司利益得到保障</a:t>
          </a:r>
          <a:endParaRPr lang="zh-CN" altLang="en-US" b="1" dirty="0"/>
        </a:p>
      </dgm:t>
    </dgm:pt>
    <dgm:pt modelId="{0EE137C2-C373-471A-BDBA-60E037E9B4E0}" type="parTrans" cxnId="{5E4E1E87-17A8-4EC1-8984-36ADC3B07897}">
      <dgm:prSet/>
      <dgm:spPr/>
      <dgm:t>
        <a:bodyPr/>
        <a:lstStyle/>
        <a:p>
          <a:endParaRPr lang="zh-CN" altLang="en-US" b="1"/>
        </a:p>
      </dgm:t>
    </dgm:pt>
    <dgm:pt modelId="{8DEF5A8A-3E6D-4CCA-A0CE-EB50991B31A1}" type="sibTrans" cxnId="{5E4E1E87-17A8-4EC1-8984-36ADC3B07897}">
      <dgm:prSet/>
      <dgm:spPr/>
      <dgm:t>
        <a:bodyPr/>
        <a:lstStyle/>
        <a:p>
          <a:endParaRPr lang="zh-CN" altLang="en-US" b="1"/>
        </a:p>
      </dgm:t>
    </dgm:pt>
    <dgm:pt modelId="{1E768C31-0D87-40D4-B238-BF55E9D3CB01}">
      <dgm:prSet phldrT="[文本]"/>
      <dgm:spPr/>
      <dgm:t>
        <a:bodyPr/>
        <a:lstStyle/>
        <a:p>
          <a:r>
            <a:rPr lang="zh-CN" b="1" dirty="0"/>
            <a:t>晟茂出资承包车辆，按月支付承包费，代替了出租司机交纳的份子钱</a:t>
          </a:r>
          <a:endParaRPr lang="zh-CN" altLang="en-US" b="1" dirty="0"/>
        </a:p>
      </dgm:t>
    </dgm:pt>
    <dgm:pt modelId="{7DC2BFE7-96FA-4452-A1C0-F7DFC745F593}" type="parTrans" cxnId="{CF202CE1-FCAC-4119-82B0-B6EC7CE67840}">
      <dgm:prSet/>
      <dgm:spPr/>
      <dgm:t>
        <a:bodyPr/>
        <a:lstStyle/>
        <a:p>
          <a:endParaRPr lang="zh-CN" altLang="en-US" b="1"/>
        </a:p>
      </dgm:t>
    </dgm:pt>
    <dgm:pt modelId="{381EE86A-8B45-4B7E-BA8E-EF8600B089EE}" type="sibTrans" cxnId="{CF202CE1-FCAC-4119-82B0-B6EC7CE67840}">
      <dgm:prSet/>
      <dgm:spPr/>
      <dgm:t>
        <a:bodyPr/>
        <a:lstStyle/>
        <a:p>
          <a:endParaRPr lang="zh-CN" altLang="en-US" b="1"/>
        </a:p>
      </dgm:t>
    </dgm:pt>
    <dgm:pt modelId="{FAB98EEB-959A-4BC7-B8F4-BC092DE97AA4}">
      <dgm:prSet phldrT="[文本]"/>
      <dgm:spPr/>
      <dgm:t>
        <a:bodyPr/>
        <a:lstStyle/>
        <a:p>
          <a:r>
            <a:rPr lang="zh-CN" b="1" dirty="0"/>
            <a:t>出租公司旱涝保收，收益得到保障</a:t>
          </a:r>
          <a:endParaRPr lang="zh-CN" altLang="en-US" b="1" dirty="0"/>
        </a:p>
      </dgm:t>
    </dgm:pt>
    <dgm:pt modelId="{A7911ED4-B1FE-4469-8BED-40543B87EF62}" type="parTrans" cxnId="{814D7DB4-9E99-48C1-B18B-AE9E9B11DFDF}">
      <dgm:prSet/>
      <dgm:spPr/>
      <dgm:t>
        <a:bodyPr/>
        <a:lstStyle/>
        <a:p>
          <a:endParaRPr lang="zh-CN" altLang="en-US" b="1"/>
        </a:p>
      </dgm:t>
    </dgm:pt>
    <dgm:pt modelId="{63993E9B-272B-4464-A416-56D642F4EF5D}" type="sibTrans" cxnId="{814D7DB4-9E99-48C1-B18B-AE9E9B11DFDF}">
      <dgm:prSet/>
      <dgm:spPr/>
      <dgm:t>
        <a:bodyPr/>
        <a:lstStyle/>
        <a:p>
          <a:endParaRPr lang="zh-CN" altLang="en-US" b="1"/>
        </a:p>
      </dgm:t>
    </dgm:pt>
    <dgm:pt modelId="{D791E078-C082-4FCC-9508-57C754D693CB}">
      <dgm:prSet phldrT="[文本]"/>
      <dgm:spPr/>
      <dgm:t>
        <a:bodyPr/>
        <a:lstStyle/>
        <a:p>
          <a:r>
            <a:rPr lang="zh-CN" b="1" dirty="0"/>
            <a:t>出租公司和司机签订劳动合同，给司机提供社保、住房公积金、劳保等多达七项保障性福利</a:t>
          </a:r>
          <a:endParaRPr lang="zh-CN" altLang="en-US" b="1" dirty="0"/>
        </a:p>
      </dgm:t>
    </dgm:pt>
    <dgm:pt modelId="{91132BB1-7A40-4AE3-AFF6-62CA7903E6AF}" type="parTrans" cxnId="{7D20E4AE-B028-4039-B89C-0CA8A7D1833C}">
      <dgm:prSet/>
      <dgm:spPr/>
      <dgm:t>
        <a:bodyPr/>
        <a:lstStyle/>
        <a:p>
          <a:endParaRPr lang="zh-CN" altLang="en-US" b="1"/>
        </a:p>
      </dgm:t>
    </dgm:pt>
    <dgm:pt modelId="{ABAF4942-5111-43A6-BE2B-22A037E49C3F}" type="sibTrans" cxnId="{7D20E4AE-B028-4039-B89C-0CA8A7D1833C}">
      <dgm:prSet/>
      <dgm:spPr/>
      <dgm:t>
        <a:bodyPr/>
        <a:lstStyle/>
        <a:p>
          <a:endParaRPr lang="zh-CN" altLang="en-US" b="1"/>
        </a:p>
      </dgm:t>
    </dgm:pt>
    <dgm:pt modelId="{3F16AC31-2F7D-4474-91C1-0B8A84B41FA2}">
      <dgm:prSet phldrT="[文本]"/>
      <dgm:spPr/>
      <dgm:t>
        <a:bodyPr/>
        <a:lstStyle/>
        <a:p>
          <a:r>
            <a:rPr lang="zh-CN" b="1" dirty="0"/>
            <a:t>出租司机不用再向出租公司按月交份子钱，根据自己的情况，多劳多得，让司机轻松开心地投入运营工作</a:t>
          </a:r>
          <a:endParaRPr lang="zh-CN" altLang="en-US" b="1" dirty="0"/>
        </a:p>
      </dgm:t>
    </dgm:pt>
    <dgm:pt modelId="{1D81F72A-517D-4A9F-9937-3647ABCA9118}" type="parTrans" cxnId="{ABB6DE49-E69D-489E-8644-1DA519C600F0}">
      <dgm:prSet/>
      <dgm:spPr/>
      <dgm:t>
        <a:bodyPr/>
        <a:lstStyle/>
        <a:p>
          <a:endParaRPr lang="zh-CN" altLang="en-US" b="1"/>
        </a:p>
      </dgm:t>
    </dgm:pt>
    <dgm:pt modelId="{CD80FADE-7200-439D-91DF-15EC1F644B20}" type="sibTrans" cxnId="{ABB6DE49-E69D-489E-8644-1DA519C600F0}">
      <dgm:prSet/>
      <dgm:spPr/>
      <dgm:t>
        <a:bodyPr/>
        <a:lstStyle/>
        <a:p>
          <a:endParaRPr lang="zh-CN" altLang="en-US" b="1"/>
        </a:p>
      </dgm:t>
    </dgm:pt>
    <dgm:pt modelId="{BCF22CEF-343B-44A8-93E6-53FDC228D6B2}">
      <dgm:prSet phldrT="[文本]"/>
      <dgm:spPr/>
      <dgm:t>
        <a:bodyPr/>
        <a:lstStyle/>
        <a:p>
          <a:r>
            <a:rPr lang="zh-CN" b="1" dirty="0"/>
            <a:t>专职管理司机和车辆，做好运力服务。</a:t>
          </a:r>
          <a:endParaRPr lang="zh-CN" altLang="en-US" b="1" dirty="0"/>
        </a:p>
      </dgm:t>
    </dgm:pt>
    <dgm:pt modelId="{BD2B90F4-B5B7-47D3-9152-6EB618DB69A8}" type="parTrans" cxnId="{2AEEA4F0-1847-487D-8EBE-9097B8E7CBC5}">
      <dgm:prSet/>
      <dgm:spPr/>
      <dgm:t>
        <a:bodyPr/>
        <a:lstStyle/>
        <a:p>
          <a:endParaRPr lang="zh-CN" altLang="en-US" b="1"/>
        </a:p>
      </dgm:t>
    </dgm:pt>
    <dgm:pt modelId="{D0B2DE1B-DEAB-4FCF-856A-6735A79A7B4B}" type="sibTrans" cxnId="{2AEEA4F0-1847-487D-8EBE-9097B8E7CBC5}">
      <dgm:prSet/>
      <dgm:spPr/>
      <dgm:t>
        <a:bodyPr/>
        <a:lstStyle/>
        <a:p>
          <a:endParaRPr lang="zh-CN" altLang="en-US" b="1"/>
        </a:p>
      </dgm:t>
    </dgm:pt>
    <dgm:pt modelId="{6E96E28C-FDE5-438A-9D41-D05324EB4418}">
      <dgm:prSet phldrT="[文本]"/>
      <dgm:spPr/>
      <dgm:t>
        <a:bodyPr/>
        <a:lstStyle/>
        <a:p>
          <a:r>
            <a:rPr lang="zh-CN" b="1"/>
            <a:t>司机利益得到保障</a:t>
          </a:r>
          <a:endParaRPr lang="zh-CN" altLang="en-US" b="1" dirty="0"/>
        </a:p>
      </dgm:t>
    </dgm:pt>
    <dgm:pt modelId="{65858269-538D-47D8-A642-A87960ED654A}" type="parTrans" cxnId="{C6F54A27-1FCC-46A9-AB6B-16A8A5F8752A}">
      <dgm:prSet/>
      <dgm:spPr/>
      <dgm:t>
        <a:bodyPr/>
        <a:lstStyle/>
        <a:p>
          <a:endParaRPr lang="zh-CN" altLang="en-US" b="1"/>
        </a:p>
      </dgm:t>
    </dgm:pt>
    <dgm:pt modelId="{420CCFD9-4493-4CDB-A222-75E17F0D7C7B}" type="sibTrans" cxnId="{C6F54A27-1FCC-46A9-AB6B-16A8A5F8752A}">
      <dgm:prSet/>
      <dgm:spPr/>
      <dgm:t>
        <a:bodyPr/>
        <a:lstStyle/>
        <a:p>
          <a:endParaRPr lang="zh-CN" altLang="en-US" b="1"/>
        </a:p>
      </dgm:t>
    </dgm:pt>
    <dgm:pt modelId="{D24087B3-3AD6-4EC1-A03E-4A2EF4A7CD67}">
      <dgm:prSet phldrT="[文本]"/>
      <dgm:spPr/>
      <dgm:t>
        <a:bodyPr/>
        <a:lstStyle/>
        <a:p>
          <a:r>
            <a:rPr lang="zh-CN" b="1" dirty="0"/>
            <a:t>平台运力得到保障</a:t>
          </a:r>
          <a:endParaRPr lang="zh-CN" altLang="en-US" b="1" dirty="0"/>
        </a:p>
      </dgm:t>
    </dgm:pt>
    <dgm:pt modelId="{610659E0-6589-4403-89C8-787624D8E838}" type="parTrans" cxnId="{F9F3C203-883B-4D92-8889-C87D470C8036}">
      <dgm:prSet/>
      <dgm:spPr/>
      <dgm:t>
        <a:bodyPr/>
        <a:lstStyle/>
        <a:p>
          <a:endParaRPr lang="zh-CN" altLang="en-US" b="1"/>
        </a:p>
      </dgm:t>
    </dgm:pt>
    <dgm:pt modelId="{447029EC-CAA0-4D05-A8C6-03A480C05400}" type="sibTrans" cxnId="{F9F3C203-883B-4D92-8889-C87D470C8036}">
      <dgm:prSet/>
      <dgm:spPr/>
      <dgm:t>
        <a:bodyPr/>
        <a:lstStyle/>
        <a:p>
          <a:endParaRPr lang="zh-CN" altLang="en-US" b="1"/>
        </a:p>
      </dgm:t>
    </dgm:pt>
    <dgm:pt modelId="{4B622416-5B44-4A5B-A506-A6A88FDAEF60}">
      <dgm:prSet phldrT="[文本]"/>
      <dgm:spPr/>
      <dgm:t>
        <a:bodyPr/>
        <a:lstStyle/>
        <a:p>
          <a:r>
            <a:rPr lang="zh-CN" b="1" dirty="0"/>
            <a:t>有了管理车辆、司机的职业经理人</a:t>
          </a:r>
          <a:endParaRPr lang="zh-CN" altLang="en-US" b="1" dirty="0"/>
        </a:p>
      </dgm:t>
    </dgm:pt>
    <dgm:pt modelId="{F82C8BE9-BEAD-4DC9-94B0-F343CF389129}" type="parTrans" cxnId="{E7507A6F-658D-4C07-ABBD-6D4767D92DC4}">
      <dgm:prSet/>
      <dgm:spPr/>
      <dgm:t>
        <a:bodyPr/>
        <a:lstStyle/>
        <a:p>
          <a:endParaRPr lang="zh-CN" altLang="en-US" b="1"/>
        </a:p>
      </dgm:t>
    </dgm:pt>
    <dgm:pt modelId="{E1BA3D3D-CD8C-463A-9B57-F5BBC3A5997A}" type="sibTrans" cxnId="{E7507A6F-658D-4C07-ABBD-6D4767D92DC4}">
      <dgm:prSet/>
      <dgm:spPr/>
      <dgm:t>
        <a:bodyPr/>
        <a:lstStyle/>
        <a:p>
          <a:endParaRPr lang="zh-CN" altLang="en-US" b="1"/>
        </a:p>
      </dgm:t>
    </dgm:pt>
    <dgm:pt modelId="{AAC778C7-E337-4D8C-A6E9-0E81B5DD0F72}">
      <dgm:prSet phldrT="[文本]"/>
      <dgm:spPr/>
      <dgm:t>
        <a:bodyPr/>
        <a:lstStyle/>
        <a:p>
          <a:r>
            <a:rPr lang="zh-CN" b="1" dirty="0"/>
            <a:t>搜谷网约车平台没有车辆租用的资金压力，没有和司机签订劳动合同的经营压力，没有车辆保养维护的资产维护压力</a:t>
          </a:r>
          <a:endParaRPr lang="zh-CN" altLang="en-US" b="1" dirty="0"/>
        </a:p>
      </dgm:t>
    </dgm:pt>
    <dgm:pt modelId="{842A8468-D78C-4602-9EE2-1A30791D8379}" type="parTrans" cxnId="{30B90A08-2350-48B3-9497-A43058887124}">
      <dgm:prSet/>
      <dgm:spPr/>
      <dgm:t>
        <a:bodyPr/>
        <a:lstStyle/>
        <a:p>
          <a:endParaRPr lang="zh-CN" altLang="en-US" b="1"/>
        </a:p>
      </dgm:t>
    </dgm:pt>
    <dgm:pt modelId="{E0FCCEF5-5967-4B64-B85E-BC14148708AE}" type="sibTrans" cxnId="{30B90A08-2350-48B3-9497-A43058887124}">
      <dgm:prSet/>
      <dgm:spPr/>
      <dgm:t>
        <a:bodyPr/>
        <a:lstStyle/>
        <a:p>
          <a:endParaRPr lang="zh-CN" altLang="en-US" b="1"/>
        </a:p>
      </dgm:t>
    </dgm:pt>
    <dgm:pt modelId="{E67C6FE8-6D70-4E6F-95AE-305B07D6B20E}">
      <dgm:prSet phldrT="[文本]"/>
      <dgm:spPr/>
      <dgm:t>
        <a:bodyPr/>
        <a:lstStyle/>
        <a:p>
          <a:r>
            <a:rPr lang="zh-CN" b="1" dirty="0"/>
            <a:t>专心做好自己擅长的平台派单和管理，做好结算和分成，做好线上客服等</a:t>
          </a:r>
          <a:endParaRPr lang="zh-CN" altLang="en-US" b="1" dirty="0"/>
        </a:p>
      </dgm:t>
    </dgm:pt>
    <dgm:pt modelId="{CD4BD180-EC30-4C85-9E5D-597C8BC02F71}" type="parTrans" cxnId="{83AD602B-DCEC-4EFB-A1BA-9E7F984B99D7}">
      <dgm:prSet/>
      <dgm:spPr/>
      <dgm:t>
        <a:bodyPr/>
        <a:lstStyle/>
        <a:p>
          <a:endParaRPr lang="zh-CN" altLang="en-US" b="1"/>
        </a:p>
      </dgm:t>
    </dgm:pt>
    <dgm:pt modelId="{367CF3E5-10A7-47F6-9A17-622E37AEE7AB}" type="sibTrans" cxnId="{83AD602B-DCEC-4EFB-A1BA-9E7F984B99D7}">
      <dgm:prSet/>
      <dgm:spPr/>
      <dgm:t>
        <a:bodyPr/>
        <a:lstStyle/>
        <a:p>
          <a:endParaRPr lang="zh-CN" altLang="en-US" b="1"/>
        </a:p>
      </dgm:t>
    </dgm:pt>
    <dgm:pt modelId="{7DFC8C6A-A0DC-4A9E-AB76-08A82342A21A}" type="pres">
      <dgm:prSet presAssocID="{8410997D-FB09-45D3-89A1-799D3A5FB264}" presName="linearFlow" presStyleCnt="0">
        <dgm:presLayoutVars>
          <dgm:dir/>
          <dgm:animLvl val="lvl"/>
          <dgm:resizeHandles val="exact"/>
        </dgm:presLayoutVars>
      </dgm:prSet>
      <dgm:spPr/>
    </dgm:pt>
    <dgm:pt modelId="{47AFDD62-D5D5-43BE-AB29-60176C24D09F}" type="pres">
      <dgm:prSet presAssocID="{286B5298-1FE2-4897-B99A-3D790723253C}" presName="composite" presStyleCnt="0"/>
      <dgm:spPr/>
    </dgm:pt>
    <dgm:pt modelId="{1FF8E1AD-E200-4B78-B540-C25C4025CDE0}" type="pres">
      <dgm:prSet presAssocID="{286B5298-1FE2-4897-B99A-3D790723253C}" presName="parentText" presStyleLbl="alignNode1" presStyleIdx="0" presStyleCnt="4" custScaleX="106432">
        <dgm:presLayoutVars>
          <dgm:chMax val="1"/>
          <dgm:bulletEnabled val="1"/>
        </dgm:presLayoutVars>
      </dgm:prSet>
      <dgm:spPr/>
    </dgm:pt>
    <dgm:pt modelId="{74B4EE63-C03A-421E-BC70-4544BD1FE998}" type="pres">
      <dgm:prSet presAssocID="{286B5298-1FE2-4897-B99A-3D790723253C}" presName="descendantText" presStyleLbl="alignAcc1" presStyleIdx="0" presStyleCnt="4">
        <dgm:presLayoutVars>
          <dgm:bulletEnabled val="1"/>
        </dgm:presLayoutVars>
      </dgm:prSet>
      <dgm:spPr/>
    </dgm:pt>
    <dgm:pt modelId="{24B172FC-AC86-4307-9FE0-9E1A61914B27}" type="pres">
      <dgm:prSet presAssocID="{2D486D21-E7ED-401C-B359-802F5EEEBF32}" presName="sp" presStyleCnt="0"/>
      <dgm:spPr/>
    </dgm:pt>
    <dgm:pt modelId="{BC1399DD-86DB-40F0-BAB5-B1A2C360C2E2}" type="pres">
      <dgm:prSet presAssocID="{8E77E41A-AFF3-4C1B-96C6-844D207F7AA1}" presName="composite" presStyleCnt="0"/>
      <dgm:spPr/>
    </dgm:pt>
    <dgm:pt modelId="{DB2F3B1C-3F90-44C3-8911-E388E8B64193}" type="pres">
      <dgm:prSet presAssocID="{8E77E41A-AFF3-4C1B-96C6-844D207F7AA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1A0D979-FEE7-46AD-AD29-2E91F085B28D}" type="pres">
      <dgm:prSet presAssocID="{8E77E41A-AFF3-4C1B-96C6-844D207F7AA1}" presName="descendantText" presStyleLbl="alignAcc1" presStyleIdx="1" presStyleCnt="4">
        <dgm:presLayoutVars>
          <dgm:bulletEnabled val="1"/>
        </dgm:presLayoutVars>
      </dgm:prSet>
      <dgm:spPr/>
    </dgm:pt>
    <dgm:pt modelId="{F0EFEB9F-26FB-4DAF-8ED7-5DA927A50E14}" type="pres">
      <dgm:prSet presAssocID="{8DEF5A8A-3E6D-4CCA-A0CE-EB50991B31A1}" presName="sp" presStyleCnt="0"/>
      <dgm:spPr/>
    </dgm:pt>
    <dgm:pt modelId="{44CA9F92-DAE5-486A-99DC-1089A915031D}" type="pres">
      <dgm:prSet presAssocID="{6E96E28C-FDE5-438A-9D41-D05324EB4418}" presName="composite" presStyleCnt="0"/>
      <dgm:spPr/>
    </dgm:pt>
    <dgm:pt modelId="{1E896DB4-1F1F-4B74-9F46-029F0D8E57AF}" type="pres">
      <dgm:prSet presAssocID="{6E96E28C-FDE5-438A-9D41-D05324EB441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48E771D-E08E-405A-93FC-9EE29249BEE7}" type="pres">
      <dgm:prSet presAssocID="{6E96E28C-FDE5-438A-9D41-D05324EB4418}" presName="descendantText" presStyleLbl="alignAcc1" presStyleIdx="2" presStyleCnt="4">
        <dgm:presLayoutVars>
          <dgm:bulletEnabled val="1"/>
        </dgm:presLayoutVars>
      </dgm:prSet>
      <dgm:spPr/>
    </dgm:pt>
    <dgm:pt modelId="{7DB952AF-5528-47B7-8AA5-9BC7EE4081CA}" type="pres">
      <dgm:prSet presAssocID="{420CCFD9-4493-4CDB-A222-75E17F0D7C7B}" presName="sp" presStyleCnt="0"/>
      <dgm:spPr/>
    </dgm:pt>
    <dgm:pt modelId="{98F80CDF-C86B-43D1-A962-BC6481BBFA1F}" type="pres">
      <dgm:prSet presAssocID="{D24087B3-3AD6-4EC1-A03E-4A2EF4A7CD67}" presName="composite" presStyleCnt="0"/>
      <dgm:spPr/>
    </dgm:pt>
    <dgm:pt modelId="{92028B28-0307-4A85-AF6E-6CD3A309E2D5}" type="pres">
      <dgm:prSet presAssocID="{D24087B3-3AD6-4EC1-A03E-4A2EF4A7CD6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33B19A6-25C7-4BF8-BF5C-31850B50597A}" type="pres">
      <dgm:prSet presAssocID="{D24087B3-3AD6-4EC1-A03E-4A2EF4A7CD6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931CF00-4638-4C12-9912-C230D422DA6E}" type="presOf" srcId="{8410997D-FB09-45D3-89A1-799D3A5FB264}" destId="{7DFC8C6A-A0DC-4A9E-AB76-08A82342A21A}" srcOrd="0" destOrd="0" presId="urn:microsoft.com/office/officeart/2005/8/layout/chevron2"/>
    <dgm:cxn modelId="{F9F3C203-883B-4D92-8889-C87D470C8036}" srcId="{8410997D-FB09-45D3-89A1-799D3A5FB264}" destId="{D24087B3-3AD6-4EC1-A03E-4A2EF4A7CD67}" srcOrd="3" destOrd="0" parTransId="{610659E0-6589-4403-89C8-787624D8E838}" sibTransId="{447029EC-CAA0-4D05-A8C6-03A480C05400}"/>
    <dgm:cxn modelId="{30B90A08-2350-48B3-9497-A43058887124}" srcId="{D24087B3-3AD6-4EC1-A03E-4A2EF4A7CD67}" destId="{AAC778C7-E337-4D8C-A6E9-0E81B5DD0F72}" srcOrd="1" destOrd="0" parTransId="{842A8468-D78C-4602-9EE2-1A30791D8379}" sibTransId="{E0FCCEF5-5967-4B64-B85E-BC14148708AE}"/>
    <dgm:cxn modelId="{23111C21-1E3D-4150-811E-6B5AFF06AE35}" type="presOf" srcId="{D791E078-C082-4FCC-9508-57C754D693CB}" destId="{748E771D-E08E-405A-93FC-9EE29249BEE7}" srcOrd="0" destOrd="0" presId="urn:microsoft.com/office/officeart/2005/8/layout/chevron2"/>
    <dgm:cxn modelId="{C6F54A27-1FCC-46A9-AB6B-16A8A5F8752A}" srcId="{8410997D-FB09-45D3-89A1-799D3A5FB264}" destId="{6E96E28C-FDE5-438A-9D41-D05324EB4418}" srcOrd="2" destOrd="0" parTransId="{65858269-538D-47D8-A642-A87960ED654A}" sibTransId="{420CCFD9-4493-4CDB-A222-75E17F0D7C7B}"/>
    <dgm:cxn modelId="{83AD602B-DCEC-4EFB-A1BA-9E7F984B99D7}" srcId="{D24087B3-3AD6-4EC1-A03E-4A2EF4A7CD67}" destId="{E67C6FE8-6D70-4E6F-95AE-305B07D6B20E}" srcOrd="2" destOrd="0" parTransId="{CD4BD180-EC30-4C85-9E5D-597C8BC02F71}" sibTransId="{367CF3E5-10A7-47F6-9A17-622E37AEE7AB}"/>
    <dgm:cxn modelId="{E5EEEA3A-F782-41CD-9915-94AAC222EA72}" type="presOf" srcId="{4B622416-5B44-4A5B-A506-A6A88FDAEF60}" destId="{233B19A6-25C7-4BF8-BF5C-31850B50597A}" srcOrd="0" destOrd="0" presId="urn:microsoft.com/office/officeart/2005/8/layout/chevron2"/>
    <dgm:cxn modelId="{B99F5C64-7022-48D2-82BB-5204ABEE382E}" type="presOf" srcId="{D24087B3-3AD6-4EC1-A03E-4A2EF4A7CD67}" destId="{92028B28-0307-4A85-AF6E-6CD3A309E2D5}" srcOrd="0" destOrd="0" presId="urn:microsoft.com/office/officeart/2005/8/layout/chevron2"/>
    <dgm:cxn modelId="{ABB6DE49-E69D-489E-8644-1DA519C600F0}" srcId="{6E96E28C-FDE5-438A-9D41-D05324EB4418}" destId="{3F16AC31-2F7D-4474-91C1-0B8A84B41FA2}" srcOrd="1" destOrd="0" parTransId="{1D81F72A-517D-4A9F-9937-3647ABCA9118}" sibTransId="{CD80FADE-7200-439D-91DF-15EC1F644B20}"/>
    <dgm:cxn modelId="{5FF70C4B-0D71-4FE7-8847-881186726113}" type="presOf" srcId="{FAB98EEB-959A-4BC7-B8F4-BC092DE97AA4}" destId="{E1A0D979-FEE7-46AD-AD29-2E91F085B28D}" srcOrd="0" destOrd="1" presId="urn:microsoft.com/office/officeart/2005/8/layout/chevron2"/>
    <dgm:cxn modelId="{AD2A1F4F-55F3-4E9E-BE49-39567863E166}" type="presOf" srcId="{6E96E28C-FDE5-438A-9D41-D05324EB4418}" destId="{1E896DB4-1F1F-4B74-9F46-029F0D8E57AF}" srcOrd="0" destOrd="0" presId="urn:microsoft.com/office/officeart/2005/8/layout/chevron2"/>
    <dgm:cxn modelId="{E7507A6F-658D-4C07-ABBD-6D4767D92DC4}" srcId="{D24087B3-3AD6-4EC1-A03E-4A2EF4A7CD67}" destId="{4B622416-5B44-4A5B-A506-A6A88FDAEF60}" srcOrd="0" destOrd="0" parTransId="{F82C8BE9-BEAD-4DC9-94B0-F343CF389129}" sibTransId="{E1BA3D3D-CD8C-463A-9B57-F5BBC3A5997A}"/>
    <dgm:cxn modelId="{D7E11E7D-0BDF-48C9-B1A3-2F9987367411}" type="presOf" srcId="{38BA095C-1555-44D0-A93A-28DFFD608A0D}" destId="{74B4EE63-C03A-421E-BC70-4544BD1FE998}" srcOrd="0" destOrd="1" presId="urn:microsoft.com/office/officeart/2005/8/layout/chevron2"/>
    <dgm:cxn modelId="{5E4E1E87-17A8-4EC1-8984-36ADC3B07897}" srcId="{8410997D-FB09-45D3-89A1-799D3A5FB264}" destId="{8E77E41A-AFF3-4C1B-96C6-844D207F7AA1}" srcOrd="1" destOrd="0" parTransId="{0EE137C2-C373-471A-BDBA-60E037E9B4E0}" sibTransId="{8DEF5A8A-3E6D-4CCA-A0CE-EB50991B31A1}"/>
    <dgm:cxn modelId="{5F43A78A-D777-42A1-A2E2-597A5EC97501}" type="presOf" srcId="{BCF22CEF-343B-44A8-93E6-53FDC228D6B2}" destId="{E1A0D979-FEE7-46AD-AD29-2E91F085B28D}" srcOrd="0" destOrd="2" presId="urn:microsoft.com/office/officeart/2005/8/layout/chevron2"/>
    <dgm:cxn modelId="{D9FBBB93-B787-4628-BB95-E182DF9E9CA5}" srcId="{286B5298-1FE2-4897-B99A-3D790723253C}" destId="{38BA095C-1555-44D0-A93A-28DFFD608A0D}" srcOrd="1" destOrd="0" parTransId="{C7370E2C-50ED-4FD8-80C4-F78007CCEE76}" sibTransId="{98C50F72-FB87-4DF9-A1D8-9EB707B1697C}"/>
    <dgm:cxn modelId="{7D20E4AE-B028-4039-B89C-0CA8A7D1833C}" srcId="{6E96E28C-FDE5-438A-9D41-D05324EB4418}" destId="{D791E078-C082-4FCC-9508-57C754D693CB}" srcOrd="0" destOrd="0" parTransId="{91132BB1-7A40-4AE3-AFF6-62CA7903E6AF}" sibTransId="{ABAF4942-5111-43A6-BE2B-22A037E49C3F}"/>
    <dgm:cxn modelId="{191B06AF-87A9-42B0-A2E0-8F46E6195159}" type="presOf" srcId="{1E768C31-0D87-40D4-B238-BF55E9D3CB01}" destId="{E1A0D979-FEE7-46AD-AD29-2E91F085B28D}" srcOrd="0" destOrd="0" presId="urn:microsoft.com/office/officeart/2005/8/layout/chevron2"/>
    <dgm:cxn modelId="{814D7DB4-9E99-48C1-B18B-AE9E9B11DFDF}" srcId="{8E77E41A-AFF3-4C1B-96C6-844D207F7AA1}" destId="{FAB98EEB-959A-4BC7-B8F4-BC092DE97AA4}" srcOrd="1" destOrd="0" parTransId="{A7911ED4-B1FE-4469-8BED-40543B87EF62}" sibTransId="{63993E9B-272B-4464-A416-56D642F4EF5D}"/>
    <dgm:cxn modelId="{F508A5BE-BDC5-470B-BC5C-E803D3CCCBDA}" srcId="{286B5298-1FE2-4897-B99A-3D790723253C}" destId="{C9836035-BA01-4D96-B76C-4D76DE5878E9}" srcOrd="0" destOrd="0" parTransId="{8BE55BE4-1769-4884-8A6A-C7C311CE6000}" sibTransId="{AEAB1672-A29D-4695-9179-16FADC198471}"/>
    <dgm:cxn modelId="{8D3E27C0-7A58-4DAB-8B31-E8A3A6E5619F}" type="presOf" srcId="{286B5298-1FE2-4897-B99A-3D790723253C}" destId="{1FF8E1AD-E200-4B78-B540-C25C4025CDE0}" srcOrd="0" destOrd="0" presId="urn:microsoft.com/office/officeart/2005/8/layout/chevron2"/>
    <dgm:cxn modelId="{D00059C7-3A32-46C7-AC00-0BC10630ECA4}" type="presOf" srcId="{C9836035-BA01-4D96-B76C-4D76DE5878E9}" destId="{74B4EE63-C03A-421E-BC70-4544BD1FE998}" srcOrd="0" destOrd="0" presId="urn:microsoft.com/office/officeart/2005/8/layout/chevron2"/>
    <dgm:cxn modelId="{28694FCD-A85B-42FB-8923-E21A066C8F8D}" type="presOf" srcId="{E67C6FE8-6D70-4E6F-95AE-305B07D6B20E}" destId="{233B19A6-25C7-4BF8-BF5C-31850B50597A}" srcOrd="0" destOrd="2" presId="urn:microsoft.com/office/officeart/2005/8/layout/chevron2"/>
    <dgm:cxn modelId="{1F6DDAD2-DB70-4D79-B13C-16B07072AE9B}" type="presOf" srcId="{AAC778C7-E337-4D8C-A6E9-0E81B5DD0F72}" destId="{233B19A6-25C7-4BF8-BF5C-31850B50597A}" srcOrd="0" destOrd="1" presId="urn:microsoft.com/office/officeart/2005/8/layout/chevron2"/>
    <dgm:cxn modelId="{CF202CE1-FCAC-4119-82B0-B6EC7CE67840}" srcId="{8E77E41A-AFF3-4C1B-96C6-844D207F7AA1}" destId="{1E768C31-0D87-40D4-B238-BF55E9D3CB01}" srcOrd="0" destOrd="0" parTransId="{7DC2BFE7-96FA-4452-A1C0-F7DFC745F593}" sibTransId="{381EE86A-8B45-4B7E-BA8E-EF8600B089EE}"/>
    <dgm:cxn modelId="{0620B2E2-CA19-4669-B988-93C5BC609B7A}" type="presOf" srcId="{3F16AC31-2F7D-4474-91C1-0B8A84B41FA2}" destId="{748E771D-E08E-405A-93FC-9EE29249BEE7}" srcOrd="0" destOrd="1" presId="urn:microsoft.com/office/officeart/2005/8/layout/chevron2"/>
    <dgm:cxn modelId="{9CAD68EB-47C7-4E4B-B521-0F22B2B9CB66}" type="presOf" srcId="{8E77E41A-AFF3-4C1B-96C6-844D207F7AA1}" destId="{DB2F3B1C-3F90-44C3-8911-E388E8B64193}" srcOrd="0" destOrd="0" presId="urn:microsoft.com/office/officeart/2005/8/layout/chevron2"/>
    <dgm:cxn modelId="{2AEEA4F0-1847-487D-8EBE-9097B8E7CBC5}" srcId="{8E77E41A-AFF3-4C1B-96C6-844D207F7AA1}" destId="{BCF22CEF-343B-44A8-93E6-53FDC228D6B2}" srcOrd="2" destOrd="0" parTransId="{BD2B90F4-B5B7-47D3-9152-6EB618DB69A8}" sibTransId="{D0B2DE1B-DEAB-4FCF-856A-6735A79A7B4B}"/>
    <dgm:cxn modelId="{0894CDF1-D4E7-4207-82A8-409105E9474C}" srcId="{8410997D-FB09-45D3-89A1-799D3A5FB264}" destId="{286B5298-1FE2-4897-B99A-3D790723253C}" srcOrd="0" destOrd="0" parTransId="{02BB1D33-7A3B-43F5-972F-CC383530344C}" sibTransId="{2D486D21-E7ED-401C-B359-802F5EEEBF32}"/>
    <dgm:cxn modelId="{6CB5C00D-CBB5-45B7-84EA-6D11DD04F560}" type="presParOf" srcId="{7DFC8C6A-A0DC-4A9E-AB76-08A82342A21A}" destId="{47AFDD62-D5D5-43BE-AB29-60176C24D09F}" srcOrd="0" destOrd="0" presId="urn:microsoft.com/office/officeart/2005/8/layout/chevron2"/>
    <dgm:cxn modelId="{8DBC0351-3C61-46B0-A83C-40505FD1FDEB}" type="presParOf" srcId="{47AFDD62-D5D5-43BE-AB29-60176C24D09F}" destId="{1FF8E1AD-E200-4B78-B540-C25C4025CDE0}" srcOrd="0" destOrd="0" presId="urn:microsoft.com/office/officeart/2005/8/layout/chevron2"/>
    <dgm:cxn modelId="{AF367E5C-3022-463D-9FDB-F650ACC8F7B4}" type="presParOf" srcId="{47AFDD62-D5D5-43BE-AB29-60176C24D09F}" destId="{74B4EE63-C03A-421E-BC70-4544BD1FE998}" srcOrd="1" destOrd="0" presId="urn:microsoft.com/office/officeart/2005/8/layout/chevron2"/>
    <dgm:cxn modelId="{ECF8B67E-7749-46B1-B7A1-16FD08E3100B}" type="presParOf" srcId="{7DFC8C6A-A0DC-4A9E-AB76-08A82342A21A}" destId="{24B172FC-AC86-4307-9FE0-9E1A61914B27}" srcOrd="1" destOrd="0" presId="urn:microsoft.com/office/officeart/2005/8/layout/chevron2"/>
    <dgm:cxn modelId="{725351F8-7875-4B53-B0A9-F93EDE22EE65}" type="presParOf" srcId="{7DFC8C6A-A0DC-4A9E-AB76-08A82342A21A}" destId="{BC1399DD-86DB-40F0-BAB5-B1A2C360C2E2}" srcOrd="2" destOrd="0" presId="urn:microsoft.com/office/officeart/2005/8/layout/chevron2"/>
    <dgm:cxn modelId="{0D7C537F-583E-41EC-9975-6ADDC7C7F3A3}" type="presParOf" srcId="{BC1399DD-86DB-40F0-BAB5-B1A2C360C2E2}" destId="{DB2F3B1C-3F90-44C3-8911-E388E8B64193}" srcOrd="0" destOrd="0" presId="urn:microsoft.com/office/officeart/2005/8/layout/chevron2"/>
    <dgm:cxn modelId="{E443D99D-5707-4DD6-9F0A-CBC7F6401F0A}" type="presParOf" srcId="{BC1399DD-86DB-40F0-BAB5-B1A2C360C2E2}" destId="{E1A0D979-FEE7-46AD-AD29-2E91F085B28D}" srcOrd="1" destOrd="0" presId="urn:microsoft.com/office/officeart/2005/8/layout/chevron2"/>
    <dgm:cxn modelId="{8CCF11FC-7FDC-46FC-B77D-21230064296F}" type="presParOf" srcId="{7DFC8C6A-A0DC-4A9E-AB76-08A82342A21A}" destId="{F0EFEB9F-26FB-4DAF-8ED7-5DA927A50E14}" srcOrd="3" destOrd="0" presId="urn:microsoft.com/office/officeart/2005/8/layout/chevron2"/>
    <dgm:cxn modelId="{07BF88D1-2C08-4D05-AC36-76710088F643}" type="presParOf" srcId="{7DFC8C6A-A0DC-4A9E-AB76-08A82342A21A}" destId="{44CA9F92-DAE5-486A-99DC-1089A915031D}" srcOrd="4" destOrd="0" presId="urn:microsoft.com/office/officeart/2005/8/layout/chevron2"/>
    <dgm:cxn modelId="{AF057FB0-D4D1-45AE-B298-1B6460108F1A}" type="presParOf" srcId="{44CA9F92-DAE5-486A-99DC-1089A915031D}" destId="{1E896DB4-1F1F-4B74-9F46-029F0D8E57AF}" srcOrd="0" destOrd="0" presId="urn:microsoft.com/office/officeart/2005/8/layout/chevron2"/>
    <dgm:cxn modelId="{5CBFC0AB-C621-4E25-A513-D1C0A7D3B6F6}" type="presParOf" srcId="{44CA9F92-DAE5-486A-99DC-1089A915031D}" destId="{748E771D-E08E-405A-93FC-9EE29249BEE7}" srcOrd="1" destOrd="0" presId="urn:microsoft.com/office/officeart/2005/8/layout/chevron2"/>
    <dgm:cxn modelId="{85CC526E-D7C7-418C-BA52-885278B495AA}" type="presParOf" srcId="{7DFC8C6A-A0DC-4A9E-AB76-08A82342A21A}" destId="{7DB952AF-5528-47B7-8AA5-9BC7EE4081CA}" srcOrd="5" destOrd="0" presId="urn:microsoft.com/office/officeart/2005/8/layout/chevron2"/>
    <dgm:cxn modelId="{518734A2-7874-4622-B383-133A86B1EFF2}" type="presParOf" srcId="{7DFC8C6A-A0DC-4A9E-AB76-08A82342A21A}" destId="{98F80CDF-C86B-43D1-A962-BC6481BBFA1F}" srcOrd="6" destOrd="0" presId="urn:microsoft.com/office/officeart/2005/8/layout/chevron2"/>
    <dgm:cxn modelId="{5575FC0B-08AA-4FEB-A517-4EDF88457123}" type="presParOf" srcId="{98F80CDF-C86B-43D1-A962-BC6481BBFA1F}" destId="{92028B28-0307-4A85-AF6E-6CD3A309E2D5}" srcOrd="0" destOrd="0" presId="urn:microsoft.com/office/officeart/2005/8/layout/chevron2"/>
    <dgm:cxn modelId="{E0109615-3E9F-479C-95B4-3CFF21FE14D1}" type="presParOf" srcId="{98F80CDF-C86B-43D1-A962-BC6481BBFA1F}" destId="{233B19A6-25C7-4BF8-BF5C-31850B5059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08379-FCEA-4CFE-9388-6BDF587F5E7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6A4A88-FD74-4156-A020-4B388D3B06CB}">
      <dgm:prSet phldrT="[文本]"/>
      <dgm:spPr/>
      <dgm:t>
        <a:bodyPr/>
        <a:lstStyle/>
        <a:p>
          <a:r>
            <a:rPr lang="zh-CN" altLang="en-US" dirty="0"/>
            <a:t>车辆更新</a:t>
          </a:r>
        </a:p>
      </dgm:t>
    </dgm:pt>
    <dgm:pt modelId="{9426207B-9B82-414D-A59D-8B642825D7E4}" type="parTrans" cxnId="{B6EE7E99-766E-45F7-BEC9-3EC3736FABF8}">
      <dgm:prSet/>
      <dgm:spPr/>
      <dgm:t>
        <a:bodyPr/>
        <a:lstStyle/>
        <a:p>
          <a:endParaRPr lang="zh-CN" altLang="en-US"/>
        </a:p>
      </dgm:t>
    </dgm:pt>
    <dgm:pt modelId="{F6DCD3F9-ED08-448A-8FC5-C62F2D984994}" type="sibTrans" cxnId="{B6EE7E99-766E-45F7-BEC9-3EC3736FABF8}">
      <dgm:prSet/>
      <dgm:spPr/>
      <dgm:t>
        <a:bodyPr/>
        <a:lstStyle/>
        <a:p>
          <a:endParaRPr lang="zh-CN" altLang="en-US"/>
        </a:p>
      </dgm:t>
    </dgm:pt>
    <dgm:pt modelId="{827294C5-9703-42F4-B4B6-D875EC2DF52A}">
      <dgm:prSet phldrT="[文本]"/>
      <dgm:spPr/>
      <dgm:t>
        <a:bodyPr/>
        <a:lstStyle/>
        <a:p>
          <a:r>
            <a:rPr lang="zh-CN" altLang="en-US" dirty="0"/>
            <a:t>出租车上线运营</a:t>
          </a:r>
        </a:p>
      </dgm:t>
    </dgm:pt>
    <dgm:pt modelId="{9149AFD4-44E0-4897-AF9B-5CEBCCE0AC35}" type="parTrans" cxnId="{E078B86C-8C8A-422C-9252-0162BB51D29F}">
      <dgm:prSet/>
      <dgm:spPr/>
      <dgm:t>
        <a:bodyPr/>
        <a:lstStyle/>
        <a:p>
          <a:endParaRPr lang="zh-CN" altLang="en-US"/>
        </a:p>
      </dgm:t>
    </dgm:pt>
    <dgm:pt modelId="{D6543F73-4C87-4AB4-B138-8E31194BBCF9}" type="sibTrans" cxnId="{E078B86C-8C8A-422C-9252-0162BB51D29F}">
      <dgm:prSet/>
      <dgm:spPr/>
      <dgm:t>
        <a:bodyPr/>
        <a:lstStyle/>
        <a:p>
          <a:endParaRPr lang="zh-CN" altLang="en-US"/>
        </a:p>
      </dgm:t>
    </dgm:pt>
    <dgm:pt modelId="{E7959E7F-892C-4C6C-B6B9-CBF37F7636D4}">
      <dgm:prSet phldrT="[文本]"/>
      <dgm:spPr/>
      <dgm:t>
        <a:bodyPr/>
        <a:lstStyle/>
        <a:p>
          <a:r>
            <a:rPr lang="zh-CN" altLang="en-US" dirty="0"/>
            <a:t>平台</a:t>
          </a:r>
          <a:r>
            <a:rPr lang="en-US" altLang="zh-CN" dirty="0"/>
            <a:t>GMV25%</a:t>
          </a:r>
          <a:r>
            <a:rPr lang="zh-CN" altLang="en-US" dirty="0"/>
            <a:t>提成</a:t>
          </a:r>
        </a:p>
      </dgm:t>
    </dgm:pt>
    <dgm:pt modelId="{DAA0B159-90F5-4CBE-B0FC-5D26D8684667}" type="parTrans" cxnId="{3EB8B94E-9CB1-47ED-82E5-3DD432D46CEB}">
      <dgm:prSet/>
      <dgm:spPr/>
      <dgm:t>
        <a:bodyPr/>
        <a:lstStyle/>
        <a:p>
          <a:endParaRPr lang="zh-CN" altLang="en-US"/>
        </a:p>
      </dgm:t>
    </dgm:pt>
    <dgm:pt modelId="{F14B1ACC-3CBD-4396-850C-8AE95E8CC15B}" type="sibTrans" cxnId="{3EB8B94E-9CB1-47ED-82E5-3DD432D46CEB}">
      <dgm:prSet/>
      <dgm:spPr/>
      <dgm:t>
        <a:bodyPr/>
        <a:lstStyle/>
        <a:p>
          <a:endParaRPr lang="zh-CN" altLang="en-US"/>
        </a:p>
      </dgm:t>
    </dgm:pt>
    <dgm:pt modelId="{B84E30A7-98C4-4BFA-95A2-6FA1310405B7}" type="pres">
      <dgm:prSet presAssocID="{94008379-FCEA-4CFE-9388-6BDF587F5E7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39A8E88-79DE-472A-8B91-61903228FD26}" type="pres">
      <dgm:prSet presAssocID="{DD6A4A88-FD74-4156-A020-4B388D3B06CB}" presName="Accent1" presStyleCnt="0"/>
      <dgm:spPr/>
    </dgm:pt>
    <dgm:pt modelId="{37595045-AF9C-4511-85A5-8B7B8CEC550A}" type="pres">
      <dgm:prSet presAssocID="{DD6A4A88-FD74-4156-A020-4B388D3B06CB}" presName="Accent" presStyleLbl="node1" presStyleIdx="0" presStyleCnt="3"/>
      <dgm:spPr/>
    </dgm:pt>
    <dgm:pt modelId="{E1901756-1C74-4DEA-8AA3-0B85A8B70917}" type="pres">
      <dgm:prSet presAssocID="{DD6A4A88-FD74-4156-A020-4B388D3B06C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85FD915-2D28-4D41-84D8-4A85DA2BA2A3}" type="pres">
      <dgm:prSet presAssocID="{827294C5-9703-42F4-B4B6-D875EC2DF52A}" presName="Accent2" presStyleCnt="0"/>
      <dgm:spPr/>
    </dgm:pt>
    <dgm:pt modelId="{E37185BD-94ED-4E87-8C55-0167617702F6}" type="pres">
      <dgm:prSet presAssocID="{827294C5-9703-42F4-B4B6-D875EC2DF52A}" presName="Accent" presStyleLbl="node1" presStyleIdx="1" presStyleCnt="3"/>
      <dgm:spPr/>
    </dgm:pt>
    <dgm:pt modelId="{B817FC63-1F26-487E-B72E-0A340DBC008B}" type="pres">
      <dgm:prSet presAssocID="{827294C5-9703-42F4-B4B6-D875EC2DF52A}" presName="Parent2" presStyleLbl="revTx" presStyleIdx="1" presStyleCnt="3" custScaleX="154031">
        <dgm:presLayoutVars>
          <dgm:chMax val="1"/>
          <dgm:chPref val="1"/>
          <dgm:bulletEnabled val="1"/>
        </dgm:presLayoutVars>
      </dgm:prSet>
      <dgm:spPr/>
    </dgm:pt>
    <dgm:pt modelId="{FF654C39-91F7-4BC5-85AD-EDF9C3B14C37}" type="pres">
      <dgm:prSet presAssocID="{E7959E7F-892C-4C6C-B6B9-CBF37F7636D4}" presName="Accent3" presStyleCnt="0"/>
      <dgm:spPr/>
    </dgm:pt>
    <dgm:pt modelId="{72A72D6F-1C1F-4BF7-9859-3D6EEF8E2B41}" type="pres">
      <dgm:prSet presAssocID="{E7959E7F-892C-4C6C-B6B9-CBF37F7636D4}" presName="Accent" presStyleLbl="node1" presStyleIdx="2" presStyleCnt="3"/>
      <dgm:spPr/>
    </dgm:pt>
    <dgm:pt modelId="{FD77BAE8-53F7-4E26-8DB2-28B510D74B3C}" type="pres">
      <dgm:prSet presAssocID="{E7959E7F-892C-4C6C-B6B9-CBF37F7636D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2204540-4A87-43C4-9BB7-DA5EFB5FC78F}" type="presOf" srcId="{94008379-FCEA-4CFE-9388-6BDF587F5E7C}" destId="{B84E30A7-98C4-4BFA-95A2-6FA1310405B7}" srcOrd="0" destOrd="0" presId="urn:microsoft.com/office/officeart/2009/layout/CircleArrowProcess"/>
    <dgm:cxn modelId="{E078B86C-8C8A-422C-9252-0162BB51D29F}" srcId="{94008379-FCEA-4CFE-9388-6BDF587F5E7C}" destId="{827294C5-9703-42F4-B4B6-D875EC2DF52A}" srcOrd="1" destOrd="0" parTransId="{9149AFD4-44E0-4897-AF9B-5CEBCCE0AC35}" sibTransId="{D6543F73-4C87-4AB4-B138-8E31194BBCF9}"/>
    <dgm:cxn modelId="{3EB8B94E-9CB1-47ED-82E5-3DD432D46CEB}" srcId="{94008379-FCEA-4CFE-9388-6BDF587F5E7C}" destId="{E7959E7F-892C-4C6C-B6B9-CBF37F7636D4}" srcOrd="2" destOrd="0" parTransId="{DAA0B159-90F5-4CBE-B0FC-5D26D8684667}" sibTransId="{F14B1ACC-3CBD-4396-850C-8AE95E8CC15B}"/>
    <dgm:cxn modelId="{228D5594-F109-407E-8F89-9D9432176AC0}" type="presOf" srcId="{E7959E7F-892C-4C6C-B6B9-CBF37F7636D4}" destId="{FD77BAE8-53F7-4E26-8DB2-28B510D74B3C}" srcOrd="0" destOrd="0" presId="urn:microsoft.com/office/officeart/2009/layout/CircleArrowProcess"/>
    <dgm:cxn modelId="{B6EE7E99-766E-45F7-BEC9-3EC3736FABF8}" srcId="{94008379-FCEA-4CFE-9388-6BDF587F5E7C}" destId="{DD6A4A88-FD74-4156-A020-4B388D3B06CB}" srcOrd="0" destOrd="0" parTransId="{9426207B-9B82-414D-A59D-8B642825D7E4}" sibTransId="{F6DCD3F9-ED08-448A-8FC5-C62F2D984994}"/>
    <dgm:cxn modelId="{7426BFC1-4F69-43CB-A8FA-2CFEF9FA39BE}" type="presOf" srcId="{DD6A4A88-FD74-4156-A020-4B388D3B06CB}" destId="{E1901756-1C74-4DEA-8AA3-0B85A8B70917}" srcOrd="0" destOrd="0" presId="urn:microsoft.com/office/officeart/2009/layout/CircleArrowProcess"/>
    <dgm:cxn modelId="{8DBEC9C2-187B-4BD8-B9D0-495D9C559BFE}" type="presOf" srcId="{827294C5-9703-42F4-B4B6-D875EC2DF52A}" destId="{B817FC63-1F26-487E-B72E-0A340DBC008B}" srcOrd="0" destOrd="0" presId="urn:microsoft.com/office/officeart/2009/layout/CircleArrowProcess"/>
    <dgm:cxn modelId="{301B8A5E-EF6A-4F27-806D-924DA5E33D3F}" type="presParOf" srcId="{B84E30A7-98C4-4BFA-95A2-6FA1310405B7}" destId="{F39A8E88-79DE-472A-8B91-61903228FD26}" srcOrd="0" destOrd="0" presId="urn:microsoft.com/office/officeart/2009/layout/CircleArrowProcess"/>
    <dgm:cxn modelId="{0A74B6A9-32CD-404B-B2AE-7A513FF30581}" type="presParOf" srcId="{F39A8E88-79DE-472A-8B91-61903228FD26}" destId="{37595045-AF9C-4511-85A5-8B7B8CEC550A}" srcOrd="0" destOrd="0" presId="urn:microsoft.com/office/officeart/2009/layout/CircleArrowProcess"/>
    <dgm:cxn modelId="{A3C595E0-20AD-4D4E-916D-692B974C5120}" type="presParOf" srcId="{B84E30A7-98C4-4BFA-95A2-6FA1310405B7}" destId="{E1901756-1C74-4DEA-8AA3-0B85A8B70917}" srcOrd="1" destOrd="0" presId="urn:microsoft.com/office/officeart/2009/layout/CircleArrowProcess"/>
    <dgm:cxn modelId="{A3596EFE-8E7F-4437-9BD4-4E63575CBD78}" type="presParOf" srcId="{B84E30A7-98C4-4BFA-95A2-6FA1310405B7}" destId="{885FD915-2D28-4D41-84D8-4A85DA2BA2A3}" srcOrd="2" destOrd="0" presId="urn:microsoft.com/office/officeart/2009/layout/CircleArrowProcess"/>
    <dgm:cxn modelId="{88C66FAC-89A2-4831-B51F-F22C8FFE1C43}" type="presParOf" srcId="{885FD915-2D28-4D41-84D8-4A85DA2BA2A3}" destId="{E37185BD-94ED-4E87-8C55-0167617702F6}" srcOrd="0" destOrd="0" presId="urn:microsoft.com/office/officeart/2009/layout/CircleArrowProcess"/>
    <dgm:cxn modelId="{9D82D85A-87E3-44CE-B0EC-F180B65B577F}" type="presParOf" srcId="{B84E30A7-98C4-4BFA-95A2-6FA1310405B7}" destId="{B817FC63-1F26-487E-B72E-0A340DBC008B}" srcOrd="3" destOrd="0" presId="urn:microsoft.com/office/officeart/2009/layout/CircleArrowProcess"/>
    <dgm:cxn modelId="{15F1DB11-74C8-4A00-BA7F-E9DFD5618437}" type="presParOf" srcId="{B84E30A7-98C4-4BFA-95A2-6FA1310405B7}" destId="{FF654C39-91F7-4BC5-85AD-EDF9C3B14C37}" srcOrd="4" destOrd="0" presId="urn:microsoft.com/office/officeart/2009/layout/CircleArrowProcess"/>
    <dgm:cxn modelId="{734E0735-4490-4637-A8A3-201B72DC89C7}" type="presParOf" srcId="{FF654C39-91F7-4BC5-85AD-EDF9C3B14C37}" destId="{72A72D6F-1C1F-4BF7-9859-3D6EEF8E2B41}" srcOrd="0" destOrd="0" presId="urn:microsoft.com/office/officeart/2009/layout/CircleArrowProcess"/>
    <dgm:cxn modelId="{87AB2143-6171-484B-B496-07CF35905DB7}" type="presParOf" srcId="{B84E30A7-98C4-4BFA-95A2-6FA1310405B7}" destId="{FD77BAE8-53F7-4E26-8DB2-28B510D74B3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2F8F6F-8F11-41CB-9975-D719C9F825A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BB7305-C2EF-4246-986E-0160E748A07C}">
      <dgm:prSet phldrT="[文本]"/>
      <dgm:spPr/>
      <dgm:t>
        <a:bodyPr/>
        <a:lstStyle/>
        <a:p>
          <a:pPr algn="l"/>
          <a:r>
            <a:rPr lang="zh-CN" dirty="0"/>
            <a:t>北京出租行业的车辆更新由搜谷负责出资。</a:t>
          </a:r>
          <a:endParaRPr lang="zh-CN" altLang="en-US" dirty="0"/>
        </a:p>
      </dgm:t>
    </dgm:pt>
    <dgm:pt modelId="{EE1F9479-01A1-4712-874F-656A1C9F4ECF}" type="parTrans" cxnId="{95D13EA4-6412-4A5C-8342-D7DD5465A9F4}">
      <dgm:prSet/>
      <dgm:spPr/>
      <dgm:t>
        <a:bodyPr/>
        <a:lstStyle/>
        <a:p>
          <a:pPr algn="l"/>
          <a:endParaRPr lang="zh-CN" altLang="en-US"/>
        </a:p>
      </dgm:t>
    </dgm:pt>
    <dgm:pt modelId="{3F5302AE-9D35-4B48-AF66-091D5AFD3C35}" type="sibTrans" cxnId="{95D13EA4-6412-4A5C-8342-D7DD5465A9F4}">
      <dgm:prSet/>
      <dgm:spPr/>
      <dgm:t>
        <a:bodyPr/>
        <a:lstStyle/>
        <a:p>
          <a:pPr algn="l"/>
          <a:endParaRPr lang="zh-CN" altLang="en-US"/>
        </a:p>
      </dgm:t>
    </dgm:pt>
    <dgm:pt modelId="{AEFA7902-3558-4401-AA30-564473D21C89}">
      <dgm:prSet phldrT="[文本]"/>
      <dgm:spPr/>
      <dgm:t>
        <a:bodyPr/>
        <a:lstStyle/>
        <a:p>
          <a:pPr algn="l"/>
          <a:r>
            <a:rPr lang="zh-CN" altLang="en-US" dirty="0"/>
            <a:t>出租车上线运营，</a:t>
          </a:r>
          <a:r>
            <a:rPr lang="en-US" altLang="zh-CN" dirty="0"/>
            <a:t>2022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月底，完成</a:t>
          </a:r>
          <a:r>
            <a:rPr lang="en-US" altLang="zh-CN" dirty="0"/>
            <a:t>50000</a:t>
          </a:r>
          <a:r>
            <a:rPr lang="zh-CN" altLang="en-US" dirty="0"/>
            <a:t>辆出租车上线。</a:t>
          </a:r>
        </a:p>
      </dgm:t>
    </dgm:pt>
    <dgm:pt modelId="{0A581C37-8A9B-46E5-9B05-2B9157D73441}" type="parTrans" cxnId="{6A8320B7-502D-48E5-93DB-8CB14923F6FE}">
      <dgm:prSet/>
      <dgm:spPr/>
      <dgm:t>
        <a:bodyPr/>
        <a:lstStyle/>
        <a:p>
          <a:pPr algn="l"/>
          <a:endParaRPr lang="zh-CN" altLang="en-US"/>
        </a:p>
      </dgm:t>
    </dgm:pt>
    <dgm:pt modelId="{A66E3606-80F6-48B8-9198-51FAA7EA5B6B}" type="sibTrans" cxnId="{6A8320B7-502D-48E5-93DB-8CB14923F6FE}">
      <dgm:prSet/>
      <dgm:spPr/>
      <dgm:t>
        <a:bodyPr/>
        <a:lstStyle/>
        <a:p>
          <a:pPr algn="l"/>
          <a:endParaRPr lang="zh-CN" altLang="en-US"/>
        </a:p>
      </dgm:t>
    </dgm:pt>
    <dgm:pt modelId="{B1954742-09B9-4481-B92C-C01B5EC0B69E}">
      <dgm:prSet phldrT="[文本]"/>
      <dgm:spPr/>
      <dgm:t>
        <a:bodyPr/>
        <a:lstStyle/>
        <a:p>
          <a:pPr algn="l"/>
          <a:r>
            <a:rPr lang="zh-CN" altLang="en-US" dirty="0"/>
            <a:t>每天每单</a:t>
          </a:r>
          <a:r>
            <a:rPr lang="en-US" altLang="zh-CN" dirty="0"/>
            <a:t>GMV800</a:t>
          </a:r>
          <a:r>
            <a:rPr lang="zh-CN" altLang="en-US" dirty="0"/>
            <a:t>元，预计每天</a:t>
          </a:r>
          <a:r>
            <a:rPr lang="en-US" altLang="zh-CN" dirty="0"/>
            <a:t>GMV4000</a:t>
          </a:r>
          <a:r>
            <a:rPr lang="zh-CN" altLang="en-US" dirty="0"/>
            <a:t>万元，每天提成约</a:t>
          </a:r>
          <a:r>
            <a:rPr lang="en-US" altLang="zh-CN" dirty="0"/>
            <a:t>1000</a:t>
          </a:r>
          <a:r>
            <a:rPr lang="zh-CN" altLang="en-US" dirty="0"/>
            <a:t>万元。</a:t>
          </a:r>
        </a:p>
      </dgm:t>
    </dgm:pt>
    <dgm:pt modelId="{862792F1-207D-4328-A1B0-47F085C55D46}" type="parTrans" cxnId="{24F252DA-0D01-4FE5-9277-3232BB38E54E}">
      <dgm:prSet/>
      <dgm:spPr/>
      <dgm:t>
        <a:bodyPr/>
        <a:lstStyle/>
        <a:p>
          <a:pPr algn="l"/>
          <a:endParaRPr lang="zh-CN" altLang="en-US"/>
        </a:p>
      </dgm:t>
    </dgm:pt>
    <dgm:pt modelId="{D93AE297-BA0B-48FC-90B1-7B956158D79D}" type="sibTrans" cxnId="{24F252DA-0D01-4FE5-9277-3232BB38E54E}">
      <dgm:prSet/>
      <dgm:spPr/>
      <dgm:t>
        <a:bodyPr/>
        <a:lstStyle/>
        <a:p>
          <a:pPr algn="l"/>
          <a:endParaRPr lang="zh-CN" altLang="en-US"/>
        </a:p>
      </dgm:t>
    </dgm:pt>
    <dgm:pt modelId="{63B0D8C6-E49D-4DE1-A000-A205CC7E002B}" type="pres">
      <dgm:prSet presAssocID="{682F8F6F-8F11-41CB-9975-D719C9F825AF}" presName="Name0" presStyleCnt="0">
        <dgm:presLayoutVars>
          <dgm:dir/>
          <dgm:resizeHandles val="exact"/>
        </dgm:presLayoutVars>
      </dgm:prSet>
      <dgm:spPr/>
    </dgm:pt>
    <dgm:pt modelId="{3F92E5D7-13C7-41F5-A6D3-728B0B8C0474}" type="pres">
      <dgm:prSet presAssocID="{43BB7305-C2EF-4246-986E-0160E748A07C}" presName="composite" presStyleCnt="0"/>
      <dgm:spPr/>
    </dgm:pt>
    <dgm:pt modelId="{8671FD62-1F4B-451B-AAB0-C799E75A1293}" type="pres">
      <dgm:prSet presAssocID="{43BB7305-C2EF-4246-986E-0160E748A07C}" presName="rect1" presStyleLbl="trAlignAcc1" presStyleIdx="0" presStyleCnt="3" custScaleX="167532">
        <dgm:presLayoutVars>
          <dgm:bulletEnabled val="1"/>
        </dgm:presLayoutVars>
      </dgm:prSet>
      <dgm:spPr/>
    </dgm:pt>
    <dgm:pt modelId="{655EAF0B-42D2-4290-B6AC-2674AC5233A1}" type="pres">
      <dgm:prSet presAssocID="{43BB7305-C2EF-4246-986E-0160E748A07C}" presName="rect2" presStyleLbl="fgImgPlace1" presStyleIdx="0" presStyleCnt="3" custLinFactX="-63317" custLinFactNeighborX="-100000" custLinFactNeighborY="-573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509817F2-2EE2-4F42-97AE-A963087B721B}" type="pres">
      <dgm:prSet presAssocID="{3F5302AE-9D35-4B48-AF66-091D5AFD3C35}" presName="sibTrans" presStyleCnt="0"/>
      <dgm:spPr/>
    </dgm:pt>
    <dgm:pt modelId="{318C4A38-48B2-43A8-ACB8-A1297F57C371}" type="pres">
      <dgm:prSet presAssocID="{AEFA7902-3558-4401-AA30-564473D21C89}" presName="composite" presStyleCnt="0"/>
      <dgm:spPr/>
    </dgm:pt>
    <dgm:pt modelId="{0A7FE8EE-7828-4B48-A5BD-E3A434B271AF}" type="pres">
      <dgm:prSet presAssocID="{AEFA7902-3558-4401-AA30-564473D21C89}" presName="rect1" presStyleLbl="trAlignAcc1" presStyleIdx="1" presStyleCnt="3" custScaleX="168018">
        <dgm:presLayoutVars>
          <dgm:bulletEnabled val="1"/>
        </dgm:presLayoutVars>
      </dgm:prSet>
      <dgm:spPr/>
    </dgm:pt>
    <dgm:pt modelId="{A064E50E-E221-440F-B76B-8CA47905F13A}" type="pres">
      <dgm:prSet presAssocID="{AEFA7902-3558-4401-AA30-564473D21C89}" presName="rect2" presStyleLbl="fgImgPlace1" presStyleIdx="1" presStyleCnt="3" custLinFactX="-61168" custLinFactNeighborX="-100000" custLinFactNeighborY="-1289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BAAD33E3-A351-48A8-A1A3-34F7FC3724A4}" type="pres">
      <dgm:prSet presAssocID="{A66E3606-80F6-48B8-9198-51FAA7EA5B6B}" presName="sibTrans" presStyleCnt="0"/>
      <dgm:spPr/>
    </dgm:pt>
    <dgm:pt modelId="{7BF01977-BF90-456D-A6E4-358909667B9D}" type="pres">
      <dgm:prSet presAssocID="{B1954742-09B9-4481-B92C-C01B5EC0B69E}" presName="composite" presStyleCnt="0"/>
      <dgm:spPr/>
    </dgm:pt>
    <dgm:pt modelId="{5EF6A09D-6701-4A18-9151-FD56AFCB1B74}" type="pres">
      <dgm:prSet presAssocID="{B1954742-09B9-4481-B92C-C01B5EC0B69E}" presName="rect1" presStyleLbl="trAlignAcc1" presStyleIdx="2" presStyleCnt="3" custScaleX="163955">
        <dgm:presLayoutVars>
          <dgm:bulletEnabled val="1"/>
        </dgm:presLayoutVars>
      </dgm:prSet>
      <dgm:spPr/>
    </dgm:pt>
    <dgm:pt modelId="{F08B4896-CBC0-407A-9044-EE989F249483}" type="pres">
      <dgm:prSet presAssocID="{B1954742-09B9-4481-B92C-C01B5EC0B69E}" presName="rect2" presStyleLbl="fgImgPlace1" presStyleIdx="2" presStyleCnt="3" custLinFactX="-63317" custLinFactNeighborX="-100000" custLinFactNeighborY="-1862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</dgm:ptLst>
  <dgm:cxnLst>
    <dgm:cxn modelId="{529E630B-F18A-43AB-A38F-B58575E42925}" type="presOf" srcId="{43BB7305-C2EF-4246-986E-0160E748A07C}" destId="{8671FD62-1F4B-451B-AAB0-C799E75A1293}" srcOrd="0" destOrd="0" presId="urn:microsoft.com/office/officeart/2008/layout/PictureStrips"/>
    <dgm:cxn modelId="{9E4D8DA0-F825-455C-B7E1-1D436E7E076D}" type="presOf" srcId="{AEFA7902-3558-4401-AA30-564473D21C89}" destId="{0A7FE8EE-7828-4B48-A5BD-E3A434B271AF}" srcOrd="0" destOrd="0" presId="urn:microsoft.com/office/officeart/2008/layout/PictureStrips"/>
    <dgm:cxn modelId="{20E0AEA1-557E-4824-8231-7855B38A7A91}" type="presOf" srcId="{B1954742-09B9-4481-B92C-C01B5EC0B69E}" destId="{5EF6A09D-6701-4A18-9151-FD56AFCB1B74}" srcOrd="0" destOrd="0" presId="urn:microsoft.com/office/officeart/2008/layout/PictureStrips"/>
    <dgm:cxn modelId="{0D41FFA2-93A9-4448-9C76-30D8481B5BAA}" type="presOf" srcId="{682F8F6F-8F11-41CB-9975-D719C9F825AF}" destId="{63B0D8C6-E49D-4DE1-A000-A205CC7E002B}" srcOrd="0" destOrd="0" presId="urn:microsoft.com/office/officeart/2008/layout/PictureStrips"/>
    <dgm:cxn modelId="{95D13EA4-6412-4A5C-8342-D7DD5465A9F4}" srcId="{682F8F6F-8F11-41CB-9975-D719C9F825AF}" destId="{43BB7305-C2EF-4246-986E-0160E748A07C}" srcOrd="0" destOrd="0" parTransId="{EE1F9479-01A1-4712-874F-656A1C9F4ECF}" sibTransId="{3F5302AE-9D35-4B48-AF66-091D5AFD3C35}"/>
    <dgm:cxn modelId="{6A8320B7-502D-48E5-93DB-8CB14923F6FE}" srcId="{682F8F6F-8F11-41CB-9975-D719C9F825AF}" destId="{AEFA7902-3558-4401-AA30-564473D21C89}" srcOrd="1" destOrd="0" parTransId="{0A581C37-8A9B-46E5-9B05-2B9157D73441}" sibTransId="{A66E3606-80F6-48B8-9198-51FAA7EA5B6B}"/>
    <dgm:cxn modelId="{24F252DA-0D01-4FE5-9277-3232BB38E54E}" srcId="{682F8F6F-8F11-41CB-9975-D719C9F825AF}" destId="{B1954742-09B9-4481-B92C-C01B5EC0B69E}" srcOrd="2" destOrd="0" parTransId="{862792F1-207D-4328-A1B0-47F085C55D46}" sibTransId="{D93AE297-BA0B-48FC-90B1-7B956158D79D}"/>
    <dgm:cxn modelId="{75E95761-D655-474D-BDE5-22DC005821FC}" type="presParOf" srcId="{63B0D8C6-E49D-4DE1-A000-A205CC7E002B}" destId="{3F92E5D7-13C7-41F5-A6D3-728B0B8C0474}" srcOrd="0" destOrd="0" presId="urn:microsoft.com/office/officeart/2008/layout/PictureStrips"/>
    <dgm:cxn modelId="{6AE106D9-4B96-459C-A5A8-571FA8CE2A64}" type="presParOf" srcId="{3F92E5D7-13C7-41F5-A6D3-728B0B8C0474}" destId="{8671FD62-1F4B-451B-AAB0-C799E75A1293}" srcOrd="0" destOrd="0" presId="urn:microsoft.com/office/officeart/2008/layout/PictureStrips"/>
    <dgm:cxn modelId="{3076C7DB-FE86-4E36-9A71-FBEE7A949A56}" type="presParOf" srcId="{3F92E5D7-13C7-41F5-A6D3-728B0B8C0474}" destId="{655EAF0B-42D2-4290-B6AC-2674AC5233A1}" srcOrd="1" destOrd="0" presId="urn:microsoft.com/office/officeart/2008/layout/PictureStrips"/>
    <dgm:cxn modelId="{72BC2321-397F-405E-AC9C-A2C8DB1DA32B}" type="presParOf" srcId="{63B0D8C6-E49D-4DE1-A000-A205CC7E002B}" destId="{509817F2-2EE2-4F42-97AE-A963087B721B}" srcOrd="1" destOrd="0" presId="urn:microsoft.com/office/officeart/2008/layout/PictureStrips"/>
    <dgm:cxn modelId="{9A7B2898-30E3-4A84-A107-532CD69F9DF9}" type="presParOf" srcId="{63B0D8C6-E49D-4DE1-A000-A205CC7E002B}" destId="{318C4A38-48B2-43A8-ACB8-A1297F57C371}" srcOrd="2" destOrd="0" presId="urn:microsoft.com/office/officeart/2008/layout/PictureStrips"/>
    <dgm:cxn modelId="{529F4B58-8A8D-4F85-87F5-FB9F64EAFE49}" type="presParOf" srcId="{318C4A38-48B2-43A8-ACB8-A1297F57C371}" destId="{0A7FE8EE-7828-4B48-A5BD-E3A434B271AF}" srcOrd="0" destOrd="0" presId="urn:microsoft.com/office/officeart/2008/layout/PictureStrips"/>
    <dgm:cxn modelId="{5767B759-624E-4A8A-9BDB-6FD4AFEF394B}" type="presParOf" srcId="{318C4A38-48B2-43A8-ACB8-A1297F57C371}" destId="{A064E50E-E221-440F-B76B-8CA47905F13A}" srcOrd="1" destOrd="0" presId="urn:microsoft.com/office/officeart/2008/layout/PictureStrips"/>
    <dgm:cxn modelId="{B55552A6-FCBE-487F-BE87-A8184C331A8E}" type="presParOf" srcId="{63B0D8C6-E49D-4DE1-A000-A205CC7E002B}" destId="{BAAD33E3-A351-48A8-A1A3-34F7FC3724A4}" srcOrd="3" destOrd="0" presId="urn:microsoft.com/office/officeart/2008/layout/PictureStrips"/>
    <dgm:cxn modelId="{1A026E95-1864-40D8-B9B4-F1DB8E2E8BC6}" type="presParOf" srcId="{63B0D8C6-E49D-4DE1-A000-A205CC7E002B}" destId="{7BF01977-BF90-456D-A6E4-358909667B9D}" srcOrd="4" destOrd="0" presId="urn:microsoft.com/office/officeart/2008/layout/PictureStrips"/>
    <dgm:cxn modelId="{9C6E8D5E-8AFE-4809-8E8D-AEF70337B532}" type="presParOf" srcId="{7BF01977-BF90-456D-A6E4-358909667B9D}" destId="{5EF6A09D-6701-4A18-9151-FD56AFCB1B74}" srcOrd="0" destOrd="0" presId="urn:microsoft.com/office/officeart/2008/layout/PictureStrips"/>
    <dgm:cxn modelId="{AD4F4E94-CBF4-4D9B-96E9-906130BFEA20}" type="presParOf" srcId="{7BF01977-BF90-456D-A6E4-358909667B9D}" destId="{F08B4896-CBC0-407A-9044-EE989F24948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E7E9-DF02-475E-9AF4-5F873DF63F33}">
      <dsp:nvSpPr>
        <dsp:cNvPr id="0" name=""/>
        <dsp:cNvSpPr/>
      </dsp:nvSpPr>
      <dsp:spPr>
        <a:xfrm rot="5400000">
          <a:off x="4545017" y="126744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融合出租车</a:t>
          </a:r>
        </a:p>
      </dsp:txBody>
      <dsp:txXfrm rot="-5400000">
        <a:off x="4935704" y="303673"/>
        <a:ext cx="1166463" cy="1340762"/>
      </dsp:txXfrm>
    </dsp:sp>
    <dsp:sp modelId="{BFF816D8-A16F-4385-B1B3-B69AFC739748}">
      <dsp:nvSpPr>
        <dsp:cNvPr id="0" name=""/>
        <dsp:cNvSpPr/>
      </dsp:nvSpPr>
      <dsp:spPr>
        <a:xfrm>
          <a:off x="6417668" y="389702"/>
          <a:ext cx="2173787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第一阶段业务</a:t>
          </a:r>
        </a:p>
      </dsp:txBody>
      <dsp:txXfrm>
        <a:off x="6417668" y="389702"/>
        <a:ext cx="2173787" cy="1168702"/>
      </dsp:txXfrm>
    </dsp:sp>
    <dsp:sp modelId="{F7FA232E-326B-41E4-9BD2-D029C1740595}">
      <dsp:nvSpPr>
        <dsp:cNvPr id="0" name=""/>
        <dsp:cNvSpPr/>
      </dsp:nvSpPr>
      <dsp:spPr>
        <a:xfrm rot="5400000">
          <a:off x="2714828" y="126744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搜谷专车</a:t>
          </a:r>
        </a:p>
      </dsp:txBody>
      <dsp:txXfrm rot="-5400000">
        <a:off x="3105515" y="303673"/>
        <a:ext cx="1166463" cy="1340762"/>
      </dsp:txXfrm>
    </dsp:sp>
    <dsp:sp modelId="{956C47B0-C2F6-4EE5-B97F-B0C8B03559FC}">
      <dsp:nvSpPr>
        <dsp:cNvPr id="0" name=""/>
        <dsp:cNvSpPr/>
      </dsp:nvSpPr>
      <dsp:spPr>
        <a:xfrm rot="5400000">
          <a:off x="3600352" y="1780069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顺风车</a:t>
          </a:r>
        </a:p>
      </dsp:txBody>
      <dsp:txXfrm rot="-5400000">
        <a:off x="3991039" y="1956998"/>
        <a:ext cx="1166463" cy="1340762"/>
      </dsp:txXfrm>
    </dsp:sp>
    <dsp:sp modelId="{60AC93CC-A949-4AE5-B3F1-8F5A03DD5393}">
      <dsp:nvSpPr>
        <dsp:cNvPr id="0" name=""/>
        <dsp:cNvSpPr/>
      </dsp:nvSpPr>
      <dsp:spPr>
        <a:xfrm>
          <a:off x="289728" y="1978854"/>
          <a:ext cx="3283253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第二阶段延伸业务</a:t>
          </a:r>
        </a:p>
      </dsp:txBody>
      <dsp:txXfrm>
        <a:off x="289728" y="1978854"/>
        <a:ext cx="3283253" cy="1168702"/>
      </dsp:txXfrm>
    </dsp:sp>
    <dsp:sp modelId="{05A01331-A040-43D4-9B80-14029355771D}">
      <dsp:nvSpPr>
        <dsp:cNvPr id="0" name=""/>
        <dsp:cNvSpPr/>
      </dsp:nvSpPr>
      <dsp:spPr>
        <a:xfrm rot="5400000">
          <a:off x="5430728" y="1780069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代驾</a:t>
          </a:r>
        </a:p>
      </dsp:txBody>
      <dsp:txXfrm rot="-5400000">
        <a:off x="5821415" y="1956998"/>
        <a:ext cx="1166463" cy="1340762"/>
      </dsp:txXfrm>
    </dsp:sp>
    <dsp:sp modelId="{DB1E758F-07D7-4E5A-A980-17399776AE44}">
      <dsp:nvSpPr>
        <dsp:cNvPr id="0" name=""/>
        <dsp:cNvSpPr/>
      </dsp:nvSpPr>
      <dsp:spPr>
        <a:xfrm rot="5400000">
          <a:off x="4529619" y="3414480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美食、品牌汇</a:t>
          </a:r>
        </a:p>
      </dsp:txBody>
      <dsp:txXfrm rot="-5400000">
        <a:off x="4920306" y="3591409"/>
        <a:ext cx="1166463" cy="1340762"/>
      </dsp:txXfrm>
    </dsp:sp>
    <dsp:sp modelId="{4C31333B-069B-4B4D-BEB3-F4A99F290498}">
      <dsp:nvSpPr>
        <dsp:cNvPr id="0" name=""/>
        <dsp:cNvSpPr/>
      </dsp:nvSpPr>
      <dsp:spPr>
        <a:xfrm>
          <a:off x="6661464" y="3729263"/>
          <a:ext cx="3005413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第三阶段共享市场</a:t>
          </a:r>
        </a:p>
      </dsp:txBody>
      <dsp:txXfrm>
        <a:off x="6661464" y="3729263"/>
        <a:ext cx="3005413" cy="1168702"/>
      </dsp:txXfrm>
    </dsp:sp>
    <dsp:sp modelId="{FA694284-AEBA-43B3-AAB5-09C07934C513}">
      <dsp:nvSpPr>
        <dsp:cNvPr id="0" name=""/>
        <dsp:cNvSpPr/>
      </dsp:nvSpPr>
      <dsp:spPr>
        <a:xfrm rot="5400000">
          <a:off x="2683382" y="3414480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后备箱快递</a:t>
          </a:r>
        </a:p>
      </dsp:txBody>
      <dsp:txXfrm rot="-5400000">
        <a:off x="3074069" y="3591409"/>
        <a:ext cx="1166463" cy="1340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57D6-F27B-45F7-A12E-6B631A1AAD36}">
      <dsp:nvSpPr>
        <dsp:cNvPr id="0" name=""/>
        <dsp:cNvSpPr/>
      </dsp:nvSpPr>
      <dsp:spPr>
        <a:xfrm>
          <a:off x="5731066" y="2774874"/>
          <a:ext cx="3033890" cy="1344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注册搜谷</a:t>
          </a:r>
          <a:r>
            <a:rPr lang="en-US" altLang="zh-CN" sz="1600" kern="1200" dirty="0"/>
            <a:t>APP</a:t>
          </a:r>
          <a:r>
            <a:rPr lang="zh-CN" altLang="en-US" sz="1600" kern="1200" dirty="0"/>
            <a:t>接单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不再每月向出租公司交纳份子钱</a:t>
          </a:r>
        </a:p>
      </dsp:txBody>
      <dsp:txXfrm>
        <a:off x="6670766" y="3140519"/>
        <a:ext cx="2064657" cy="949268"/>
      </dsp:txXfrm>
    </dsp:sp>
    <dsp:sp modelId="{E1A93479-AF31-424E-BE76-D430EB71717F}">
      <dsp:nvSpPr>
        <dsp:cNvPr id="0" name=""/>
        <dsp:cNvSpPr/>
      </dsp:nvSpPr>
      <dsp:spPr>
        <a:xfrm>
          <a:off x="170513" y="2451336"/>
          <a:ext cx="3255941" cy="165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滴滴、同城订单引流，聚合运力服务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通过搜谷司机端</a:t>
          </a:r>
          <a:r>
            <a:rPr lang="en-US" altLang="zh-CN" sz="1400" kern="1200" dirty="0"/>
            <a:t>APP</a:t>
          </a:r>
          <a:r>
            <a:rPr lang="zh-CN" altLang="en-US" sz="1400" kern="1200" dirty="0"/>
            <a:t>后台，进行派单和管理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资金结算：</a:t>
          </a:r>
          <a:r>
            <a:rPr lang="en-US" altLang="zh-CN" sz="1400" kern="1200" dirty="0"/>
            <a:t>10</a:t>
          </a:r>
          <a:r>
            <a:rPr lang="zh-CN" altLang="en-US" sz="1400" kern="1200" dirty="0"/>
            <a:t>天结算一次</a:t>
          </a:r>
        </a:p>
      </dsp:txBody>
      <dsp:txXfrm>
        <a:off x="206890" y="2901709"/>
        <a:ext cx="2206405" cy="1169233"/>
      </dsp:txXfrm>
    </dsp:sp>
    <dsp:sp modelId="{550E6132-45A7-4ECD-B624-9B8DFB3DA351}">
      <dsp:nvSpPr>
        <dsp:cNvPr id="0" name=""/>
        <dsp:cNvSpPr/>
      </dsp:nvSpPr>
      <dsp:spPr>
        <a:xfrm>
          <a:off x="5184514" y="261533"/>
          <a:ext cx="3724226" cy="1164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晟茂每月支付车租，旱涝保收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与司机签订劳动合同。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管理车辆和司机日常线下运营事宜</a:t>
          </a:r>
        </a:p>
      </dsp:txBody>
      <dsp:txXfrm>
        <a:off x="6327360" y="287111"/>
        <a:ext cx="2555802" cy="822153"/>
      </dsp:txXfrm>
    </dsp:sp>
    <dsp:sp modelId="{8BEBADC2-063B-41E4-9993-6563B7C68190}">
      <dsp:nvSpPr>
        <dsp:cNvPr id="0" name=""/>
        <dsp:cNvSpPr/>
      </dsp:nvSpPr>
      <dsp:spPr>
        <a:xfrm>
          <a:off x="244256" y="293623"/>
          <a:ext cx="3633956" cy="1009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出资承包出租公司的车辆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推荐央企使用搜谷网约车。</a:t>
          </a:r>
        </a:p>
      </dsp:txBody>
      <dsp:txXfrm>
        <a:off x="266425" y="315792"/>
        <a:ext cx="2499431" cy="712566"/>
      </dsp:txXfrm>
    </dsp:sp>
    <dsp:sp modelId="{EDED0A1E-E6F4-4806-9CFE-E9494ABEDD7C}">
      <dsp:nvSpPr>
        <dsp:cNvPr id="0" name=""/>
        <dsp:cNvSpPr/>
      </dsp:nvSpPr>
      <dsp:spPr>
        <a:xfrm>
          <a:off x="2652852" y="283692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央企</a:t>
          </a:r>
        </a:p>
      </dsp:txBody>
      <dsp:txXfrm>
        <a:off x="3216714" y="847554"/>
        <a:ext cx="1361282" cy="1361282"/>
      </dsp:txXfrm>
    </dsp:sp>
    <dsp:sp modelId="{02250033-BAA1-4249-A202-6EAB5EE5DDFD}">
      <dsp:nvSpPr>
        <dsp:cNvPr id="0" name=""/>
        <dsp:cNvSpPr/>
      </dsp:nvSpPr>
      <dsp:spPr>
        <a:xfrm rot="5400000">
          <a:off x="4666918" y="283692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出租公司</a:t>
          </a:r>
        </a:p>
      </dsp:txBody>
      <dsp:txXfrm rot="-5400000">
        <a:off x="4666918" y="847554"/>
        <a:ext cx="1361282" cy="1361282"/>
      </dsp:txXfrm>
    </dsp:sp>
    <dsp:sp modelId="{EBD902E3-3CA6-45C2-A987-0D5E051E9757}">
      <dsp:nvSpPr>
        <dsp:cNvPr id="0" name=""/>
        <dsp:cNvSpPr/>
      </dsp:nvSpPr>
      <dsp:spPr>
        <a:xfrm rot="10800000">
          <a:off x="4666918" y="2297758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司机</a:t>
          </a:r>
        </a:p>
      </dsp:txBody>
      <dsp:txXfrm rot="10800000">
        <a:off x="4666918" y="2297758"/>
        <a:ext cx="1361282" cy="1361282"/>
      </dsp:txXfrm>
    </dsp:sp>
    <dsp:sp modelId="{D6D04C6C-48D9-4240-8722-EE0E22746C1E}">
      <dsp:nvSpPr>
        <dsp:cNvPr id="0" name=""/>
        <dsp:cNvSpPr/>
      </dsp:nvSpPr>
      <dsp:spPr>
        <a:xfrm rot="16200000">
          <a:off x="2652852" y="2297758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搜谷</a:t>
          </a:r>
          <a:endParaRPr lang="en-US" altLang="zh-CN" sz="2700" kern="120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平台</a:t>
          </a:r>
        </a:p>
      </dsp:txBody>
      <dsp:txXfrm rot="5400000">
        <a:off x="3216714" y="2297758"/>
        <a:ext cx="1361282" cy="1361282"/>
      </dsp:txXfrm>
    </dsp:sp>
    <dsp:sp modelId="{32F8A3FE-15FB-4A63-AEF6-EFA591D3082B}">
      <dsp:nvSpPr>
        <dsp:cNvPr id="0" name=""/>
        <dsp:cNvSpPr/>
      </dsp:nvSpPr>
      <dsp:spPr>
        <a:xfrm>
          <a:off x="4290114" y="1853152"/>
          <a:ext cx="664686" cy="5779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2B687-C471-420D-A710-7522259147AD}">
      <dsp:nvSpPr>
        <dsp:cNvPr id="0" name=""/>
        <dsp:cNvSpPr/>
      </dsp:nvSpPr>
      <dsp:spPr>
        <a:xfrm rot="10800000">
          <a:off x="4290114" y="2075455"/>
          <a:ext cx="664686" cy="5779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E1AD-E200-4B78-B540-C25C4025CDE0}">
      <dsp:nvSpPr>
        <dsp:cNvPr id="0" name=""/>
        <dsp:cNvSpPr/>
      </dsp:nvSpPr>
      <dsp:spPr>
        <a:xfrm rot="5400000">
          <a:off x="-211499" y="197287"/>
          <a:ext cx="1524387" cy="1135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符合政策导向</a:t>
          </a:r>
          <a:endParaRPr lang="zh-CN" altLang="en-US" sz="1400" b="1" kern="1200" dirty="0"/>
        </a:p>
      </dsp:txBody>
      <dsp:txXfrm rot="-5400000">
        <a:off x="-17157" y="570799"/>
        <a:ext cx="1135705" cy="388682"/>
      </dsp:txXfrm>
    </dsp:sp>
    <dsp:sp modelId="{74B4EE63-C03A-421E-BC70-4544BD1FE998}">
      <dsp:nvSpPr>
        <dsp:cNvPr id="0" name=""/>
        <dsp:cNvSpPr/>
      </dsp:nvSpPr>
      <dsp:spPr>
        <a:xfrm rot="5400000">
          <a:off x="5565479" y="-4478303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四方合作运营，符合《国务院办公厅关于深化改革推进出租汽车行业健康发展的指导意见》关于新旧业态融合发展的精神</a:t>
          </a:r>
          <a:r>
            <a:rPr lang="zh-CN" altLang="en-US" sz="1400" b="1" kern="1200" dirty="0"/>
            <a:t>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有利于深化巡游车改革，推动行业转型升级，实现新老业态融合发展。</a:t>
          </a:r>
          <a:endParaRPr lang="zh-CN" altLang="en-US" sz="1400" b="1" kern="1200" dirty="0"/>
        </a:p>
      </dsp:txBody>
      <dsp:txXfrm rot="-5400000">
        <a:off x="1084231" y="51314"/>
        <a:ext cx="9904981" cy="894114"/>
      </dsp:txXfrm>
    </dsp:sp>
    <dsp:sp modelId="{DB2F3B1C-3F90-44C3-8911-E388E8B64193}">
      <dsp:nvSpPr>
        <dsp:cNvPr id="0" name=""/>
        <dsp:cNvSpPr/>
      </dsp:nvSpPr>
      <dsp:spPr>
        <a:xfrm rot="5400000">
          <a:off x="-245816" y="1612011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出租公司利益得到保障</a:t>
          </a:r>
          <a:endParaRPr lang="zh-CN" altLang="en-US" sz="1400" b="1" kern="1200" dirty="0"/>
        </a:p>
      </dsp:txBody>
      <dsp:txXfrm rot="-5400000">
        <a:off x="-17157" y="1916889"/>
        <a:ext cx="1067071" cy="457316"/>
      </dsp:txXfrm>
    </dsp:sp>
    <dsp:sp modelId="{E1A0D979-FEE7-46AD-AD29-2E91F085B28D}">
      <dsp:nvSpPr>
        <dsp:cNvPr id="0" name=""/>
        <dsp:cNvSpPr/>
      </dsp:nvSpPr>
      <dsp:spPr>
        <a:xfrm rot="5400000">
          <a:off x="5531162" y="-3097895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晟茂出资承包车辆，按月支付承包费，代替了出租司机交纳的份子钱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出租公司旱涝保收，收益得到保障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专职管理司机和车辆，做好运力服务。</a:t>
          </a:r>
          <a:endParaRPr lang="zh-CN" altLang="en-US" sz="1400" b="1" kern="1200" dirty="0"/>
        </a:p>
      </dsp:txBody>
      <dsp:txXfrm rot="-5400000">
        <a:off x="1049914" y="1431722"/>
        <a:ext cx="9904981" cy="894114"/>
      </dsp:txXfrm>
    </dsp:sp>
    <dsp:sp modelId="{1E896DB4-1F1F-4B74-9F46-029F0D8E57AF}">
      <dsp:nvSpPr>
        <dsp:cNvPr id="0" name=""/>
        <dsp:cNvSpPr/>
      </dsp:nvSpPr>
      <dsp:spPr>
        <a:xfrm rot="5400000">
          <a:off x="-245816" y="2992419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/>
            <a:t>司机利益得到保障</a:t>
          </a:r>
          <a:endParaRPr lang="zh-CN" altLang="en-US" sz="1400" b="1" kern="1200" dirty="0"/>
        </a:p>
      </dsp:txBody>
      <dsp:txXfrm rot="-5400000">
        <a:off x="-17157" y="3297297"/>
        <a:ext cx="1067071" cy="457316"/>
      </dsp:txXfrm>
    </dsp:sp>
    <dsp:sp modelId="{748E771D-E08E-405A-93FC-9EE29249BEE7}">
      <dsp:nvSpPr>
        <dsp:cNvPr id="0" name=""/>
        <dsp:cNvSpPr/>
      </dsp:nvSpPr>
      <dsp:spPr>
        <a:xfrm rot="5400000">
          <a:off x="5531162" y="-1717487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出租公司和司机签订劳动合同，给司机提供社保、住房公积金、劳保等多达七项保障性福利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出租司机不用再向出租公司按月交份子钱，根据自己的情况，多劳多得，让司机轻松开心地投入运营工作</a:t>
          </a:r>
          <a:endParaRPr lang="zh-CN" altLang="en-US" sz="1400" b="1" kern="1200" dirty="0"/>
        </a:p>
      </dsp:txBody>
      <dsp:txXfrm rot="-5400000">
        <a:off x="1049914" y="2812130"/>
        <a:ext cx="9904981" cy="894114"/>
      </dsp:txXfrm>
    </dsp:sp>
    <dsp:sp modelId="{92028B28-0307-4A85-AF6E-6CD3A309E2D5}">
      <dsp:nvSpPr>
        <dsp:cNvPr id="0" name=""/>
        <dsp:cNvSpPr/>
      </dsp:nvSpPr>
      <dsp:spPr>
        <a:xfrm rot="5400000">
          <a:off x="-245816" y="4372827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平台运力得到保障</a:t>
          </a:r>
          <a:endParaRPr lang="zh-CN" altLang="en-US" sz="1400" b="1" kern="1200" dirty="0"/>
        </a:p>
      </dsp:txBody>
      <dsp:txXfrm rot="-5400000">
        <a:off x="-17157" y="4677705"/>
        <a:ext cx="1067071" cy="457316"/>
      </dsp:txXfrm>
    </dsp:sp>
    <dsp:sp modelId="{233B19A6-25C7-4BF8-BF5C-31850B50597A}">
      <dsp:nvSpPr>
        <dsp:cNvPr id="0" name=""/>
        <dsp:cNvSpPr/>
      </dsp:nvSpPr>
      <dsp:spPr>
        <a:xfrm rot="5400000">
          <a:off x="5531162" y="-337080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有了管理车辆、司机的职业经理人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搜谷网约车平台没有车辆租用的资金压力，没有和司机签订劳动合同的经营压力，没有车辆保养维护的资产维护压力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专心做好自己擅长的平台派单和管理，做好结算和分成，做好线上客服等</a:t>
          </a:r>
          <a:endParaRPr lang="zh-CN" altLang="en-US" sz="1400" b="1" kern="1200" dirty="0"/>
        </a:p>
      </dsp:txBody>
      <dsp:txXfrm rot="-5400000">
        <a:off x="1049914" y="4192537"/>
        <a:ext cx="9904981" cy="894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95045-AF9C-4511-85A5-8B7B8CEC550A}">
      <dsp:nvSpPr>
        <dsp:cNvPr id="0" name=""/>
        <dsp:cNvSpPr/>
      </dsp:nvSpPr>
      <dsp:spPr>
        <a:xfrm>
          <a:off x="1480740" y="0"/>
          <a:ext cx="2526001" cy="25263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01756-1C74-4DEA-8AA3-0B85A8B70917}">
      <dsp:nvSpPr>
        <dsp:cNvPr id="0" name=""/>
        <dsp:cNvSpPr/>
      </dsp:nvSpPr>
      <dsp:spPr>
        <a:xfrm>
          <a:off x="2039069" y="912101"/>
          <a:ext cx="1403650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车辆更新</a:t>
          </a:r>
        </a:p>
      </dsp:txBody>
      <dsp:txXfrm>
        <a:off x="2039069" y="912101"/>
        <a:ext cx="1403650" cy="701657"/>
      </dsp:txXfrm>
    </dsp:sp>
    <dsp:sp modelId="{E37185BD-94ED-4E87-8C55-0167617702F6}">
      <dsp:nvSpPr>
        <dsp:cNvPr id="0" name=""/>
        <dsp:cNvSpPr/>
      </dsp:nvSpPr>
      <dsp:spPr>
        <a:xfrm>
          <a:off x="779152" y="1451595"/>
          <a:ext cx="2526001" cy="252638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FC63-1F26-487E-B72E-0A340DBC008B}">
      <dsp:nvSpPr>
        <dsp:cNvPr id="0" name=""/>
        <dsp:cNvSpPr/>
      </dsp:nvSpPr>
      <dsp:spPr>
        <a:xfrm>
          <a:off x="961124" y="2372094"/>
          <a:ext cx="2162056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出租车上线运营</a:t>
          </a:r>
        </a:p>
      </dsp:txBody>
      <dsp:txXfrm>
        <a:off x="961124" y="2372094"/>
        <a:ext cx="2162056" cy="701657"/>
      </dsp:txXfrm>
    </dsp:sp>
    <dsp:sp modelId="{72A72D6F-1C1F-4BF7-9859-3D6EEF8E2B41}">
      <dsp:nvSpPr>
        <dsp:cNvPr id="0" name=""/>
        <dsp:cNvSpPr/>
      </dsp:nvSpPr>
      <dsp:spPr>
        <a:xfrm>
          <a:off x="1660525" y="3076900"/>
          <a:ext cx="2170226" cy="217109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7BAE8-53F7-4E26-8DB2-28B510D74B3C}">
      <dsp:nvSpPr>
        <dsp:cNvPr id="0" name=""/>
        <dsp:cNvSpPr/>
      </dsp:nvSpPr>
      <dsp:spPr>
        <a:xfrm>
          <a:off x="2042390" y="3834186"/>
          <a:ext cx="1403650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</a:t>
          </a:r>
          <a:r>
            <a:rPr lang="en-US" altLang="zh-CN" sz="1800" kern="1200" dirty="0"/>
            <a:t>GMV25%</a:t>
          </a:r>
          <a:r>
            <a:rPr lang="zh-CN" altLang="en-US" sz="1800" kern="1200" dirty="0"/>
            <a:t>提成</a:t>
          </a:r>
        </a:p>
      </dsp:txBody>
      <dsp:txXfrm>
        <a:off x="2042390" y="3834186"/>
        <a:ext cx="1403650" cy="701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1FD62-1F4B-451B-AAB0-C799E75A1293}">
      <dsp:nvSpPr>
        <dsp:cNvPr id="0" name=""/>
        <dsp:cNvSpPr/>
      </dsp:nvSpPr>
      <dsp:spPr>
        <a:xfrm>
          <a:off x="432646" y="255741"/>
          <a:ext cx="5717317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北京出租行业的车辆更新由搜谷负责出资。</a:t>
          </a:r>
          <a:endParaRPr lang="zh-CN" altLang="en-US" sz="2300" kern="1200" dirty="0"/>
        </a:p>
      </dsp:txBody>
      <dsp:txXfrm>
        <a:off x="432646" y="255741"/>
        <a:ext cx="5717317" cy="1066459"/>
      </dsp:txXfrm>
    </dsp:sp>
    <dsp:sp modelId="{655EAF0B-42D2-4290-B6AC-2674AC5233A1}">
      <dsp:nvSpPr>
        <dsp:cNvPr id="0" name=""/>
        <dsp:cNvSpPr/>
      </dsp:nvSpPr>
      <dsp:spPr>
        <a:xfrm>
          <a:off x="223577" y="37533"/>
          <a:ext cx="746521" cy="11197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FE8EE-7828-4B48-A5BD-E3A434B271AF}">
      <dsp:nvSpPr>
        <dsp:cNvPr id="0" name=""/>
        <dsp:cNvSpPr/>
      </dsp:nvSpPr>
      <dsp:spPr>
        <a:xfrm>
          <a:off x="424353" y="1598296"/>
          <a:ext cx="5733903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出租车上线运营，</a:t>
          </a:r>
          <a:r>
            <a:rPr lang="en-US" altLang="zh-CN" sz="2300" kern="1200" dirty="0"/>
            <a:t>2022</a:t>
          </a:r>
          <a:r>
            <a:rPr lang="zh-CN" altLang="en-US" sz="2300" kern="1200" dirty="0"/>
            <a:t>年</a:t>
          </a:r>
          <a:r>
            <a:rPr lang="en-US" altLang="zh-CN" sz="2300" kern="1200" dirty="0"/>
            <a:t>6</a:t>
          </a:r>
          <a:r>
            <a:rPr lang="zh-CN" altLang="en-US" sz="2300" kern="1200" dirty="0"/>
            <a:t>月底，完成</a:t>
          </a:r>
          <a:r>
            <a:rPr lang="en-US" altLang="zh-CN" sz="2300" kern="1200" dirty="0"/>
            <a:t>50000</a:t>
          </a:r>
          <a:r>
            <a:rPr lang="zh-CN" altLang="en-US" sz="2300" kern="1200" dirty="0"/>
            <a:t>辆出租车上线。</a:t>
          </a:r>
        </a:p>
      </dsp:txBody>
      <dsp:txXfrm>
        <a:off x="424353" y="1598296"/>
        <a:ext cx="5733903" cy="1066459"/>
      </dsp:txXfrm>
    </dsp:sp>
    <dsp:sp modelId="{A064E50E-E221-440F-B76B-8CA47905F13A}">
      <dsp:nvSpPr>
        <dsp:cNvPr id="0" name=""/>
        <dsp:cNvSpPr/>
      </dsp:nvSpPr>
      <dsp:spPr>
        <a:xfrm>
          <a:off x="239619" y="1299878"/>
          <a:ext cx="746521" cy="111978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6A09D-6701-4A18-9151-FD56AFCB1B74}">
      <dsp:nvSpPr>
        <dsp:cNvPr id="0" name=""/>
        <dsp:cNvSpPr/>
      </dsp:nvSpPr>
      <dsp:spPr>
        <a:xfrm>
          <a:off x="493681" y="2940850"/>
          <a:ext cx="5595246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每天每单</a:t>
          </a:r>
          <a:r>
            <a:rPr lang="en-US" altLang="zh-CN" sz="2300" kern="1200" dirty="0"/>
            <a:t>GMV800</a:t>
          </a:r>
          <a:r>
            <a:rPr lang="zh-CN" altLang="en-US" sz="2300" kern="1200" dirty="0"/>
            <a:t>元，预计每天</a:t>
          </a:r>
          <a:r>
            <a:rPr lang="en-US" altLang="zh-CN" sz="2300" kern="1200" dirty="0"/>
            <a:t>GMV4000</a:t>
          </a:r>
          <a:r>
            <a:rPr lang="zh-CN" altLang="en-US" sz="2300" kern="1200" dirty="0"/>
            <a:t>万元，每天提成约</a:t>
          </a:r>
          <a:r>
            <a:rPr lang="en-US" altLang="zh-CN" sz="2300" kern="1200" dirty="0"/>
            <a:t>1000</a:t>
          </a:r>
          <a:r>
            <a:rPr lang="zh-CN" altLang="en-US" sz="2300" kern="1200" dirty="0"/>
            <a:t>万元。</a:t>
          </a:r>
        </a:p>
      </dsp:txBody>
      <dsp:txXfrm>
        <a:off x="493681" y="2940850"/>
        <a:ext cx="5595246" cy="1066459"/>
      </dsp:txXfrm>
    </dsp:sp>
    <dsp:sp modelId="{F08B4896-CBC0-407A-9044-EE989F249483}">
      <dsp:nvSpPr>
        <dsp:cNvPr id="0" name=""/>
        <dsp:cNvSpPr/>
      </dsp:nvSpPr>
      <dsp:spPr>
        <a:xfrm>
          <a:off x="223577" y="2578258"/>
          <a:ext cx="746521" cy="11197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B18A7-EB57-400A-B470-8B5D76C0C2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8C328F-A824-4593-A1AC-AC31A4A7BB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67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16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654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077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126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14/relationships/chartEx" Target="../charts/chartEx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00" y="1971993"/>
            <a:ext cx="12203113" cy="2619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探索新模式，共建生态链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-11112" y="2028825"/>
            <a:ext cx="1530350" cy="2719388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362075" y="1349375"/>
            <a:ext cx="3579813" cy="3779838"/>
          </a:xfrm>
          <a:prstGeom prst="ellips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14463" y="1450975"/>
            <a:ext cx="3527425" cy="35274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>
            <a:off x="0" y="2146300"/>
            <a:ext cx="1533525" cy="2519363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4863" y="1033463"/>
            <a:ext cx="714375" cy="7143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1825" y="63500"/>
            <a:ext cx="1196975" cy="11985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1" name="文本框 13"/>
          <p:cNvSpPr txBox="1"/>
          <p:nvPr/>
        </p:nvSpPr>
        <p:spPr>
          <a:xfrm>
            <a:off x="1674813" y="2146300"/>
            <a:ext cx="3392487" cy="172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2022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 北京搜谷集团</a:t>
            </a:r>
            <a:endParaRPr lang="zh-CN" altLang="en-US" sz="4800" dirty="0">
              <a:solidFill>
                <a:srgbClr val="FFFFFF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82" name="文本框 1"/>
          <p:cNvSpPr/>
          <p:nvPr/>
        </p:nvSpPr>
        <p:spPr>
          <a:xfrm>
            <a:off x="5267008" y="2332038"/>
            <a:ext cx="52800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 进 搜 谷</a:t>
            </a:r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5" y="465138"/>
            <a:ext cx="630238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5" descr="C:\Users\Administrator\Desktop\运营公司材料\图片\样车荣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270" y="5922963"/>
            <a:ext cx="1319213" cy="52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椭圆 14"/>
          <p:cNvSpPr/>
          <p:nvPr/>
        </p:nvSpPr>
        <p:spPr>
          <a:xfrm>
            <a:off x="7062788" y="1158875"/>
            <a:ext cx="293688" cy="3571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46638" y="1044575"/>
            <a:ext cx="449263" cy="2968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6800" y="452438"/>
            <a:ext cx="295275" cy="3571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34"/>
          <p:cNvSpPr/>
          <p:nvPr/>
        </p:nvSpPr>
        <p:spPr>
          <a:xfrm>
            <a:off x="3334385" y="5216525"/>
            <a:ext cx="309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34"/>
          <p:cNvSpPr/>
          <p:nvPr/>
        </p:nvSpPr>
        <p:spPr>
          <a:xfrm>
            <a:off x="804863" y="5446395"/>
            <a:ext cx="10795363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政府的助手，司机的家园</a:t>
            </a:r>
            <a:r>
              <a:rPr lang="en-US" altLang="zh-CN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----</a:t>
            </a:r>
            <a:r>
              <a:rPr lang="zh-CN" altLang="en-US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打造全国最大的出行财富共享盛宴平台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扶贫平台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7575" y="3962400"/>
            <a:ext cx="4385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探索新模式，共建生态链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6" y="-6350"/>
            <a:ext cx="12433300" cy="716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矩形 3"/>
          <p:cNvSpPr/>
          <p:nvPr/>
        </p:nvSpPr>
        <p:spPr>
          <a:xfrm>
            <a:off x="501650" y="355650"/>
            <a:ext cx="9526588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核心竞争力</a:t>
            </a:r>
          </a:p>
        </p:txBody>
      </p:sp>
      <p:sp>
        <p:nvSpPr>
          <p:cNvPr id="6148" name="图片 4"/>
          <p:cNvSpPr>
            <a:spLocks noChangeAspect="1"/>
          </p:cNvSpPr>
          <p:nvPr/>
        </p:nvSpPr>
        <p:spPr>
          <a:xfrm>
            <a:off x="1017588" y="1573213"/>
            <a:ext cx="1579562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614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8" y="2679700"/>
            <a:ext cx="823912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738" y="2657475"/>
            <a:ext cx="120650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矩形 7"/>
          <p:cNvSpPr/>
          <p:nvPr/>
        </p:nvSpPr>
        <p:spPr>
          <a:xfrm>
            <a:off x="1390650" y="1814513"/>
            <a:ext cx="8391525" cy="54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网约牌照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网约车发明专利一体化多元化的多赢商业模式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52" name="TextBox 9"/>
          <p:cNvSpPr txBox="1"/>
          <p:nvPr/>
        </p:nvSpPr>
        <p:spPr>
          <a:xfrm>
            <a:off x="6643688" y="3873500"/>
            <a:ext cx="1516062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搜谷网约车牌照</a:t>
            </a:r>
          </a:p>
        </p:txBody>
      </p:sp>
      <p:sp>
        <p:nvSpPr>
          <p:cNvPr id="6153" name="TextBox 9"/>
          <p:cNvSpPr txBox="1"/>
          <p:nvPr/>
        </p:nvSpPr>
        <p:spPr>
          <a:xfrm>
            <a:off x="4578350" y="3886200"/>
            <a:ext cx="1939925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网约车发明专利</a:t>
            </a:r>
          </a:p>
        </p:txBody>
      </p:sp>
      <p:sp>
        <p:nvSpPr>
          <p:cNvPr id="6154" name="TextBox 9"/>
          <p:cNvSpPr txBox="1"/>
          <p:nvPr/>
        </p:nvSpPr>
        <p:spPr>
          <a:xfrm>
            <a:off x="8829675" y="3749675"/>
            <a:ext cx="1346200" cy="277813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搜谷网约车设备</a:t>
            </a:r>
          </a:p>
        </p:txBody>
      </p:sp>
      <p:sp>
        <p:nvSpPr>
          <p:cNvPr id="6156" name="矩形 25"/>
          <p:cNvSpPr/>
          <p:nvPr/>
        </p:nvSpPr>
        <p:spPr>
          <a:xfrm>
            <a:off x="1535113" y="4479925"/>
            <a:ext cx="9440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＠   传统出租车一张运输证价值最高市场价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70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万，未来网约车运输证价值时多少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r>
              <a:rPr lang="zh-CN" altLang="en-US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！</a:t>
            </a:r>
            <a:endParaRPr lang="en-US" altLang="zh-CN" sz="18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57" name="矩形 26"/>
          <p:cNvSpPr/>
          <p:nvPr/>
        </p:nvSpPr>
        <p:spPr>
          <a:xfrm>
            <a:off x="1573212" y="5791200"/>
            <a:ext cx="95281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＠  网约车经营许可证的价值：全国运营，运输证可以无限办理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资金池</a:t>
            </a:r>
            <a:r>
              <a:rPr lang="en-US" altLang="zh-CN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………</a:t>
            </a:r>
            <a:r>
              <a:rPr lang="zh-CN" altLang="en-US" sz="1800" dirty="0">
                <a:solidFill>
                  <a:srgbClr val="222222"/>
                </a:solidFill>
                <a:latin typeface="PingFang SC"/>
              </a:rPr>
              <a:t>。</a:t>
            </a:r>
            <a:endParaRPr lang="en-US" altLang="zh-CN" sz="1800" dirty="0">
              <a:solidFill>
                <a:srgbClr val="222222"/>
              </a:solidFill>
              <a:latin typeface="PingFang SC"/>
            </a:endParaRPr>
          </a:p>
        </p:txBody>
      </p:sp>
      <p:sp>
        <p:nvSpPr>
          <p:cNvPr id="6158" name="图片 26"/>
          <p:cNvSpPr>
            <a:spLocks noChangeAspect="1"/>
          </p:cNvSpPr>
          <p:nvPr/>
        </p:nvSpPr>
        <p:spPr>
          <a:xfrm>
            <a:off x="1074738" y="1484313"/>
            <a:ext cx="1577975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6159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3" y="2705100"/>
            <a:ext cx="1000125" cy="814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0" name="矩形 3"/>
          <p:cNvSpPr/>
          <p:nvPr/>
        </p:nvSpPr>
        <p:spPr>
          <a:xfrm>
            <a:off x="6441758" y="1258570"/>
            <a:ext cx="47561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/>
          </a:p>
        </p:txBody>
      </p:sp>
      <p:pic>
        <p:nvPicPr>
          <p:cNvPr id="6161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988" y="2127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4" name="矩形 1"/>
          <p:cNvSpPr/>
          <p:nvPr/>
        </p:nvSpPr>
        <p:spPr>
          <a:xfrm>
            <a:off x="2452234" y="1394279"/>
            <a:ext cx="9969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搜谷网约车安全的先行者和实践者、网约车专利的持有者。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165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288" y="2632075"/>
            <a:ext cx="1398587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6" name="TextBox 9"/>
          <p:cNvSpPr txBox="1"/>
          <p:nvPr/>
        </p:nvSpPr>
        <p:spPr>
          <a:xfrm>
            <a:off x="2378075" y="3895725"/>
            <a:ext cx="990600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endParaRPr lang="zh-CN" altLang="en-US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4" name="图片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82175" y="5791200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矩形 26"/>
          <p:cNvSpPr/>
          <p:nvPr/>
        </p:nvSpPr>
        <p:spPr>
          <a:xfrm>
            <a:off x="1573212" y="5094515"/>
            <a:ext cx="952817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＠  网约车发明专利：已拿到北京法院第一轮胜诉判决，完全胜诉后，后续有整套方案跟进向各网约车平台进行授权并收取专利使用费，每单收取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3%-5%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，全国每天数千万网约车订单。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E8E250-C540-4CC3-8D56-22908CB9D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2" y="2235868"/>
            <a:ext cx="4752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AD03F4-D7CB-4024-B964-B1CEC1A9D685}"/>
              </a:ext>
            </a:extLst>
          </p:cNvPr>
          <p:cNvSpPr txBox="1"/>
          <p:nvPr/>
        </p:nvSpPr>
        <p:spPr>
          <a:xfrm>
            <a:off x="481264" y="513299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搜谷未来：</a:t>
            </a: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搜谷专车 ◎   融合出租车 ◎ 顺风车 ◎ 代驾 ◎ 后备箱快递 ◎ 美食 ◎ 品牌汇 </a:t>
            </a:r>
            <a:endParaRPr lang="en-US" altLang="zh-CN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FF424DAB-E459-447D-9A07-5FBFAD8F8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912977"/>
              </p:ext>
            </p:extLst>
          </p:nvPr>
        </p:nvGraphicFramePr>
        <p:xfrm>
          <a:off x="1010652" y="1196843"/>
          <a:ext cx="10170695" cy="525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 spd="slow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任意多边形 1"/>
          <p:cNvSpPr/>
          <p:nvPr/>
        </p:nvSpPr>
        <p:spPr>
          <a:xfrm>
            <a:off x="89808" y="6350"/>
            <a:ext cx="129989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4862" y="81915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604" y="91714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34D35-A71C-4D8D-89E6-CCA1B570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90800"/>
            <a:ext cx="457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11889"/>
      </p:ext>
    </p:extLst>
  </p:cSld>
  <p:clrMapOvr>
    <a:masterClrMapping/>
  </p:clrMapOvr>
  <p:transition spd="slow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CB7FC86D-D952-497F-9C62-3A7ABBB5D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3047"/>
              </p:ext>
            </p:extLst>
          </p:nvPr>
        </p:nvGraphicFramePr>
        <p:xfrm>
          <a:off x="701190" y="1711642"/>
          <a:ext cx="9244915" cy="450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34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D9561E2-BCAA-40F4-AB7D-9D4578A1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12270"/>
              </p:ext>
            </p:extLst>
          </p:nvPr>
        </p:nvGraphicFramePr>
        <p:xfrm>
          <a:off x="585789" y="1129800"/>
          <a:ext cx="11020422" cy="567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728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68604-D060-40B6-A300-5828F23F3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658443"/>
              </p:ext>
            </p:extLst>
          </p:nvPr>
        </p:nvGraphicFramePr>
        <p:xfrm>
          <a:off x="2032000" y="10014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65A416-FDB6-4E0C-ABC7-60EC31CC6BFA}"/>
              </a:ext>
            </a:extLst>
          </p:cNvPr>
          <p:cNvSpPr txBox="1"/>
          <p:nvPr/>
        </p:nvSpPr>
        <p:spPr>
          <a:xfrm>
            <a:off x="8630653" y="5575062"/>
            <a:ext cx="1347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1-6</a:t>
            </a:r>
            <a:r>
              <a:rPr lang="zh-CN" altLang="en-US" sz="1600" dirty="0"/>
              <a:t>月累计</a:t>
            </a:r>
            <a:endParaRPr lang="en-US" altLang="zh-CN" sz="1600" dirty="0"/>
          </a:p>
          <a:p>
            <a:r>
              <a:rPr lang="en-US" altLang="zh-CN" sz="1600" dirty="0"/>
              <a:t>75000</a:t>
            </a:r>
            <a:r>
              <a:rPr lang="zh-CN" altLang="en-US" sz="1600" dirty="0"/>
              <a:t>辆</a:t>
            </a:r>
            <a:endParaRPr lang="en-US" altLang="zh-CN" sz="1600" dirty="0"/>
          </a:p>
          <a:p>
            <a:r>
              <a:rPr lang="en-US" altLang="zh-CN" dirty="0"/>
              <a:t>116500</a:t>
            </a:r>
            <a:r>
              <a:rPr lang="zh-CN" altLang="en-US" sz="1600" dirty="0"/>
              <a:t>万元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7064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EFA09A1-74AC-438B-857F-CA1A45B8E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269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E11EFDA-FC50-4942-880D-6A4FFA6AE3A7}"/>
              </a:ext>
            </a:extLst>
          </p:cNvPr>
          <p:cNvSpPr txBox="1"/>
          <p:nvPr/>
        </p:nvSpPr>
        <p:spPr>
          <a:xfrm>
            <a:off x="9962063" y="4912715"/>
            <a:ext cx="134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1-6</a:t>
            </a:r>
            <a:r>
              <a:rPr lang="zh-CN" altLang="en-US" sz="1600" dirty="0"/>
              <a:t>月累计</a:t>
            </a:r>
            <a:endParaRPr lang="en-US" altLang="zh-CN" sz="1600" dirty="0"/>
          </a:p>
          <a:p>
            <a:r>
              <a:rPr lang="en-US" altLang="zh-CN" sz="1600" dirty="0"/>
              <a:t>116500</a:t>
            </a:r>
            <a:r>
              <a:rPr lang="zh-CN" altLang="en-US" sz="1600" dirty="0"/>
              <a:t>万元</a:t>
            </a:r>
            <a:endParaRPr lang="en-US" altLang="zh-CN" sz="1600" dirty="0"/>
          </a:p>
          <a:p>
            <a:r>
              <a:rPr lang="en-US" altLang="zh-CN" sz="1600" dirty="0"/>
              <a:t>20970</a:t>
            </a:r>
            <a:r>
              <a:rPr lang="zh-CN" altLang="en-US" sz="1600" dirty="0"/>
              <a:t>万元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894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181AF90A-089C-47CB-AC92-A68532C51D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9487434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181AF90A-089C-47CB-AC92-A68532C51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124B36F-D16A-4871-850A-445A9EC34D37}"/>
              </a:ext>
            </a:extLst>
          </p:cNvPr>
          <p:cNvSpPr txBox="1"/>
          <p:nvPr/>
        </p:nvSpPr>
        <p:spPr>
          <a:xfrm>
            <a:off x="9200754" y="5237050"/>
            <a:ext cx="67113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9213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6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D78F9-4749-404A-9415-D89470CA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688"/>
            <a:ext cx="12192000" cy="57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569913" y="63500"/>
            <a:ext cx="4514850" cy="1671638"/>
          </a:xfrm>
          <a:custGeom>
            <a:avLst/>
            <a:gdLst>
              <a:gd name="connsiteX0" fmla="*/ 0 w 5424462"/>
              <a:gd name="connsiteY0" fmla="*/ 0 h 2708663"/>
              <a:gd name="connsiteX1" fmla="*/ 5424462 w 5424462"/>
              <a:gd name="connsiteY1" fmla="*/ 0 h 2708663"/>
              <a:gd name="connsiteX2" fmla="*/ 5410648 w 5424462"/>
              <a:gd name="connsiteY2" fmla="*/ 273571 h 2708663"/>
              <a:gd name="connsiteX3" fmla="*/ 2712231 w 5424462"/>
              <a:gd name="connsiteY3" fmla="*/ 2708663 h 2708663"/>
              <a:gd name="connsiteX4" fmla="*/ 13814 w 5424462"/>
              <a:gd name="connsiteY4" fmla="*/ 273571 h 27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4462" h="2708663">
                <a:moveTo>
                  <a:pt x="0" y="0"/>
                </a:moveTo>
                <a:lnTo>
                  <a:pt x="5424462" y="0"/>
                </a:lnTo>
                <a:lnTo>
                  <a:pt x="5410648" y="273571"/>
                </a:lnTo>
                <a:cubicBezTo>
                  <a:pt x="5271745" y="1641326"/>
                  <a:pt x="4116633" y="2708663"/>
                  <a:pt x="2712231" y="2708663"/>
                </a:cubicBezTo>
                <a:cubicBezTo>
                  <a:pt x="1307829" y="2708663"/>
                  <a:pt x="152717" y="1641326"/>
                  <a:pt x="13814" y="273571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50838" y="2424113"/>
            <a:ext cx="906463" cy="9064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96000" y="517525"/>
            <a:ext cx="355600" cy="2857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文本框 23"/>
          <p:cNvSpPr txBox="1"/>
          <p:nvPr/>
        </p:nvSpPr>
        <p:spPr>
          <a:xfrm>
            <a:off x="1096963" y="2752725"/>
            <a:ext cx="677862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1.</a:t>
            </a:r>
          </a:p>
        </p:txBody>
      </p:sp>
      <p:sp>
        <p:nvSpPr>
          <p:cNvPr id="4102" name="文本框 24"/>
          <p:cNvSpPr txBox="1"/>
          <p:nvPr/>
        </p:nvSpPr>
        <p:spPr>
          <a:xfrm>
            <a:off x="1050925" y="3759200"/>
            <a:ext cx="677863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2.</a:t>
            </a:r>
          </a:p>
        </p:txBody>
      </p:sp>
      <p:sp>
        <p:nvSpPr>
          <p:cNvPr id="4103" name="文本框 25"/>
          <p:cNvSpPr txBox="1"/>
          <p:nvPr/>
        </p:nvSpPr>
        <p:spPr>
          <a:xfrm>
            <a:off x="1073150" y="4762500"/>
            <a:ext cx="6778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3.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32013" y="2114550"/>
            <a:ext cx="0" cy="4308475"/>
          </a:xfrm>
          <a:prstGeom prst="line">
            <a:avLst/>
          </a:prstGeom>
          <a:ln>
            <a:solidFill>
              <a:srgbClr val="1E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69963" y="-1055687"/>
            <a:ext cx="690563" cy="942975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文本框 20"/>
          <p:cNvSpPr/>
          <p:nvPr/>
        </p:nvSpPr>
        <p:spPr>
          <a:xfrm>
            <a:off x="2132013" y="598488"/>
            <a:ext cx="147955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目   录</a:t>
            </a:r>
            <a:endParaRPr lang="en-US" altLang="en-US" sz="40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07" name="文本框 16"/>
          <p:cNvSpPr/>
          <p:nvPr/>
        </p:nvSpPr>
        <p:spPr>
          <a:xfrm>
            <a:off x="2168525" y="2846388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关于我们</a:t>
            </a:r>
            <a:endParaRPr lang="en-US" altLang="en-US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410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8" y="552450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960688"/>
            <a:ext cx="3695700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椭圆 19"/>
          <p:cNvSpPr/>
          <p:nvPr/>
        </p:nvSpPr>
        <p:spPr>
          <a:xfrm>
            <a:off x="6794500" y="379413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24475" y="1584325"/>
            <a:ext cx="373063" cy="285750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08988" y="331788"/>
            <a:ext cx="355600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45038" y="2379663"/>
            <a:ext cx="444500" cy="425450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688263" y="603250"/>
            <a:ext cx="276225" cy="6270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88088" y="1622425"/>
            <a:ext cx="355600" cy="39211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851650" y="1181100"/>
            <a:ext cx="355600" cy="3905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7" name="矩形 1"/>
          <p:cNvSpPr/>
          <p:nvPr/>
        </p:nvSpPr>
        <p:spPr>
          <a:xfrm>
            <a:off x="2168525" y="3860800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业务介绍</a:t>
            </a:r>
            <a:endParaRPr lang="en-US" altLang="en-US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18" name="矩形 2"/>
          <p:cNvSpPr/>
          <p:nvPr/>
        </p:nvSpPr>
        <p:spPr>
          <a:xfrm>
            <a:off x="2168525" y="4822825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+mn-ea"/>
              </a:rPr>
              <a:t>模式介绍</a:t>
            </a:r>
          </a:p>
        </p:txBody>
      </p:sp>
      <p:sp>
        <p:nvSpPr>
          <p:cNvPr id="4119" name="文本框 25"/>
          <p:cNvSpPr txBox="1"/>
          <p:nvPr/>
        </p:nvSpPr>
        <p:spPr>
          <a:xfrm>
            <a:off x="1319213" y="5743575"/>
            <a:ext cx="277812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pic>
        <p:nvPicPr>
          <p:cNvPr id="29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7759" y="5615838"/>
            <a:ext cx="1319211" cy="547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文本框 25"/>
          <p:cNvSpPr txBox="1"/>
          <p:nvPr/>
        </p:nvSpPr>
        <p:spPr>
          <a:xfrm>
            <a:off x="1077346" y="5627122"/>
            <a:ext cx="6778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4.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sp>
        <p:nvSpPr>
          <p:cNvPr id="31" name="矩形 2"/>
          <p:cNvSpPr/>
          <p:nvPr/>
        </p:nvSpPr>
        <p:spPr>
          <a:xfrm>
            <a:off x="2190299" y="5610849"/>
            <a:ext cx="449353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+mn-ea"/>
              </a:rPr>
              <a:t>融资规划及投资人变现机制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4083CC4-BFDF-4EB5-9AB1-FC058AD67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714699"/>
              </p:ext>
            </p:extLst>
          </p:nvPr>
        </p:nvGraphicFramePr>
        <p:xfrm>
          <a:off x="6609348" y="739121"/>
          <a:ext cx="4785894" cy="524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6C92771-24F9-4AF8-B35E-6B944B771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20305"/>
              </p:ext>
            </p:extLst>
          </p:nvPr>
        </p:nvGraphicFramePr>
        <p:xfrm>
          <a:off x="796758" y="1374496"/>
          <a:ext cx="6582610" cy="410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276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BCFD67C-DF80-4C77-A300-B138D5360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28326"/>
              </p:ext>
            </p:extLst>
          </p:nvPr>
        </p:nvGraphicFramePr>
        <p:xfrm>
          <a:off x="0" y="764583"/>
          <a:ext cx="12192002" cy="6195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677">
                  <a:extLst>
                    <a:ext uri="{9D8B030D-6E8A-4147-A177-3AD203B41FA5}">
                      <a16:colId xmlns:a16="http://schemas.microsoft.com/office/drawing/2014/main" val="2463827655"/>
                    </a:ext>
                  </a:extLst>
                </a:gridCol>
                <a:gridCol w="1068514">
                  <a:extLst>
                    <a:ext uri="{9D8B030D-6E8A-4147-A177-3AD203B41FA5}">
                      <a16:colId xmlns:a16="http://schemas.microsoft.com/office/drawing/2014/main" val="1131915580"/>
                    </a:ext>
                  </a:extLst>
                </a:gridCol>
                <a:gridCol w="1602769">
                  <a:extLst>
                    <a:ext uri="{9D8B030D-6E8A-4147-A177-3AD203B41FA5}">
                      <a16:colId xmlns:a16="http://schemas.microsoft.com/office/drawing/2014/main" val="3447837089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1883700617"/>
                    </a:ext>
                  </a:extLst>
                </a:gridCol>
                <a:gridCol w="1465779">
                  <a:extLst>
                    <a:ext uri="{9D8B030D-6E8A-4147-A177-3AD203B41FA5}">
                      <a16:colId xmlns:a16="http://schemas.microsoft.com/office/drawing/2014/main" val="873752214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674529097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228792572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761937336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94342873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032130484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283901424"/>
                    </a:ext>
                  </a:extLst>
                </a:gridCol>
              </a:tblGrid>
              <a:tr h="276380"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99634108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特殊运营模式（权责制）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北京出租车注册数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50,000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83659032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天数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264230047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出租车每天订单</a:t>
                      </a:r>
                      <a:r>
                        <a:rPr lang="en-US" altLang="zh-CN" sz="1400" b="1" u="none" strike="noStrike">
                          <a:effectLst/>
                        </a:rPr>
                        <a:t>GMV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840,000,000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1,080,000,000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1,200,000,000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370321454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62753732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累计更新车辆总数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959892876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更新单价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24,000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24,000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327500896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更新支出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42310990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补贴支出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500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167248795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月管理费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595613084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累计管理费支出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630149943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净收益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210,000,000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185880388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特殊运营模式（收付制）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改造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16119070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-90,000,000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474541347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补贴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762530631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车辆押金回流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55860894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310274248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车辆月租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5,000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627209235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净现金流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292,500,000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-5,500,000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-17,000,000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-28,500,000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285,000,000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4058325491"/>
                  </a:ext>
                </a:extLst>
              </a:tr>
              <a:tr h="39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个月测算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IRR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回收期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个月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001263195"/>
                  </a:ext>
                </a:extLst>
              </a:tr>
              <a:tr h="39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10%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NPV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¥43,461,139.13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76619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6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6EFE9A-0A22-4A66-B7B4-291B9411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5071"/>
              </p:ext>
            </p:extLst>
          </p:nvPr>
        </p:nvGraphicFramePr>
        <p:xfrm>
          <a:off x="146502" y="953997"/>
          <a:ext cx="12045499" cy="5847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185">
                  <a:extLst>
                    <a:ext uri="{9D8B030D-6E8A-4147-A177-3AD203B41FA5}">
                      <a16:colId xmlns:a16="http://schemas.microsoft.com/office/drawing/2014/main" val="1826536938"/>
                    </a:ext>
                  </a:extLst>
                </a:gridCol>
                <a:gridCol w="1621775">
                  <a:extLst>
                    <a:ext uri="{9D8B030D-6E8A-4147-A177-3AD203B41FA5}">
                      <a16:colId xmlns:a16="http://schemas.microsoft.com/office/drawing/2014/main" val="711225890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152809614"/>
                    </a:ext>
                  </a:extLst>
                </a:gridCol>
                <a:gridCol w="1483163">
                  <a:extLst>
                    <a:ext uri="{9D8B030D-6E8A-4147-A177-3AD203B41FA5}">
                      <a16:colId xmlns:a16="http://schemas.microsoft.com/office/drawing/2014/main" val="1519603275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2446557766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198206353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605690986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499330358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2917775431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3869115960"/>
                    </a:ext>
                  </a:extLst>
                </a:gridCol>
              </a:tblGrid>
              <a:tr h="54036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运营年限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8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4231912029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改造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1594529072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-891,000,000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2693146634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补贴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1966502508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车辆押金退回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2590404699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475837684"/>
                  </a:ext>
                </a:extLst>
              </a:tr>
              <a:tr h="528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车辆月租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340084863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净现金流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1,219,000,000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4,020,000,000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133218743"/>
                  </a:ext>
                </a:extLst>
              </a:tr>
              <a:tr h="7678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r>
                        <a:rPr lang="zh-CN" altLang="en-US" sz="1400" b="1" u="none" strike="noStrike">
                          <a:effectLst/>
                        </a:rPr>
                        <a:t>年测算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IRR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87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378348749"/>
                  </a:ext>
                </a:extLst>
              </a:tr>
              <a:tr h="767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10%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NPV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¥20,087,838,051.79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7382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任意多边形 1"/>
          <p:cNvSpPr/>
          <p:nvPr/>
        </p:nvSpPr>
        <p:spPr>
          <a:xfrm>
            <a:off x="89808" y="6350"/>
            <a:ext cx="129989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4862" y="81915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604" y="91714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34D35-A71C-4D8D-89E6-CCA1B570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90800"/>
            <a:ext cx="457200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8019EC-FC06-42A2-8676-35AA8E7CE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762" y="2662237"/>
            <a:ext cx="4562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89712"/>
      </p:ext>
    </p:extLst>
  </p:cSld>
  <p:clrMapOvr>
    <a:masterClrMapping/>
  </p:clrMapOvr>
  <p:transition spd="slow" advTm="1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353EBC-1B74-4B71-B9AD-A154604B2A42}"/>
              </a:ext>
            </a:extLst>
          </p:cNvPr>
          <p:cNvSpPr txBox="1"/>
          <p:nvPr/>
        </p:nvSpPr>
        <p:spPr>
          <a:xfrm>
            <a:off x="363320" y="225743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搜谷集团网约车运力项目战略规划</a:t>
            </a:r>
            <a:endParaRPr lang="zh-CN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62B147-D3AC-4E23-B5AA-997FE09FB3AE}"/>
              </a:ext>
            </a:extLst>
          </p:cNvPr>
          <p:cNvSpPr txBox="1"/>
          <p:nvPr/>
        </p:nvSpPr>
        <p:spPr>
          <a:xfrm>
            <a:off x="363320" y="1838732"/>
            <a:ext cx="9738360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    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北京搜谷集团是搜谷网约车运营平台公司，行使搜谷网约车运输证办理经营权，即为车辆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办理运输证，运营车辆的采购、保险、更新、保养和报废等五项关联业务，负责搜谷网约车平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台的运营管理。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方式：招聘驾驶员，采购和更新车辆，办理车辆运输证，打造规模化的网约车运营车队；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目标：为各大网约车用户平台提供运力服务，安全规范，全国复制。</a:t>
            </a:r>
          </a:p>
        </p:txBody>
      </p:sp>
    </p:spTree>
    <p:extLst>
      <p:ext uri="{BB962C8B-B14F-4D97-AF65-F5344CB8AC3E}">
        <p14:creationId xmlns:p14="http://schemas.microsoft.com/office/powerpoint/2010/main" val="3152428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720" y="789305"/>
            <a:ext cx="1032383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1666643" y="622258"/>
            <a:ext cx="8965611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公司股权</a:t>
            </a:r>
            <a:r>
              <a:rPr lang="en-US" altLang="zh-CN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&amp;</a:t>
            </a:r>
            <a:r>
              <a:rPr lang="zh-CN" altLang="en-US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组织架构图</a:t>
            </a:r>
            <a:endParaRPr lang="en-US" altLang="en-US" sz="4400" dirty="0">
              <a:solidFill>
                <a:srgbClr val="1E4A7A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475410" y="2044201"/>
            <a:ext cx="2840517" cy="412617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8913" y="3641611"/>
            <a:ext cx="1208666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291336" y="5702438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集团办公室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457690" y="3639752"/>
            <a:ext cx="1208666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北京搜谷亿行科技服务有限公司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449987" y="3615263"/>
            <a:ext cx="1206654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北京搜谷科技服务有限公司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1670" y="5669781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67268" y="4095099"/>
            <a:ext cx="1206654" cy="327074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董事长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020255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984406" y="5675855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策划部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H="1" flipV="1">
            <a:off x="5870188" y="2456817"/>
            <a:ext cx="406" cy="1638279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36004" y="5059522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936015" y="5059521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V="1">
            <a:off x="6205845" y="5059520"/>
            <a:ext cx="5225143" cy="9038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36003" y="5059521"/>
            <a:ext cx="5642897" cy="90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4062022" y="3245447"/>
            <a:ext cx="4991292" cy="84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331682" y="5675856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9363663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2652267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10715023" y="5705905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6671789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投资事业部</a:t>
            </a:r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>
            <a:off x="3256600" y="5059520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4587733" y="5068559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5870187" y="5062484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5870187" y="4449037"/>
            <a:ext cx="408" cy="610483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7271988" y="5059522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861748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995111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>
            <a:off x="1143058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>
            <a:off x="8299982" y="1734290"/>
            <a:ext cx="61640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8916383" y="1570753"/>
            <a:ext cx="1420587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刘君强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8921578" y="2054478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8916384" y="2585926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2438335" y="1853169"/>
            <a:ext cx="1420586" cy="327074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Line 45"/>
          <p:cNvSpPr>
            <a:spLocks noChangeShapeType="1"/>
          </p:cNvSpPr>
          <p:nvPr/>
        </p:nvSpPr>
        <p:spPr bwMode="auto">
          <a:xfrm>
            <a:off x="8325586" y="2245795"/>
            <a:ext cx="59599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Line 45"/>
          <p:cNvSpPr>
            <a:spLocks noChangeShapeType="1"/>
          </p:cNvSpPr>
          <p:nvPr/>
        </p:nvSpPr>
        <p:spPr bwMode="auto">
          <a:xfrm>
            <a:off x="8320392" y="2750201"/>
            <a:ext cx="59599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5069940" y="1691298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集团总注册资本：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-16327" y="3598110"/>
            <a:ext cx="1288333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4193461" y="2736567"/>
            <a:ext cx="1547019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肘形连接符 2"/>
          <p:cNvCxnSpPr>
            <a:stCxn id="5" idx="0"/>
            <a:endCxn id="4" idx="1"/>
          </p:cNvCxnSpPr>
          <p:nvPr/>
        </p:nvCxnSpPr>
        <p:spPr>
          <a:xfrm rot="5400000" flipH="1" flipV="1">
            <a:off x="2598778" y="1764979"/>
            <a:ext cx="1391101" cy="23621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ine 36"/>
          <p:cNvSpPr>
            <a:spLocks noChangeShapeType="1"/>
          </p:cNvSpPr>
          <p:nvPr/>
        </p:nvSpPr>
        <p:spPr bwMode="auto">
          <a:xfrm flipH="1" flipV="1">
            <a:off x="8299982" y="1734290"/>
            <a:ext cx="20410" cy="1015171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>
            <a:endCxn id="4" idx="3"/>
          </p:cNvCxnSpPr>
          <p:nvPr/>
        </p:nvCxnSpPr>
        <p:spPr>
          <a:xfrm flipH="1">
            <a:off x="7315927" y="2241875"/>
            <a:ext cx="984055" cy="8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cxnSpLocks/>
            <a:endCxn id="5" idx="1"/>
          </p:cNvCxnSpPr>
          <p:nvPr/>
        </p:nvCxnSpPr>
        <p:spPr>
          <a:xfrm>
            <a:off x="1272006" y="3804289"/>
            <a:ext cx="236907" cy="357"/>
          </a:xfrm>
          <a:prstGeom prst="bent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0" idx="0"/>
            <a:endCxn id="7" idx="0"/>
          </p:cNvCxnSpPr>
          <p:nvPr/>
        </p:nvCxnSpPr>
        <p:spPr>
          <a:xfrm>
            <a:off x="4062022" y="3245447"/>
            <a:ext cx="1" cy="39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0" idx="1"/>
            <a:endCxn id="8" idx="0"/>
          </p:cNvCxnSpPr>
          <p:nvPr/>
        </p:nvCxnSpPr>
        <p:spPr>
          <a:xfrm>
            <a:off x="9053314" y="3253884"/>
            <a:ext cx="0" cy="361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5"/>
          <p:cNvSpPr>
            <a:spLocks noChangeArrowheads="1"/>
          </p:cNvSpPr>
          <p:nvPr/>
        </p:nvSpPr>
        <p:spPr bwMode="auto">
          <a:xfrm>
            <a:off x="6795148" y="2691608"/>
            <a:ext cx="1288333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0289434" y="3271036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0336970" y="3899851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9"/>
          <p:cNvSpPr txBox="1"/>
          <p:nvPr/>
        </p:nvSpPr>
        <p:spPr>
          <a:xfrm>
            <a:off x="3223499" y="3394168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119" name="TextBox 9"/>
          <p:cNvSpPr txBox="1"/>
          <p:nvPr/>
        </p:nvSpPr>
        <p:spPr>
          <a:xfrm>
            <a:off x="1272992" y="3369455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8192628" y="3296076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cxnSp>
        <p:nvCxnSpPr>
          <p:cNvPr id="123" name="肘形连接符 122"/>
          <p:cNvCxnSpPr>
            <a:stCxn id="116" idx="1"/>
            <a:endCxn id="8" idx="3"/>
          </p:cNvCxnSpPr>
          <p:nvPr/>
        </p:nvCxnSpPr>
        <p:spPr>
          <a:xfrm rot="10800000" flipV="1">
            <a:off x="9656642" y="3434572"/>
            <a:ext cx="632793" cy="343725"/>
          </a:xfrm>
          <a:prstGeom prst="bentConnector3">
            <a:avLst>
              <a:gd name="adj1" fmla="val 4871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cxnSpLocks/>
          </p:cNvCxnSpPr>
          <p:nvPr/>
        </p:nvCxnSpPr>
        <p:spPr>
          <a:xfrm rot="10800000">
            <a:off x="9928136" y="3778298"/>
            <a:ext cx="408834" cy="328475"/>
          </a:xfrm>
          <a:prstGeom prst="bentConnector3">
            <a:avLst>
              <a:gd name="adj1" fmla="val 87942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4">
            <a:extLst>
              <a:ext uri="{FF2B5EF4-FFF2-40B4-BE49-F238E27FC236}">
                <a16:creationId xmlns:a16="http://schemas.microsoft.com/office/drawing/2014/main" id="{51F8AA84-106E-4456-B3AA-D33BA16610AA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组织规划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00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0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0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34" grpId="0" bldLvl="0" animBg="1"/>
      <p:bldP spid="38" grpId="0" bldLvl="0" animBg="1"/>
      <p:bldP spid="39" grpId="0" bldLvl="0" animBg="1"/>
      <p:bldP spid="42" grpId="0" bldLvl="0" animBg="1"/>
      <p:bldP spid="43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/>
      <p:bldP spid="92" grpId="0" bldLvl="0" animBg="1"/>
      <p:bldP spid="93" grpId="0" bldLvl="0" animBg="1"/>
      <p:bldP spid="98" grpId="0" bldLvl="0" animBg="1"/>
      <p:bldP spid="100" grpId="0" bldLvl="0"/>
      <p:bldP spid="105" grpId="0" bldLvl="0" animBg="1"/>
      <p:bldP spid="115" grpId="0" bldLvl="0"/>
      <p:bldP spid="116" grpId="0" bldLvl="0" animBg="1"/>
      <p:bldP spid="1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个人股东介绍</a:t>
            </a:r>
            <a:r>
              <a:rPr lang="en-US" altLang="zh-CN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刘君强</a:t>
            </a:r>
            <a:endParaRPr lang="en-US" altLang="en-US" sz="6000" dirty="0">
              <a:solidFill>
                <a:srgbClr val="00B0F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" y="1030835"/>
            <a:ext cx="11704637" cy="55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个人股东介绍</a:t>
            </a:r>
            <a:r>
              <a:rPr lang="en-US" altLang="zh-CN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张美珍</a:t>
            </a:r>
            <a:endParaRPr lang="en-US" altLang="en-US" sz="6000" dirty="0">
              <a:solidFill>
                <a:srgbClr val="00B0F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198791"/>
            <a:ext cx="11712575" cy="50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矩形 2"/>
          <p:cNvSpPr/>
          <p:nvPr/>
        </p:nvSpPr>
        <p:spPr>
          <a:xfrm>
            <a:off x="1605816" y="1211172"/>
            <a:ext cx="8429625" cy="549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端（优先）：</a:t>
            </a:r>
            <a:endParaRPr lang="en-US" altLang="zh-CN" sz="1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专业投资机构、银行、非银行金融机构等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汽车生产商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汽车金融租赁交易商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其他各类性质的企业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端：高净值人士群</a:t>
            </a:r>
            <a:endParaRPr lang="en-US" altLang="zh-CN" sz="1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企业高管、职业经理人；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中小企业主；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演艺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体育明星；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网红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直播大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拆迁户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股市大户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4189413" y="380175"/>
            <a:ext cx="326243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目标投资方</a:t>
            </a:r>
          </a:p>
        </p:txBody>
      </p:sp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图片 4"/>
          <p:cNvSpPr>
            <a:spLocks noChangeAspect="1"/>
          </p:cNvSpPr>
          <p:nvPr/>
        </p:nvSpPr>
        <p:spPr>
          <a:xfrm>
            <a:off x="1017588" y="1573213"/>
            <a:ext cx="1579562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8" name="图片 26"/>
          <p:cNvSpPr>
            <a:spLocks noChangeAspect="1"/>
          </p:cNvSpPr>
          <p:nvPr/>
        </p:nvSpPr>
        <p:spPr>
          <a:xfrm>
            <a:off x="1074738" y="1484313"/>
            <a:ext cx="1577975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60" name="矩形 3"/>
          <p:cNvSpPr/>
          <p:nvPr/>
        </p:nvSpPr>
        <p:spPr>
          <a:xfrm>
            <a:off x="6441758" y="1258570"/>
            <a:ext cx="47561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/>
          </a:p>
        </p:txBody>
      </p:sp>
      <p:pic>
        <p:nvPicPr>
          <p:cNvPr id="6161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988" y="2127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椭圆 31"/>
          <p:cNvSpPr/>
          <p:nvPr/>
        </p:nvSpPr>
        <p:spPr>
          <a:xfrm>
            <a:off x="-3175" y="1030605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2175" y="5791200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任意多边形 1"/>
          <p:cNvSpPr/>
          <p:nvPr/>
        </p:nvSpPr>
        <p:spPr>
          <a:xfrm>
            <a:off x="88265" y="28893"/>
            <a:ext cx="130175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8200" y="94138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5A234-479C-4070-BBDB-8707A22A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7" y="2543175"/>
            <a:ext cx="4924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6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2700" y="1836738"/>
            <a:ext cx="12204700" cy="318452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3079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竖排文字占位符 2"/>
          <p:cNvSpPr txBox="1"/>
          <p:nvPr/>
        </p:nvSpPr>
        <p:spPr>
          <a:xfrm>
            <a:off x="650875" y="2175510"/>
            <a:ext cx="11252200" cy="2606675"/>
          </a:xfrm>
          <a:prstGeom prst="rect">
            <a:avLst/>
          </a:prstGeom>
        </p:spPr>
        <p:txBody>
          <a:bodyPr/>
          <a:lstStyle>
            <a:lvl1pPr marL="430530" indent="-43053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2180" indent="-357505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830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08505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1275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5658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062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466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359410" defTabSz="1088390" eaLnBrk="1" fontAlgn="auto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None/>
              <a:defRPr/>
            </a:pP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股份采用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双方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议价的形式：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投资方与搜谷达成投资意向之后，设立意向金用于双方指定团队或聘请“公允第三方”进行股份价值评估，双方认可评估报告后，正式签署融资协议，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融资投资款项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足额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到账后，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搜谷配合投资人完成工商变更登记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359410" algn="l" defTabSz="1088390" rtl="0" eaLnBrk="1" fontAlgn="auto" latinLnBrk="0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经过数年深耕，搜谷储备好了软件、硬件、知识产权、经营资质、营利模式，万事俱备、出让部分股权，邀约有实力的投资人，共建搜谷网约车财富大厦，共享网约车合规化政策红利。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359410" algn="l" defTabSz="1088390" rtl="0" eaLnBrk="1" fontAlgn="auto" latinLnBrk="0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矩形 1"/>
          <p:cNvSpPr/>
          <p:nvPr/>
        </p:nvSpPr>
        <p:spPr>
          <a:xfrm>
            <a:off x="4189413" y="773113"/>
            <a:ext cx="4439036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融资</a:t>
            </a:r>
            <a:r>
              <a:rPr lang="en-US" altLang="zh-CN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融车规划</a:t>
            </a: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1947251"/>
      </p:ext>
    </p:extLst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F043C3-D7C8-4E7B-9963-29080060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67" y="689811"/>
            <a:ext cx="12194667" cy="61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71812"/>
      </p:ext>
    </p:extLst>
  </p:cSld>
  <p:clrMapOvr>
    <a:masterClrMapping/>
  </p:clrMapOvr>
  <p:transition spd="slow" advTm="1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E271F-8E91-43A6-96B5-CA95C349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05852"/>
            <a:ext cx="12192000" cy="61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758"/>
      </p:ext>
    </p:extLst>
  </p:cSld>
  <p:clrMapOvr>
    <a:masterClrMapping/>
  </p:clrMapOvr>
  <p:transition spd="slow" advTm="1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4970" y="292645"/>
            <a:ext cx="8107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搜谷网约车项目启动项目融资</a:t>
            </a:r>
            <a:endParaRPr lang="zh-CN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200" y="1565094"/>
            <a:ext cx="1089088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     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搜谷网约车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运营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平台本着当地经营、当地纳税的公平共享发展理念，充分利用各地的招商引资政策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落户当地，在为当地居民提供丰富便捷的移动智能服务，实现当地纳税的同时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也为当地产业结构调整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劳动力就业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提供经济和数据支撑：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为百姓出行提供更加安全、便利、优质的网约车服务，满足多种人群，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多种方式约车需求；为提高网约车司机运营收入提供解决方案；为应届大学毕业生、退役军人，提供零投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入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、地投入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创业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平台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，从而实现从一介平民到千万富翁创业型老板集群优质经营的平台。</a:t>
            </a: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4553" y="2578607"/>
            <a:ext cx="3502894" cy="4385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1.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扩大经营场所所需的场地租赁费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2.</a:t>
            </a:r>
            <a:r>
              <a:rPr lang="zh-CN" altLang="en-US" sz="2900" dirty="0">
                <a:latin typeface="+mn-ea"/>
                <a:ea typeface="+mn-ea"/>
                <a:sym typeface="+mn-ea"/>
              </a:rPr>
              <a:t>团队建设，如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招聘管理人员、营销人员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3.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广告宣传费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4.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完善运营设备</a:t>
            </a:r>
            <a:endParaRPr lang="en-US" altLang="zh-CN" sz="2900" b="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7245" y="429294"/>
            <a:ext cx="1055751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   资   资   金   用   途</a:t>
            </a:r>
            <a:endParaRPr lang="zh-CN" altLang="en-US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020" y="1656327"/>
            <a:ext cx="2539566" cy="705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latin typeface="+mn-ea"/>
                <a:ea typeface="+mn-ea"/>
                <a:sym typeface="+mn-ea"/>
              </a:rPr>
              <a:t>一、车辆投入</a:t>
            </a:r>
            <a:endParaRPr lang="zh-CN" altLang="en-US" sz="3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62889" y="1533664"/>
            <a:ext cx="3266222" cy="828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  <a:ea typeface="+mn-ea"/>
                <a:sym typeface="+mn-ea"/>
              </a:rPr>
              <a:t>二、平台运营</a:t>
            </a:r>
            <a:endParaRPr lang="zh-CN" altLang="en-US" sz="3600" dirty="0"/>
          </a:p>
        </p:txBody>
      </p:sp>
      <p:graphicFrame>
        <p:nvGraphicFramePr>
          <p:cNvPr id="7" name="表格 11"/>
          <p:cNvGraphicFramePr>
            <a:graphicFrameLocks noGrp="1"/>
          </p:cNvGraphicFramePr>
          <p:nvPr/>
        </p:nvGraphicFramePr>
        <p:xfrm>
          <a:off x="326356" y="2781529"/>
          <a:ext cx="3502894" cy="374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0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单辆车月收益预测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（五五分成）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平台月流水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21600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待分配抽成比例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15.5%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初始投入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125000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投资方每月收入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3174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年化收益率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44414" y="1533664"/>
            <a:ext cx="3266222" cy="828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  <a:ea typeface="+mn-ea"/>
                <a:sym typeface="+mn-ea"/>
              </a:rPr>
              <a:t>三、业态布局</a:t>
            </a:r>
            <a:endParaRPr lang="zh-CN" altLang="en-US" sz="3600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8134984" y="2359518"/>
          <a:ext cx="3749368" cy="458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86" y="429294"/>
            <a:ext cx="1204247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个亿资金运营对搜谷估值的影响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778" y="2208362"/>
          <a:ext cx="11160000" cy="38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9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净利润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司机入驻产生的现金流</a:t>
                      </a:r>
                    </a:p>
                    <a:p>
                      <a:pPr algn="ctr"/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可用现金流</a:t>
                      </a: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可为下月租入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车辆（辆）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息税前净利润的</a:t>
                      </a:r>
                      <a:r>
                        <a:rPr lang="en-US" altLang="zh-CN" sz="1600" dirty="0"/>
                        <a:t>30%</a:t>
                      </a:r>
                      <a:endParaRPr lang="zh-CN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当月（万元）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息税前净利润的</a:t>
                      </a:r>
                      <a:r>
                        <a:rPr lang="en-US" altLang="zh-CN" sz="1600" dirty="0"/>
                        <a:t>30%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累计（万元）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2,781.44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 2,842.80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12.09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112.75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5,003.32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5,175.05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4,140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244.67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9,108.09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9,480.74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7,585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73.40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119.31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486.35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16,686.10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17,426.84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13,941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145.91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265.22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930.59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30,671.24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32,088.57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25,671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279.18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544.40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1,748.58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56,475.89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59,139.06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47,311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524.57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1,068.97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3,256.13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104,084.75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109,043.99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此时累计</a:t>
                      </a:r>
                      <a:r>
                        <a:rPr lang="en-US" altLang="zh-CN" sz="1600" dirty="0"/>
                        <a:t>10</a:t>
                      </a:r>
                      <a:r>
                        <a:rPr lang="zh-CN" altLang="en-US" sz="1600" dirty="0"/>
                        <a:t>万辆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2,045.81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6678" y="1592230"/>
            <a:ext cx="982726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00" b="1" dirty="0"/>
              <a:t>运营测算表                            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9778" y="6075090"/>
            <a:ext cx="111403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00" b="1" dirty="0"/>
              <a:t>此时根据现金流绝对估值法保守估计，平台估值为</a:t>
            </a:r>
            <a:r>
              <a:rPr lang="en-US" altLang="zh-CN" sz="3000" b="1" dirty="0"/>
              <a:t>32.17</a:t>
            </a:r>
            <a:r>
              <a:rPr lang="zh-CN" altLang="en-US" sz="3000" b="1" dirty="0"/>
              <a:t>亿元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523" y="540553"/>
            <a:ext cx="99269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    资    模    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99" y="2063115"/>
            <a:ext cx="11607801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股权融资：拟出让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10%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股权，融资约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亿元人民币或等价车辆，可多投或少投（投资金额、占比可具体协商）。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财务融资：通过银行借款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授信、投资机构（人）财务投资搜谷，具体投资金额及收益率及回报方式可协商。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项目投资：搜谷发起项目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ABS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融资 或 投资人所投车辆作为项目包通过搜谷平台运营，详细方案可协商。</a:t>
            </a: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582594" y="2696303"/>
            <a:ext cx="2237806" cy="33354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78730" y="2711593"/>
            <a:ext cx="2237806" cy="33354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395300" y="2711592"/>
            <a:ext cx="2237806" cy="3403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1651" y="656498"/>
            <a:ext cx="1087714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 资 人 退 出 机 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5300" y="3690577"/>
            <a:ext cx="2090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</a:p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8138" y="2794271"/>
            <a:ext cx="2155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一级市场收回本金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26128" y="2696303"/>
            <a:ext cx="2155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经营利润收回本金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</a:t>
            </a:r>
          </a:p>
        </p:txBody>
      </p:sp>
      <p:sp>
        <p:nvSpPr>
          <p:cNvPr id="11" name="任意多边形 1"/>
          <p:cNvSpPr/>
          <p:nvPr/>
        </p:nvSpPr>
        <p:spPr>
          <a:xfrm>
            <a:off x="88265" y="-16738"/>
            <a:ext cx="130175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6198" y="796062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4093" y="1002935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2042818"/>
            <a:ext cx="9827260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一、股东投资后不退出不兑现，不参与公司管理，不领取工资和其他收益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二、享受股权分红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2676" y="713649"/>
            <a:ext cx="99269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  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  牌  上  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1677249"/>
            <a:ext cx="982726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一、股东投资后不退出不兑现，不参与公司管理，不领取工资和其他收益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二、享受股权分红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三、下一轮融资的时候收回成本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268828"/>
            <a:ext cx="12192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一级市场收回本金 </a:t>
            </a: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IPO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7"/>
          <p:cNvSpPr/>
          <p:nvPr/>
        </p:nvSpPr>
        <p:spPr>
          <a:xfrm>
            <a:off x="9175750" y="2309813"/>
            <a:ext cx="1897063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0" name="矩形: 圆角 17"/>
          <p:cNvSpPr/>
          <p:nvPr/>
        </p:nvSpPr>
        <p:spPr>
          <a:xfrm>
            <a:off x="7240588" y="2336800"/>
            <a:ext cx="1843088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矩形: 圆角 17"/>
          <p:cNvSpPr/>
          <p:nvPr/>
        </p:nvSpPr>
        <p:spPr>
          <a:xfrm>
            <a:off x="5191125" y="2347913"/>
            <a:ext cx="1997075" cy="253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55638" y="112713"/>
            <a:ext cx="127000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1709738" y="673100"/>
            <a:ext cx="458788" cy="4587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文本框 18"/>
          <p:cNvSpPr/>
          <p:nvPr/>
        </p:nvSpPr>
        <p:spPr>
          <a:xfrm>
            <a:off x="1814513" y="473075"/>
            <a:ext cx="82946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行业资金池◎网约车市场分析</a:t>
            </a:r>
            <a:endParaRPr lang="en-US" altLang="en-US" sz="3200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0" name="矩形 4"/>
          <p:cNvSpPr/>
          <p:nvPr/>
        </p:nvSpPr>
        <p:spPr>
          <a:xfrm>
            <a:off x="1574800" y="1532255"/>
            <a:ext cx="92017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搜谷未来：搜谷专车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</a:t>
            </a:r>
            <a:r>
              <a:rPr lang="zh-CN" altLang="en-US" sz="11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融合出租车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顺风车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代驾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后备箱快递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美食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品牌汇 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01" name="矩形 2"/>
          <p:cNvSpPr/>
          <p:nvPr/>
        </p:nvSpPr>
        <p:spPr>
          <a:xfrm>
            <a:off x="1481138" y="4903788"/>
            <a:ext cx="8429625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广积粮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缓称王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打土豪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分田地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为人民服务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“烧钱”补贴、车无监管设备，交通部定义的严重扰乱市场行为。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有法可依、有法必依，合规化网约专车大势所趋，合法出行市场空间巨大。</a:t>
            </a:r>
          </a:p>
        </p:txBody>
      </p:sp>
      <p:pic>
        <p:nvPicPr>
          <p:cNvPr id="8202" name="图片 10"/>
          <p:cNvPicPr/>
          <p:nvPr/>
        </p:nvPicPr>
        <p:blipFill>
          <a:blip r:embed="rId2"/>
          <a:srcRect t="76775"/>
          <a:stretch>
            <a:fillRect/>
          </a:stretch>
        </p:blipFill>
        <p:spPr>
          <a:xfrm>
            <a:off x="1509713" y="1400175"/>
            <a:ext cx="8566150" cy="55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3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1284288" y="2046288"/>
            <a:ext cx="9291637" cy="115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" name="矩形: 圆角 17"/>
          <p:cNvSpPr/>
          <p:nvPr/>
        </p:nvSpPr>
        <p:spPr>
          <a:xfrm>
            <a:off x="1281113" y="2306638"/>
            <a:ext cx="1785938" cy="247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5" name="文本框 17"/>
          <p:cNvSpPr txBox="1"/>
          <p:nvPr/>
        </p:nvSpPr>
        <p:spPr>
          <a:xfrm>
            <a:off x="1366838" y="2470150"/>
            <a:ext cx="1728787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成熟的市场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司机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3210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万人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乘客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4.5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亿人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7" name="矩形: 圆角 17"/>
          <p:cNvSpPr/>
          <p:nvPr/>
        </p:nvSpPr>
        <p:spPr>
          <a:xfrm>
            <a:off x="3122613" y="2295525"/>
            <a:ext cx="1922463" cy="249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7" name="文本框 18"/>
          <p:cNvSpPr txBox="1"/>
          <p:nvPr/>
        </p:nvSpPr>
        <p:spPr>
          <a:xfrm>
            <a:off x="3133725" y="2536825"/>
            <a:ext cx="1889125" cy="203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亿万级的市场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2720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出租车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11001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矩形 4"/>
          <p:cNvSpPr/>
          <p:nvPr/>
        </p:nvSpPr>
        <p:spPr>
          <a:xfrm>
            <a:off x="5137150" y="2552700"/>
            <a:ext cx="2103438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发展空间巨大的市场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网约车驾驶员证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68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万本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网约车运输证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45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万本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网约车实际需求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万辆</a:t>
            </a:r>
          </a:p>
        </p:txBody>
      </p:sp>
      <p:sp>
        <p:nvSpPr>
          <p:cNvPr id="8209" name="矩形 14"/>
          <p:cNvSpPr/>
          <p:nvPr/>
        </p:nvSpPr>
        <p:spPr>
          <a:xfrm>
            <a:off x="7239000" y="2500313"/>
            <a:ext cx="1846263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用户共享的市场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顺风车超过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28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亿元。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快递突破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亿件，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订单突破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6000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亿元。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代驾超过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2.53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亿单，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订单流水达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154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</a:p>
        </p:txBody>
      </p:sp>
      <p:sp>
        <p:nvSpPr>
          <p:cNvPr id="8210" name="矩形 102"/>
          <p:cNvSpPr/>
          <p:nvPr/>
        </p:nvSpPr>
        <p:spPr>
          <a:xfrm>
            <a:off x="9244013" y="2552700"/>
            <a:ext cx="1846262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四维盈利模式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会员用户充值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、关联项目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招商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收入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上市</a:t>
            </a:r>
            <a:endParaRPr lang="zh-CN" altLang="en-US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211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488" y="47307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98864" y="5457825"/>
            <a:ext cx="1319212" cy="547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矩形 3">
            <a:extLst>
              <a:ext uri="{FF2B5EF4-FFF2-40B4-BE49-F238E27FC236}">
                <a16:creationId xmlns:a16="http://schemas.microsoft.com/office/drawing/2014/main" id="{089E2C99-684F-4D0A-9476-B45ED56D982F}"/>
              </a:ext>
            </a:extLst>
          </p:cNvPr>
          <p:cNvSpPr/>
          <p:nvPr/>
        </p:nvSpPr>
        <p:spPr>
          <a:xfrm>
            <a:off x="519489" y="256634"/>
            <a:ext cx="2321761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投资亮点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1357"/>
            <a:ext cx="12192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None/>
            </a:pPr>
            <a:r>
              <a:rPr lang="zh-CN" altLang="en-US" sz="40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    例</a:t>
            </a:r>
            <a:endParaRPr lang="en-US" altLang="zh-CN" sz="40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2034" y="676529"/>
          <a:ext cx="11744780" cy="546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7-8</a:t>
                      </a:r>
                      <a:r>
                        <a:rPr lang="zh-CN" altLang="en-US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个月后，若第</a:t>
                      </a:r>
                      <a:r>
                        <a:rPr lang="en-US" altLang="zh-CN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 IPO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注册资本：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总股本：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亿股；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股价：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投资金额：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占比：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所持股数：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根据运营测算订单，现金流绝对估值法保守估计，平台估值为超过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股东所持股份的价值超过：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每股价值：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&gt;30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股东，如有意向，可向其他投资人出让所持搜谷股权的一半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，即：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万股，股权变现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1.5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亿元（其中：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亿元为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万股的原始投资本金，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万元为股权估值溢价）；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股东所持搜谷剩余的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股权不退出、不兑现，不参与公司管理，不领取工资和其他收益，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享受股权分红。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zh-CN" altLang="en-US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后，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1934229"/>
            <a:ext cx="98272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一、投资后即开始收益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二、股东投资后不参与公司管理，每月收取公司全部的盈利的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30%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，直至收回成本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399456"/>
            <a:ext cx="12192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经营利润收回本金 </a:t>
            </a: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IPO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645" y="101083"/>
            <a:ext cx="1733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    例</a:t>
            </a:r>
            <a:endParaRPr lang="en-US" altLang="zh-CN" sz="40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8363" y="859517"/>
          <a:ext cx="11241315" cy="555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7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投资后每个月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下一轮融资 或  </a:t>
                      </a:r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注册资本：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总股本：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亿股；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股价：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投资金额：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占比：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所持股数：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万股；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在下一轮融资前，公司将每个月净利润的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给予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股东，一直累计到本金的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，停止向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股东分配净利润；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此时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股东原始投资本金收回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6000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万元，相应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股东所持搜谷股权降到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公司原始投资本金剩余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14000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股东剩余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股权，坚持不退出、不兑现，不参与公司管理，不领取工资和其他收益；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但享受股权分红。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后，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707" y="1469257"/>
            <a:ext cx="10990671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一、搜谷平台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估值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20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亿元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，分成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40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份，每份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资金规模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500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万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二、联合投资人组建持股平台，有限合伙公司，以该法人身份入股到搜谷平台，共享收益。</a:t>
            </a:r>
            <a:endParaRPr lang="zh-CN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9952" y="183611"/>
            <a:ext cx="917538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    合    投    资</a:t>
            </a:r>
            <a:endParaRPr lang="en-US" altLang="zh-CN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5515" y="1876589"/>
            <a:ext cx="1030097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为维护本次入股投资人的合法权益</a:t>
            </a: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一、</a:t>
            </a: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搜谷集团在下一次股权融资时，如果出让股权低于20%，本次入股的投资股东，其股权比例不被稀释；</a:t>
            </a: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二、</a:t>
            </a: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如果出让股权超过20%，超出20%部分，本次入股投资股东的股权同比稀释。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0774" y="158798"/>
            <a:ext cx="917538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  权  反  稀  释  保  护</a:t>
            </a:r>
            <a:endParaRPr lang="en-US" altLang="zh-CN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/>
          <p:nvPr/>
        </p:nvSpPr>
        <p:spPr>
          <a:xfrm>
            <a:off x="930275" y="239014"/>
            <a:ext cx="10517188" cy="1108075"/>
          </a:xfrm>
          <a:prstGeom prst="rect">
            <a:avLst/>
          </a:prstGeom>
        </p:spPr>
        <p:txBody>
          <a:bodyPr lIns="91428" tIns="45714" rIns="91428" bIns="45714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根植</a:t>
            </a:r>
            <a:r>
              <a:rPr kumimoji="0" lang="zh-CN" alt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北京  布局全国</a:t>
            </a:r>
            <a:endParaRPr kumimoji="0" lang="en-US" altLang="zh-CN" sz="4400" b="1" i="0" u="none" strike="noStrike" kern="1200" cap="none" spc="60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126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73" y="3620259"/>
            <a:ext cx="7415212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6"/>
          <p:cNvSpPr/>
          <p:nvPr/>
        </p:nvSpPr>
        <p:spPr>
          <a:xfrm>
            <a:off x="1819910" y="1436811"/>
            <a:ext cx="8552317" cy="1569648"/>
          </a:xfrm>
          <a:prstGeom prst="rect">
            <a:avLst/>
          </a:prstGeom>
          <a:noFill/>
          <a:ln w="9525">
            <a:noFill/>
          </a:ln>
        </p:spPr>
        <p:txBody>
          <a:bodyPr wrap="none" lIns="91428" tIns="45714" rIns="91428" bIns="45714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了解搜谷  走进搜谷  指导搜谷 </a:t>
            </a:r>
            <a:endParaRPr lang="en-US" altLang="zh-CN" sz="48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55638" y="103188"/>
            <a:ext cx="127000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1709738" y="773113"/>
            <a:ext cx="458788" cy="4587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71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0" y="409575"/>
            <a:ext cx="630238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25882" y="6210749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公  司  介  绍</a:t>
            </a:r>
            <a:r>
              <a:rPr lang="en-US" altLang="zh-CN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——</a:t>
            </a:r>
            <a:r>
              <a:rPr lang="zh-CN" altLang="zh-CN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全国网约车运力服务平台</a:t>
            </a:r>
            <a:endParaRPr lang="en-US" altLang="en-US" sz="48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58629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+mn-ea"/>
              </a:rPr>
              <a:t>          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北京搜谷科技有限公司公司创建于2013年10月，致力于移动互联网通信技术创新，自主研发网约车设备，于2014年在北京数百辆出租车上装车试运营。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sym typeface="+mn-ea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北京搜谷科技发展集团有限公司于2016年成立，同年获得网约车发明专利证书，于2018年获得北京颁发的“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网络预约出租汽车经营许可证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”，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率先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实现三证合规的运营。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sym typeface="+mn-ea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高素质创业型老板狼群战术的合力，打造亿万级的搜谷网约车航母平台。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增加网约车司机的收入提供解决方案；共享高德等聚合平台用户，满足多种人群，多种方式约车需求，为百姓出行安全保驾护航。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落户当地、纳税当地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，搜谷网约车监管云服务移动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天网功能系统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，为城市安全保驾护航提供解决方案！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34"/>
          <p:cNvSpPr/>
          <p:nvPr/>
        </p:nvSpPr>
        <p:spPr>
          <a:xfrm>
            <a:off x="4795838" y="646113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4825" y="1131888"/>
            <a:ext cx="1993900" cy="2243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82600" y="3482975"/>
            <a:ext cx="2411413" cy="270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8" y="1400175"/>
            <a:ext cx="1652587" cy="1706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3783013" y="536575"/>
            <a:ext cx="4883150" cy="55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3687763" y="1458913"/>
            <a:ext cx="5297487" cy="46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: 圆角 17"/>
          <p:cNvSpPr/>
          <p:nvPr/>
        </p:nvSpPr>
        <p:spPr>
          <a:xfrm>
            <a:off x="2968625" y="3490913"/>
            <a:ext cx="2533650" cy="2711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9" name="矩形 19"/>
          <p:cNvSpPr/>
          <p:nvPr/>
        </p:nvSpPr>
        <p:spPr>
          <a:xfrm>
            <a:off x="4162425" y="2374900"/>
            <a:ext cx="272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网约车行业必须重做一遍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689600" y="3540125"/>
            <a:ext cx="2308225" cy="265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8361363" y="3562350"/>
            <a:ext cx="2309813" cy="265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475788" y="1233488"/>
            <a:ext cx="2008188" cy="22923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83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3567113"/>
            <a:ext cx="2292350" cy="2414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4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038" y="3763963"/>
            <a:ext cx="1909762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5" name="矩形 20"/>
          <p:cNvSpPr/>
          <p:nvPr/>
        </p:nvSpPr>
        <p:spPr>
          <a:xfrm>
            <a:off x="2846388" y="1555750"/>
            <a:ext cx="63404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FF0000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在中国机遇来源与国家政策</a:t>
            </a:r>
            <a:endParaRPr lang="en-US" altLang="zh-CN" sz="4000" dirty="0">
              <a:solidFill>
                <a:srgbClr val="FF0000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718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3" y="3590608"/>
            <a:ext cx="2136775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7" name="矩形 3"/>
          <p:cNvSpPr/>
          <p:nvPr/>
        </p:nvSpPr>
        <p:spPr>
          <a:xfrm>
            <a:off x="2725738" y="2849563"/>
            <a:ext cx="6838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做深做透，规模化、规则化、国家共享税收、行业共享发展化。</a:t>
            </a:r>
          </a:p>
        </p:txBody>
      </p:sp>
      <p:pic>
        <p:nvPicPr>
          <p:cNvPr id="7188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6600" y="1354138"/>
            <a:ext cx="1801813" cy="2087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5188" y="3824288"/>
            <a:ext cx="2043112" cy="2132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46163-E698-4933-BA9C-DA358012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1199696"/>
            <a:ext cx="8372919" cy="53312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3" y="1055688"/>
            <a:ext cx="3303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中国是当今世界上最大的出行市 场。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年占全球出行量的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，市场规模为人民币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5.7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万亿元，预计到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年将以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的复合年增长率达到人民币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10.6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万亿元。其中，共享出行和共享电单车的增速最高，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2020-2025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CAGR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分别为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29.9%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23.2%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097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DAD00-BBFA-4ADD-8E51-F42D7018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42" y="886959"/>
            <a:ext cx="7603958" cy="59710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5" y="1055687"/>
            <a:ext cx="4330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共享出行具有自身优势：（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）成本更低：一线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二线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除一二线以外城市中私家 车每公里成本为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6.5/4.5/3.5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元，而共享出行的成本仅为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3.5/2.8/2.7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元；（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）灵活性 高：公共交通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非网约出租车的平均等待时间为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12/8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分钟，而共享出行的等待时间仅 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分钟；（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）体验更好：与私家车相比无需亲自驾驶和寻找停车位，共享出行能 有效利用出行时间。 </a:t>
            </a:r>
          </a:p>
        </p:txBody>
      </p:sp>
    </p:spTree>
    <p:extLst>
      <p:ext uri="{BB962C8B-B14F-4D97-AF65-F5344CB8AC3E}">
        <p14:creationId xmlns:p14="http://schemas.microsoft.com/office/powerpoint/2010/main" val="174725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5" y="1055687"/>
            <a:ext cx="4330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中国共享出行的渗透率和市场 规模在未来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年将保持高速增长。中国共享出行渗透率（共享出行支出占出行支出总额的比例）将从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2.5%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增加到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，其中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2020-2025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年渗透率将出现翻番。中国共享出行总支出将从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2330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亿元增加到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8620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亿元，年复合增长率为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29.9%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 其 中 ， 网 约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 约 出 租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 风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 驾 的 年 复 合 增 长 率 为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32%/18.6%/25%/30.4%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F2D8E-F32B-41AC-9658-C72DF0A8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25" y="691356"/>
            <a:ext cx="6283743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7AC4DC-29C7-4C56-9AA6-524FF344D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042" y="3692525"/>
            <a:ext cx="656573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0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90,&quot;width&quot;:1308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c592ec4-1ce2-46e8-a65c-d723bf65b9b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3526</Words>
  <Application>Microsoft Office PowerPoint</Application>
  <PresentationFormat>宽屏</PresentationFormat>
  <Paragraphs>728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Gulim</vt:lpstr>
      <vt:lpstr>PingFang SC</vt:lpstr>
      <vt:lpstr>等线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晋新波</dc:creator>
  <cp:lastModifiedBy>admin</cp:lastModifiedBy>
  <cp:revision>432</cp:revision>
  <cp:lastPrinted>2019-12-03T03:16:00Z</cp:lastPrinted>
  <dcterms:created xsi:type="dcterms:W3CDTF">2015-10-27T11:00:00Z</dcterms:created>
  <dcterms:modified xsi:type="dcterms:W3CDTF">2022-01-07T11:56:42Z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D813A77E712442D4B2628FF7000C6E69</vt:lpwstr>
  </property>
  <property pid="4" fmtid="{D5CDD505-2E9C-101B-9397-08002B2CF9AE}" name="CWM05a5071d944440528fa76d4e3a961554">
    <vt:lpwstr>CWMPnuwJvVbv3WHqzQx9Ejs2qs7dac/AdtUgjWsRAuvmZ6d9oF2jMEn/TlqQ1Ol1fF/ecTvewuao6BwJlZsSY3bfA==</vt:lpwstr>
  </property>
</Properties>
</file>