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8" r:id="rId7"/>
    <p:sldId id="280" r:id="rId8"/>
    <p:sldId id="279" r:id="rId9"/>
    <p:sldId id="282" r:id="rId10"/>
    <p:sldId id="284" r:id="rId11"/>
    <p:sldId id="281" r:id="rId1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noProof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跳转</a:t>
          </a:r>
          <a:r>
            <a:rPr lang="en-US" altLang="zh-CN" noProof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en-US" altLang="zh-CN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noProof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内嵌搜谷移动应用</a:t>
          </a:r>
          <a:endParaRPr lang="en-US" altLang="zh-CN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9CE479-E4AE-4283-AEF1-10C1535B4324}" type="pres">
      <dgm:prSet presAssocID="{40FC4FFE-8987-4A26-B7F4-8A516F18ADAE}" presName="compNode" presStyleCnt="0"/>
      <dgm:spPr/>
      <dgm:t>
        <a:bodyPr/>
        <a:lstStyle/>
        <a:p>
          <a:endParaRPr lang="zh-CN" altLang="en-US"/>
        </a:p>
      </dgm:t>
    </dgm:pt>
    <dgm:pt modelId="{B59FCF02-CAD2-4D6F-9542-AD86711168CA}" type="pres">
      <dgm:prSet presAssocID="{40FC4FFE-8987-4A26-B7F4-8A516F18ADAE}" presName="iconBgRect" presStyleLbl="bgShp" presStyleIdx="0" presStyleCnt="2"/>
      <dgm:spPr>
        <a:solidFill>
          <a:schemeClr val="accent1"/>
        </a:solidFill>
      </dgm:spPr>
      <dgm:t>
        <a:bodyPr/>
        <a:lstStyle/>
        <a:p>
          <a:endParaRPr lang="zh-CN" altLang="en-US"/>
        </a:p>
      </dgm:t>
    </dgm:pt>
    <dgm:pt modelId="{7C175B98-93F4-4D7C-BB95-1514AB879CD5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  <dgm:t>
        <a:bodyPr/>
        <a:lstStyle/>
        <a:p>
          <a:endParaRPr lang="zh-CN" altLang="en-US"/>
        </a:p>
      </dgm:t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FD1EED9C-83D3-41AD-A09B-D3B36354168F}" type="pres">
      <dgm:prSet presAssocID="{5B62599A-5C9B-48E7-896E-EA782AC60C8B}" presName="sibTrans" presStyleCnt="0"/>
      <dgm:spPr/>
      <dgm:t>
        <a:bodyPr/>
        <a:lstStyle/>
        <a:p>
          <a:endParaRPr lang="zh-CN" altLang="en-US"/>
        </a:p>
      </dgm:t>
    </dgm:pt>
    <dgm:pt modelId="{C998AB0A-577D-44AA-A068-F634DDE7BD47}" type="pres">
      <dgm:prSet presAssocID="{49225C73-1633-42F1-AB3B-7CB183E5F8B8}" presName="compNode" presStyleCnt="0"/>
      <dgm:spPr/>
      <dgm:t>
        <a:bodyPr/>
        <a:lstStyle/>
        <a:p>
          <a:endParaRPr lang="zh-CN" altLang="en-US"/>
        </a:p>
      </dgm:t>
    </dgm:pt>
    <dgm:pt modelId="{BCD8CDD9-0C56-4401-ADB1-8B48DAB2C96F}" type="pres">
      <dgm:prSet presAssocID="{49225C73-1633-42F1-AB3B-7CB183E5F8B8}" presName="iconBgRect" presStyleLbl="bgShp" presStyleIdx="1" presStyleCnt="2"/>
      <dgm:spPr>
        <a:solidFill>
          <a:schemeClr val="accent1"/>
        </a:solidFill>
      </dgm:spPr>
      <dgm:t>
        <a:bodyPr/>
        <a:lstStyle/>
        <a:p>
          <a:endParaRPr lang="zh-CN" altLang="en-US"/>
        </a:p>
      </dgm:t>
    </dgm:pt>
    <dgm:pt modelId="{DB4CA7C4-FCA1-4127-B20A-2A5C031A3CF4}" type="pres">
      <dgm:prSet presAssocID="{49225C73-1633-42F1-AB3B-7CB183E5F8B8}" presName="iconRect" presStyleLbl="node1" presStyleIdx="1" presStyleCnt="2" custScaleX="61662" custLinFactNeighborX="660" custLinFactNeighborY="2552"/>
      <dgm:spPr>
        <a:prstGeom prst="roundRect">
          <a:avLst/>
        </a:prstGeom>
        <a:ln>
          <a:noFill/>
        </a:ln>
      </dgm:spPr>
      <dgm:t>
        <a:bodyPr/>
        <a:lstStyle/>
        <a:p>
          <a:endParaRPr lang="zh-CN" altLang="en-US"/>
        </a:p>
      </dgm:t>
      <dgm:extLst/>
    </dgm:pt>
    <dgm:pt modelId="{9B0C8FBF-0BDD-48A5-967E-F3FE71659F6A}" type="pres">
      <dgm:prSet presAssocID="{49225C73-1633-42F1-AB3B-7CB183E5F8B8}" presName="spaceRect" presStyleCnt="0"/>
      <dgm:spPr/>
      <dgm:t>
        <a:bodyPr/>
        <a:lstStyle/>
        <a:p>
          <a:endParaRPr lang="zh-CN" altLang="en-US"/>
        </a:p>
      </dgm:t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zh-CN" altLang="en-US" sz="3400" kern="1200" noProof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跳转</a:t>
          </a:r>
          <a:r>
            <a:rPr lang="en-US" altLang="zh-CN" sz="3400" kern="1200" noProof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en-US" altLang="zh-CN" sz="34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45131" y="3091362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594976" y="711517"/>
          <a:ext cx="776941" cy="12600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zh-CN" altLang="en-US" sz="3400" kern="1200" noProof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内嵌搜谷移动应用</a:t>
          </a:r>
          <a:endParaRPr lang="en-US" altLang="zh-CN" sz="34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175131" y="30913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40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1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25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3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2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90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</a:rPr>
              <a:t>第三方接入搜谷打车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方案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 err="1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Sougu</a:t>
            </a:r>
            <a:r>
              <a:rPr lang="en-US" altLang="zh-CN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</a:t>
            </a:r>
            <a:r>
              <a:rPr lang="en-US" altLang="zh-CN" dirty="0" err="1" smtClean="0">
                <a:solidFill>
                  <a:srgbClr val="FFFFFF"/>
                </a:solidFill>
              </a:rPr>
              <a:t>.,</a:t>
            </a:r>
            <a:r>
              <a:rPr lang="en-US" altLang="zh-CN" dirty="0" err="1" smtClean="0">
                <a:solidFill>
                  <a:srgbClr val="FFFFFF"/>
                </a:solidFill>
              </a:rPr>
              <a:t>Ltd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引入方案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8121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4" y="3123610"/>
            <a:ext cx="975010" cy="100781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272794" y="3123610"/>
            <a:ext cx="975010" cy="1007816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嵌搜谷移动应用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业务流程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8" y="1945178"/>
            <a:ext cx="2074077" cy="377927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30" y="1945178"/>
            <a:ext cx="2246341" cy="377927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960922" y="2586401"/>
            <a:ext cx="1147365" cy="2769800"/>
            <a:chOff x="1260158" y="2641785"/>
            <a:chExt cx="1147365" cy="2769800"/>
          </a:xfrm>
        </p:grpSpPr>
        <p:sp>
          <p:nvSpPr>
            <p:cNvPr id="19" name="椭圆 18"/>
            <p:cNvSpPr/>
            <p:nvPr/>
          </p:nvSpPr>
          <p:spPr>
            <a:xfrm>
              <a:off x="1321868" y="2641785"/>
              <a:ext cx="521623" cy="57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60158" y="3217025"/>
              <a:ext cx="648441" cy="1130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40177" y="4347556"/>
              <a:ext cx="311729" cy="1064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18593938">
              <a:off x="1772120" y="3304528"/>
              <a:ext cx="295103" cy="975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95269" y="3726906"/>
            <a:ext cx="812771" cy="494401"/>
            <a:chOff x="2567676" y="3724101"/>
            <a:chExt cx="812771" cy="494401"/>
          </a:xfrm>
        </p:grpSpPr>
        <p:sp>
          <p:nvSpPr>
            <p:cNvPr id="25" name="燕尾形 24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24601" y="3726905"/>
            <a:ext cx="812771" cy="494401"/>
            <a:chOff x="2567676" y="3724101"/>
            <a:chExt cx="812771" cy="494401"/>
          </a:xfrm>
        </p:grpSpPr>
        <p:sp>
          <p:nvSpPr>
            <p:cNvPr id="31" name="燕尾形 30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上弧形箭头 33"/>
          <p:cNvSpPr/>
          <p:nvPr/>
        </p:nvSpPr>
        <p:spPr>
          <a:xfrm>
            <a:off x="3762988" y="3826764"/>
            <a:ext cx="2073685" cy="789086"/>
          </a:xfrm>
          <a:prstGeom prst="curvedDownArrow">
            <a:avLst>
              <a:gd name="adj1" fmla="val 6459"/>
              <a:gd name="adj2" fmla="val 50000"/>
              <a:gd name="adj3" fmla="val 7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15288" y="50198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例如：亿通行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25707" y="331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点击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28182" y="331087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进入内嵌页面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5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内嵌搜谷移动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技术接入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7520" y="2551534"/>
            <a:ext cx="8975692" cy="1131004"/>
            <a:chOff x="1348713" y="2576472"/>
            <a:chExt cx="8975692" cy="1131004"/>
          </a:xfrm>
        </p:grpSpPr>
        <p:sp>
          <p:nvSpPr>
            <p:cNvPr id="4" name="椭圆 3"/>
            <p:cNvSpPr/>
            <p:nvPr/>
          </p:nvSpPr>
          <p:spPr>
            <a:xfrm>
              <a:off x="1348713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椭圆 4"/>
            <p:cNvSpPr/>
            <p:nvPr/>
          </p:nvSpPr>
          <p:spPr>
            <a:xfrm>
              <a:off x="3703985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椭圆 5"/>
            <p:cNvSpPr/>
            <p:nvPr/>
          </p:nvSpPr>
          <p:spPr>
            <a:xfrm>
              <a:off x="6059257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椭圆 6"/>
            <p:cNvSpPr/>
            <p:nvPr/>
          </p:nvSpPr>
          <p:spPr>
            <a:xfrm>
              <a:off x="8414529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" name="文本框 2"/>
            <p:cNvSpPr txBox="1"/>
            <p:nvPr/>
          </p:nvSpPr>
          <p:spPr>
            <a:xfrm>
              <a:off x="1749653" y="29469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接入注册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01719" y="295730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颁发凭证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40773" y="29573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第三方接入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44698" y="295730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上线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57519" y="4149240"/>
            <a:ext cx="595240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Step1.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在搜谷管理后台注册，填写相关第三方信息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00436" y="4563597"/>
            <a:ext cx="66229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搜谷审批审核后，颁发唯一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AccessToken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7640" y="4986442"/>
            <a:ext cx="705167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第三方页面嵌入带有相关凭证的参数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93486" y="5399631"/>
            <a:ext cx="733972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Step4.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上线调试，和搜谷进行相关测试，搜谷提供相关测试订单，上线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79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跳转</a:t>
            </a:r>
            <a:r>
              <a:rPr lang="en-US" altLang="zh-CN" dirty="0" smtClean="0"/>
              <a:t>APP-</a:t>
            </a:r>
            <a:r>
              <a:rPr lang="zh-CN" altLang="en-US" dirty="0" smtClean="0"/>
              <a:t>业务流程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69" y="1886989"/>
            <a:ext cx="2074077" cy="37792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24128" y="2677967"/>
            <a:ext cx="651747" cy="2197317"/>
            <a:chOff x="1260158" y="2641785"/>
            <a:chExt cx="1147365" cy="2769800"/>
          </a:xfrm>
        </p:grpSpPr>
        <p:sp>
          <p:nvSpPr>
            <p:cNvPr id="6" name="椭圆 5"/>
            <p:cNvSpPr/>
            <p:nvPr/>
          </p:nvSpPr>
          <p:spPr>
            <a:xfrm>
              <a:off x="1321868" y="2641785"/>
              <a:ext cx="521623" cy="57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60158" y="3217025"/>
              <a:ext cx="648441" cy="1130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40177" y="4347556"/>
              <a:ext cx="311729" cy="1064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8593938">
              <a:off x="1772120" y="3304528"/>
              <a:ext cx="295103" cy="975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77" y="1886989"/>
            <a:ext cx="1916265" cy="37832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61" y="1886989"/>
            <a:ext cx="1943481" cy="380276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034288" y="3541172"/>
            <a:ext cx="461710" cy="317131"/>
            <a:chOff x="2567676" y="3724101"/>
            <a:chExt cx="812771" cy="494401"/>
          </a:xfrm>
        </p:grpSpPr>
        <p:sp>
          <p:nvSpPr>
            <p:cNvPr id="13" name="燕尾形 12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58017" y="3541171"/>
            <a:ext cx="461710" cy="317131"/>
            <a:chOff x="2567676" y="3724101"/>
            <a:chExt cx="812771" cy="494401"/>
          </a:xfrm>
        </p:grpSpPr>
        <p:sp>
          <p:nvSpPr>
            <p:cNvPr id="18" name="燕尾形 17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306627" y="3541170"/>
            <a:ext cx="461710" cy="317131"/>
            <a:chOff x="2567676" y="3724101"/>
            <a:chExt cx="812771" cy="494401"/>
          </a:xfrm>
        </p:grpSpPr>
        <p:sp>
          <p:nvSpPr>
            <p:cNvPr id="22" name="燕尾形 21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上弧形箭头 24"/>
          <p:cNvSpPr/>
          <p:nvPr/>
        </p:nvSpPr>
        <p:spPr>
          <a:xfrm>
            <a:off x="3224870" y="4031176"/>
            <a:ext cx="1310680" cy="473253"/>
          </a:xfrm>
          <a:prstGeom prst="curvedDownArrow">
            <a:avLst>
              <a:gd name="adj1" fmla="val 6459"/>
              <a:gd name="adj2" fmla="val 50000"/>
              <a:gd name="adj3" fmla="val 7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0371" y="317183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点击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33883" y="31718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自动打开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47251" y="3184842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进入搜谷</a:t>
            </a:r>
            <a:r>
              <a:rPr lang="en-US" altLang="zh-CN" sz="1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APP</a:t>
            </a:r>
            <a:endParaRPr lang="zh-CN" altLang="en-US" sz="1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19441" y="4610254"/>
            <a:ext cx="11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例如：亿通行</a:t>
            </a:r>
            <a:endParaRPr lang="zh-CN" altLang="en-US" sz="1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94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跳转</a:t>
            </a:r>
            <a:r>
              <a:rPr lang="en-US" altLang="zh-CN" dirty="0" smtClean="0"/>
              <a:t>APP-</a:t>
            </a:r>
            <a:r>
              <a:rPr lang="zh-CN" altLang="en-US" dirty="0" smtClean="0"/>
              <a:t>技术接入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7520" y="2551534"/>
            <a:ext cx="8975692" cy="1131004"/>
            <a:chOff x="1348713" y="2576472"/>
            <a:chExt cx="8975692" cy="1131004"/>
          </a:xfrm>
        </p:grpSpPr>
        <p:sp>
          <p:nvSpPr>
            <p:cNvPr id="4" name="椭圆 3"/>
            <p:cNvSpPr/>
            <p:nvPr/>
          </p:nvSpPr>
          <p:spPr>
            <a:xfrm>
              <a:off x="1348713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椭圆 4"/>
            <p:cNvSpPr/>
            <p:nvPr/>
          </p:nvSpPr>
          <p:spPr>
            <a:xfrm>
              <a:off x="3703985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椭圆 5"/>
            <p:cNvSpPr/>
            <p:nvPr/>
          </p:nvSpPr>
          <p:spPr>
            <a:xfrm>
              <a:off x="6059257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椭圆 6"/>
            <p:cNvSpPr/>
            <p:nvPr/>
          </p:nvSpPr>
          <p:spPr>
            <a:xfrm>
              <a:off x="8414529" y="2576472"/>
              <a:ext cx="1909876" cy="1131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" name="文本框 2"/>
            <p:cNvSpPr txBox="1"/>
            <p:nvPr/>
          </p:nvSpPr>
          <p:spPr>
            <a:xfrm>
              <a:off x="1749653" y="29469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接入注册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01719" y="295730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颁发凭证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40773" y="29573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第三方接入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44698" y="295730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上线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57519" y="4149240"/>
            <a:ext cx="595240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Step1.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在搜谷管理后台注册，填写相关第三方信息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00436" y="4563597"/>
            <a:ext cx="66229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搜谷审核后，颁发</a:t>
            </a:r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Appid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AccessToken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，并在相关安卓市场开放跳转权限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7640" y="4986442"/>
            <a:ext cx="705167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第三方页面嵌入带有相关凭证的系统跳转流程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93486" y="5399631"/>
            <a:ext cx="733972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Step4.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上线调试，和搜谷进行相关测试，搜谷提供相关测试订单，上线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54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8999"/>
            <a:ext cx="7882651" cy="2020079"/>
          </a:xfrm>
          <a:solidFill>
            <a:schemeClr val="tx1">
              <a:alpha val="78000"/>
            </a:schemeClr>
          </a:solidFill>
        </p:spPr>
        <p:txBody>
          <a:bodyPr rtlCol="0" anchor="ctr" anchorCtr="0"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FFFF"/>
                </a:solidFill>
              </a:rPr>
              <a:t>搜谷聚合打车司机端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74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聚合打车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业务流程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30" y="1786673"/>
            <a:ext cx="3214697" cy="16631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7" y="2023187"/>
            <a:ext cx="2762072" cy="1638529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 rot="5039216">
            <a:off x="1686348" y="3421743"/>
            <a:ext cx="932404" cy="1800840"/>
            <a:chOff x="3857391" y="2155340"/>
            <a:chExt cx="1167470" cy="1740662"/>
          </a:xfrm>
          <a:solidFill>
            <a:srgbClr val="FFC000"/>
          </a:solidFill>
        </p:grpSpPr>
        <p:grpSp>
          <p:nvGrpSpPr>
            <p:cNvPr id="11" name="组合 10"/>
            <p:cNvGrpSpPr/>
            <p:nvPr/>
          </p:nvGrpSpPr>
          <p:grpSpPr>
            <a:xfrm rot="20695521">
              <a:off x="4034932" y="2155340"/>
              <a:ext cx="989929" cy="248727"/>
              <a:chOff x="2567676" y="3724101"/>
              <a:chExt cx="812771" cy="494401"/>
            </a:xfrm>
            <a:grpFill/>
          </p:grpSpPr>
          <p:sp>
            <p:nvSpPr>
              <p:cNvPr id="12" name="燕尾形 11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燕尾形 12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燕尾形 13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999085" y="2912719"/>
              <a:ext cx="989929" cy="248727"/>
              <a:chOff x="2567676" y="3724101"/>
              <a:chExt cx="812771" cy="494401"/>
            </a:xfrm>
            <a:grpFill/>
          </p:grpSpPr>
          <p:sp>
            <p:nvSpPr>
              <p:cNvPr id="21" name="燕尾形 20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1571006">
              <a:off x="3857391" y="3647275"/>
              <a:ext cx="989929" cy="248727"/>
              <a:chOff x="2567676" y="3724101"/>
              <a:chExt cx="812771" cy="494401"/>
            </a:xfrm>
            <a:grpFill/>
          </p:grpSpPr>
          <p:sp>
            <p:nvSpPr>
              <p:cNvPr id="25" name="燕尾形 24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822504" y="5192734"/>
            <a:ext cx="3286115" cy="718171"/>
            <a:chOff x="675378" y="5256643"/>
            <a:chExt cx="3286115" cy="71817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78" y="5256643"/>
              <a:ext cx="681219" cy="67299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5398" y="5293999"/>
              <a:ext cx="654469" cy="63736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8668" y="5266131"/>
              <a:ext cx="666284" cy="6635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0274" y="5293999"/>
              <a:ext cx="681219" cy="680815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4747303" y="5374082"/>
            <a:ext cx="673751" cy="349376"/>
            <a:chOff x="2567676" y="3724101"/>
            <a:chExt cx="812771" cy="494401"/>
          </a:xfrm>
          <a:solidFill>
            <a:srgbClr val="FFC000"/>
          </a:solidFill>
        </p:grpSpPr>
        <p:sp>
          <p:nvSpPr>
            <p:cNvPr id="33" name="燕尾形 32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燕尾形 33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5604" y="4814854"/>
            <a:ext cx="3305175" cy="1428750"/>
          </a:xfrm>
          <a:prstGeom prst="ellipse">
            <a:avLst/>
          </a:prstGeom>
          <a:ln w="63500" cap="rnd">
            <a:solidFill>
              <a:srgbClr val="333333">
                <a:alpha val="5000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chemeClr val="bg1"/>
            </a:contourClr>
          </a:sp3d>
        </p:spPr>
      </p:pic>
      <p:grpSp>
        <p:nvGrpSpPr>
          <p:cNvPr id="46" name="组合 45"/>
          <p:cNvGrpSpPr/>
          <p:nvPr/>
        </p:nvGrpSpPr>
        <p:grpSpPr>
          <a:xfrm rot="5400000">
            <a:off x="8022444" y="3736141"/>
            <a:ext cx="370529" cy="237420"/>
            <a:chOff x="2567676" y="3724101"/>
            <a:chExt cx="812771" cy="494401"/>
          </a:xfrm>
          <a:solidFill>
            <a:srgbClr val="92D050"/>
          </a:solidFill>
        </p:grpSpPr>
        <p:sp>
          <p:nvSpPr>
            <p:cNvPr id="47" name="燕尾形 46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燕尾形 47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燕尾形 48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109037" y="6081529"/>
            <a:ext cx="18117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搜谷聚合订单池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109037" y="3300252"/>
            <a:ext cx="18117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搜谷聚合司机池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655728" y="2569020"/>
            <a:ext cx="895519" cy="262644"/>
            <a:chOff x="4655728" y="2569020"/>
            <a:chExt cx="895519" cy="262644"/>
          </a:xfrm>
        </p:grpSpPr>
        <p:grpSp>
          <p:nvGrpSpPr>
            <p:cNvPr id="62" name="组合 61"/>
            <p:cNvGrpSpPr/>
            <p:nvPr/>
          </p:nvGrpSpPr>
          <p:grpSpPr>
            <a:xfrm rot="10800000">
              <a:off x="4655728" y="2569020"/>
              <a:ext cx="462917" cy="262644"/>
              <a:chOff x="2567676" y="3724101"/>
              <a:chExt cx="812771" cy="494401"/>
            </a:xfrm>
            <a:solidFill>
              <a:srgbClr val="FFFF00"/>
            </a:solidFill>
          </p:grpSpPr>
          <p:sp>
            <p:nvSpPr>
              <p:cNvPr id="63" name="燕尾形 62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10800000">
              <a:off x="5088330" y="2569020"/>
              <a:ext cx="462917" cy="262644"/>
              <a:chOff x="2567676" y="3724101"/>
              <a:chExt cx="812771" cy="494401"/>
            </a:xfrm>
            <a:solidFill>
              <a:srgbClr val="FFFF00"/>
            </a:solidFill>
          </p:grpSpPr>
          <p:sp>
            <p:nvSpPr>
              <p:cNvPr id="74" name="燕尾形 73"/>
              <p:cNvSpPr/>
              <p:nvPr/>
            </p:nvSpPr>
            <p:spPr>
              <a:xfrm>
                <a:off x="2567676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>
                <a:off x="2796263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>
                <a:off x="3014687" y="3724101"/>
                <a:ext cx="365760" cy="494401"/>
              </a:xfrm>
              <a:prstGeom prst="chevron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4512002" y="3355250"/>
            <a:ext cx="1371909" cy="1433224"/>
            <a:chOff x="4310242" y="3325029"/>
            <a:chExt cx="1371909" cy="1433224"/>
          </a:xfrm>
        </p:grpSpPr>
        <p:sp>
          <p:nvSpPr>
            <p:cNvPr id="85" name="圆角右箭头 84"/>
            <p:cNvSpPr/>
            <p:nvPr/>
          </p:nvSpPr>
          <p:spPr>
            <a:xfrm rot="16200000">
              <a:off x="4315831" y="3412919"/>
              <a:ext cx="591383" cy="602561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圆角右箭头 85"/>
            <p:cNvSpPr/>
            <p:nvPr/>
          </p:nvSpPr>
          <p:spPr>
            <a:xfrm rot="10800000">
              <a:off x="4415979" y="4099920"/>
              <a:ext cx="541283" cy="658333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圆角右箭头 86"/>
            <p:cNvSpPr/>
            <p:nvPr/>
          </p:nvSpPr>
          <p:spPr>
            <a:xfrm>
              <a:off x="5009964" y="3325029"/>
              <a:ext cx="541283" cy="658333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圆角右箭头 89"/>
            <p:cNvSpPr/>
            <p:nvPr/>
          </p:nvSpPr>
          <p:spPr>
            <a:xfrm rot="5400000">
              <a:off x="5085179" y="4066273"/>
              <a:ext cx="591383" cy="602561"/>
            </a:xfrm>
            <a:prstGeom prst="bentArrow">
              <a:avLst>
                <a:gd name="adj1" fmla="val 12349"/>
                <a:gd name="adj2" fmla="val 26406"/>
                <a:gd name="adj3" fmla="val 20784"/>
                <a:gd name="adj4" fmla="val 14232"/>
              </a:avLst>
            </a:prstGeom>
            <a:scene3d>
              <a:camera prst="orthographicFront">
                <a:rot lat="0" lon="1019997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rot="5400000">
            <a:off x="8023880" y="4060368"/>
            <a:ext cx="370529" cy="237420"/>
            <a:chOff x="2567676" y="3724101"/>
            <a:chExt cx="812771" cy="494401"/>
          </a:xfrm>
          <a:solidFill>
            <a:srgbClr val="92D050"/>
          </a:solidFill>
        </p:grpSpPr>
        <p:sp>
          <p:nvSpPr>
            <p:cNvPr id="94" name="燕尾形 93"/>
            <p:cNvSpPr/>
            <p:nvPr/>
          </p:nvSpPr>
          <p:spPr>
            <a:xfrm>
              <a:off x="2567676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燕尾形 94"/>
            <p:cNvSpPr/>
            <p:nvPr/>
          </p:nvSpPr>
          <p:spPr>
            <a:xfrm>
              <a:off x="2796263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燕尾形 95"/>
            <p:cNvSpPr/>
            <p:nvPr/>
          </p:nvSpPr>
          <p:spPr>
            <a:xfrm>
              <a:off x="3014687" y="3724101"/>
              <a:ext cx="365760" cy="494401"/>
            </a:xfrm>
            <a:prstGeom prst="chevro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4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0</TotalTime>
  <Words>243</Words>
  <Application>Microsoft Office PowerPoint</Application>
  <PresentationFormat>宽屏</PresentationFormat>
  <Paragraphs>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YaHei UI</vt:lpstr>
      <vt:lpstr>华文仿宋</vt:lpstr>
      <vt:lpstr>华文宋体</vt:lpstr>
      <vt:lpstr>宋体</vt:lpstr>
      <vt:lpstr>Tw Cen MT</vt:lpstr>
      <vt:lpstr>Wingdings 3</vt:lpstr>
      <vt:lpstr>积分​​</vt:lpstr>
      <vt:lpstr>第三方接入搜谷打车-方案</vt:lpstr>
      <vt:lpstr>引入方案</vt:lpstr>
      <vt:lpstr>内嵌搜谷移动应用-业务流程</vt:lpstr>
      <vt:lpstr>内嵌搜谷移动应用-技术接入</vt:lpstr>
      <vt:lpstr>跳转APP-业务流程</vt:lpstr>
      <vt:lpstr>跳转APP-技术接入</vt:lpstr>
      <vt:lpstr>搜谷聚合打车司机端</vt:lpstr>
      <vt:lpstr>聚合打车-业务流程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2022-03-22T07:11:37Z</dcterms:created>
  <dcterms:modified xsi:type="dcterms:W3CDTF">2022-03-22T09:11:59Z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