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97C7-68E0-4156-A470-E60FCD20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3C7C1-E997-4F90-849C-33BF84FC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BCB14-EBF5-4A62-94B6-60A3674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AD1EB-CF51-4AB2-AA8B-6F1EC4A9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32EBB-AB41-441F-A155-305A841D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37CC-C157-451E-B226-982A728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8DFEF-17A7-4E10-B616-CF508239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26560-D72E-476C-BE3D-7B8F8DBC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B9BA8-580B-4410-8B67-E680B360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9D8A-71C3-472A-9068-7ED5A0C2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80AA9-01C6-46F4-8C5C-F160CF958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1E34-F8F1-4964-B401-C78D7E2E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75EF0-C4ED-444E-9E52-8376C50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00E30-8066-4432-9FF0-F66B403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E97EA-67DF-4164-A3CA-6C0AEFBA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AFD-E677-41E2-BBCE-D671522A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3BE62-3FB6-4F4F-A5E2-A8A785CF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7189A-26C7-4A9D-B092-6DCB5254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1AD9A-92B2-43ED-9C54-99CCCA70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005BA-C8CD-406B-8DBF-FE6ED6DB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59F5-A40A-407F-9CD2-953AA716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0AF5F-7562-4888-A905-414D8416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BBA9A-3323-4FA2-94C0-8CA39BC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E35A4-C886-4322-96E6-99D3C61B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6B946-4BC1-4BAD-A2A4-6A75929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D2DF-7281-4624-9BAD-35E8ED2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155E0-DDEA-4D8F-BF27-C4343D9D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C438D-AC0D-457D-B737-17E4FC2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4529-060E-490C-B4C5-11C0A0B7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E52A9-F02F-4AE0-8CFE-091B9859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30611-8AA2-4186-82FE-6EE74C6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FD77E-501A-4CF3-BBB5-B7CC856E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7F1CD-E173-40DA-8D21-FF8C1D88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187D5-9A68-492B-9B45-63BC4869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FB57B-D560-46C4-A050-F52D23169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635725-3045-43B3-91D5-37D31216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2F2DA4-8853-489F-B50E-3C65E74D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64D1F-B062-426F-B93B-3834A28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D92380-D00A-4143-8AC9-AB7EC20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468F-397C-4AB5-A4D0-761F796F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209BF-6F81-4985-8FBF-79846CF2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9DF36-381E-4FD4-A972-3F0BB2E3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C0266-79B3-4C28-8A23-11A20FBF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8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D0706-E69C-48A3-8594-954AA1AB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998F46-B8E2-415E-82D9-4539691F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6DE9E-D4DF-49FD-987E-1F33498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79826-DC5F-4E38-BE8B-4D9D70ED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DD7AC-D05E-4120-8040-615A350A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98A34-5F02-4EA1-89F9-7FCCDF21E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D673E-4B6F-48E6-A706-DCB1603B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9549-432F-4E38-8F17-F7A400DA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B8264-1C75-4982-931D-B0BFD235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CB7DC-CD02-4AB4-80A7-42E7F18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AA1F1-E8E0-4AC8-A6DB-275185381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1267E-99E6-4120-B8BC-01C0B96B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27212-887C-4924-AD95-5C3A1C14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3E984-B88B-4B27-B10E-099277C4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4F069-EC16-441C-B062-273F605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0C333-5426-4BA8-B672-CCD61A07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13BF9-28EC-43D9-9CBF-9E4FFD9BA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E27D8-795A-4CF4-A1CA-6E3B515B3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4C93-56CD-4BED-94C0-B9830097B23E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FF354-17D2-4FDC-BBF8-F8C58F04F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DB11A-70E9-4AB4-9090-DDF08A845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FA32-60A3-4BDD-82F7-44C4B85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7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45AF-4131-4B45-9D25-17D032ED8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B68D3-014C-45E1-8157-CAAFA299E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A94271-3C88-44A6-9C62-2C2EF2C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56" y="168717"/>
            <a:ext cx="9157171" cy="637336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7370C7-A4B9-4E0F-9965-85BBD96D4CBB}"/>
              </a:ext>
            </a:extLst>
          </p:cNvPr>
          <p:cNvSpPr/>
          <p:nvPr/>
        </p:nvSpPr>
        <p:spPr>
          <a:xfrm>
            <a:off x="6196728" y="2951197"/>
            <a:ext cx="3033610" cy="702479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45AF-4131-4B45-9D25-17D032ED8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B68D3-014C-45E1-8157-CAAFA299E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7DDFE2-B8BF-4173-8BA8-6942F6F6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97" y="199859"/>
            <a:ext cx="9843006" cy="645828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C80D85-5AAD-4C2C-8123-25A97AA24557}"/>
              </a:ext>
            </a:extLst>
          </p:cNvPr>
          <p:cNvSpPr/>
          <p:nvPr/>
        </p:nvSpPr>
        <p:spPr>
          <a:xfrm>
            <a:off x="6263443" y="2853521"/>
            <a:ext cx="3033610" cy="702479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45AF-4131-4B45-9D25-17D032ED8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B68D3-014C-45E1-8157-CAAFA299E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B819C-9812-4283-8916-BA5935AB1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52" y="212559"/>
            <a:ext cx="9652496" cy="643288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682D5E-BBA7-46C8-ADEB-3722D2BEF10F}"/>
              </a:ext>
            </a:extLst>
          </p:cNvPr>
          <p:cNvSpPr/>
          <p:nvPr/>
        </p:nvSpPr>
        <p:spPr>
          <a:xfrm>
            <a:off x="6341933" y="2853521"/>
            <a:ext cx="3033610" cy="702479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1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45AF-4131-4B45-9D25-17D032ED8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B68D3-014C-45E1-8157-CAAFA299E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B4CD35-FEB9-4692-9FEC-8F28EAED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98" y="253837"/>
            <a:ext cx="9792203" cy="635032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90B82D-3576-4A81-8D5A-0609501111A9}"/>
              </a:ext>
            </a:extLst>
          </p:cNvPr>
          <p:cNvSpPr/>
          <p:nvPr/>
        </p:nvSpPr>
        <p:spPr>
          <a:xfrm>
            <a:off x="6279636" y="2899559"/>
            <a:ext cx="3033610" cy="702479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45AF-4131-4B45-9D25-17D032ED8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B68D3-014C-45E1-8157-CAAFA299E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173E7-0297-4CAC-9606-B5D68E19C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78237"/>
            <a:ext cx="9976363" cy="659163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4EBCF3-AF51-4C71-973E-CB2C6DCC29A1}"/>
              </a:ext>
            </a:extLst>
          </p:cNvPr>
          <p:cNvSpPr/>
          <p:nvPr/>
        </p:nvSpPr>
        <p:spPr>
          <a:xfrm>
            <a:off x="6220275" y="2726521"/>
            <a:ext cx="3033610" cy="702479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Prescott.Wen</dc:creator>
  <cp:lastModifiedBy>Prescott.Wen</cp:lastModifiedBy>
  <cp:revision>2</cp:revision>
  <dcterms:created xsi:type="dcterms:W3CDTF">2022-03-24T02:35:41Z</dcterms:created>
  <dcterms:modified xsi:type="dcterms:W3CDTF">2022-03-24T02:41:07Z</dcterms:modified>
</cp:coreProperties>
</file>