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AA7DD-B2FB-4BC6-9DA6-49466EB57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高德打车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55DC6C-28CD-4FEA-AD2F-0D110C97A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现有解决方案</a:t>
            </a:r>
          </a:p>
        </p:txBody>
      </p:sp>
    </p:spTree>
    <p:extLst>
      <p:ext uri="{BB962C8B-B14F-4D97-AF65-F5344CB8AC3E}">
        <p14:creationId xmlns:p14="http://schemas.microsoft.com/office/powerpoint/2010/main" val="375842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ED51E-C857-4716-A5C1-6D90B1CA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打车</a:t>
            </a:r>
            <a:r>
              <a:rPr lang="en-US" altLang="zh-CN" dirty="0"/>
              <a:t>-</a:t>
            </a:r>
            <a:r>
              <a:rPr lang="zh-CN" altLang="en-US" dirty="0"/>
              <a:t>端功能点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ECF3C75-DE61-4A2E-81F9-92E054481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309" y="1989702"/>
            <a:ext cx="4369381" cy="3853823"/>
          </a:xfrm>
        </p:spPr>
      </p:pic>
    </p:spTree>
    <p:extLst>
      <p:ext uri="{BB962C8B-B14F-4D97-AF65-F5344CB8AC3E}">
        <p14:creationId xmlns:p14="http://schemas.microsoft.com/office/powerpoint/2010/main" val="313999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ED51E-C857-4716-A5C1-6D90B1CA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打车</a:t>
            </a:r>
            <a:r>
              <a:rPr lang="en-US" altLang="zh-CN" dirty="0"/>
              <a:t>-</a:t>
            </a:r>
            <a:r>
              <a:rPr lang="zh-CN" altLang="en-US" dirty="0"/>
              <a:t>打车</a:t>
            </a:r>
            <a:r>
              <a:rPr lang="en-US" altLang="zh-CN" dirty="0"/>
              <a:t>app</a:t>
            </a:r>
            <a:r>
              <a:rPr lang="zh-CN" altLang="en-US" dirty="0"/>
              <a:t>流程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BA152E1-F62C-45CA-929E-3E6B692E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331" y="1846263"/>
            <a:ext cx="6311664" cy="4022725"/>
          </a:xfrm>
        </p:spPr>
      </p:pic>
    </p:spTree>
    <p:extLst>
      <p:ext uri="{BB962C8B-B14F-4D97-AF65-F5344CB8AC3E}">
        <p14:creationId xmlns:p14="http://schemas.microsoft.com/office/powerpoint/2010/main" val="37259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ED51E-C857-4716-A5C1-6D90B1CA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打车</a:t>
            </a:r>
            <a:r>
              <a:rPr lang="en-US" altLang="zh-CN" dirty="0"/>
              <a:t>-</a:t>
            </a:r>
            <a:r>
              <a:rPr lang="zh-CN" altLang="en-US" dirty="0"/>
              <a:t>订单管理流程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2BDCA72-1D1A-401F-BA79-A97E68270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7236" y="1846263"/>
            <a:ext cx="4457854" cy="4022725"/>
          </a:xfrm>
        </p:spPr>
      </p:pic>
    </p:spTree>
    <p:extLst>
      <p:ext uri="{BB962C8B-B14F-4D97-AF65-F5344CB8AC3E}">
        <p14:creationId xmlns:p14="http://schemas.microsoft.com/office/powerpoint/2010/main" val="284469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ED51E-C857-4716-A5C1-6D90B1CA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打车</a:t>
            </a:r>
            <a:r>
              <a:rPr lang="en-US" altLang="zh-CN" dirty="0"/>
              <a:t>-</a:t>
            </a:r>
            <a:r>
              <a:rPr lang="zh-CN" altLang="en-US" dirty="0"/>
              <a:t>架构图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BFD81A7-D5E0-4862-B388-4B5323685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903" y="1846263"/>
            <a:ext cx="5608520" cy="4022725"/>
          </a:xfrm>
        </p:spPr>
      </p:pic>
    </p:spTree>
    <p:extLst>
      <p:ext uri="{BB962C8B-B14F-4D97-AF65-F5344CB8AC3E}">
        <p14:creationId xmlns:p14="http://schemas.microsoft.com/office/powerpoint/2010/main" val="411857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AA7DD-B2FB-4BC6-9DA6-49466EB57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高德打车</a:t>
            </a:r>
            <a:r>
              <a:rPr lang="en-US" altLang="zh-CN" dirty="0"/>
              <a:t>SAAS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55DC6C-28CD-4FEA-AD2F-0D110C97A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SAAS</a:t>
            </a:r>
            <a:r>
              <a:rPr lang="zh-CN" altLang="en-US" dirty="0"/>
              <a:t>平台整体业务时序过程</a:t>
            </a:r>
          </a:p>
        </p:txBody>
      </p:sp>
    </p:spTree>
    <p:extLst>
      <p:ext uri="{BB962C8B-B14F-4D97-AF65-F5344CB8AC3E}">
        <p14:creationId xmlns:p14="http://schemas.microsoft.com/office/powerpoint/2010/main" val="79661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ED51E-C857-4716-A5C1-6D90B1CA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高德</a:t>
            </a:r>
            <a:r>
              <a:rPr lang="en-US" altLang="zh-CN" dirty="0"/>
              <a:t>SAAS-</a:t>
            </a:r>
            <a:r>
              <a:rPr lang="zh-CN" altLang="en-US" dirty="0"/>
              <a:t>时序图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EF12FC1-FB86-48CE-BC55-DCF63C414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94" y="1846263"/>
            <a:ext cx="8746937" cy="4022725"/>
          </a:xfrm>
        </p:spPr>
      </p:pic>
    </p:spTree>
    <p:extLst>
      <p:ext uri="{BB962C8B-B14F-4D97-AF65-F5344CB8AC3E}">
        <p14:creationId xmlns:p14="http://schemas.microsoft.com/office/powerpoint/2010/main" val="306626874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48</Words>
  <Application>Microsoft Office PowerPoint</Application>
  <PresentationFormat>宽屏</PresentationFormat>
  <Paragraphs>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回顾</vt:lpstr>
      <vt:lpstr>高德打车API</vt:lpstr>
      <vt:lpstr>打车-端功能点</vt:lpstr>
      <vt:lpstr>打车-打车app流程</vt:lpstr>
      <vt:lpstr>打车-订单管理流程</vt:lpstr>
      <vt:lpstr>打车-架构图</vt:lpstr>
      <vt:lpstr>高德打车SAAS</vt:lpstr>
      <vt:lpstr>高德SAAS-时序图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高德打车API</dc:title>
  <dc:creator>Prescott.Wen</dc:creator>
  <cp:lastModifiedBy>Prescott.Wen</cp:lastModifiedBy>
  <cp:revision>2</cp:revision>
  <dcterms:created xsi:type="dcterms:W3CDTF">2022-04-02T12:15:48Z</dcterms:created>
  <dcterms:modified xsi:type="dcterms:W3CDTF">2022-04-02T13:32:27Z</dcterms:modified>
</cp:coreProperties>
</file>