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
  </p:notesMasterIdLst>
  <p:handoutMasterIdLst>
    <p:handoutMasterId r:id="rId5"/>
  </p:handoutMasterIdLst>
  <p:sldIdLst>
    <p:sldId id="257" r:id="rId2"/>
    <p:sldId id="258" r:id="rId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rtlCol="0"/>
        <a:lstStyle/>
        <a:p>
          <a:pPr rtl="0"/>
          <a:endParaRPr lang="en-US"/>
        </a:p>
      </dgm:t>
    </dgm:pt>
    <dgm:pt modelId="{5FC34D3A-C8D4-483C-8695-507470E74D50}">
      <dgm:prSet/>
      <dgm:spPr/>
      <dgm:t>
        <a:bodyPr rtlCol="0"/>
        <a:lstStyle/>
        <a:p>
          <a:pPr rtl="0"/>
          <a:r>
            <a:rPr lang="zh-cn" dirty="0">
              <a:latin typeface="Microsoft YaHei UI" panose="020B0503020204020204" pitchFamily="34" charset="-122"/>
              <a:ea typeface="Microsoft YaHei UI" panose="020B0503020204020204" pitchFamily="34" charset="-122"/>
            </a:rPr>
            <a:t>2017</a:t>
          </a:r>
          <a:r>
            <a:rPr lang="en-US" altLang="zh-CN" dirty="0">
              <a:latin typeface="Microsoft YaHei UI" panose="020B0503020204020204" pitchFamily="34" charset="-122"/>
              <a:ea typeface="Microsoft YaHei UI" panose="020B0503020204020204" pitchFamily="34" charset="-122"/>
            </a:rPr>
            <a:t> </a:t>
          </a:r>
          <a:r>
            <a:rPr lang="zh-cn" dirty="0">
              <a:latin typeface="Microsoft YaHei UI" panose="020B0503020204020204" pitchFamily="34" charset="-122"/>
              <a:ea typeface="Microsoft YaHei UI" panose="020B0503020204020204" pitchFamily="34" charset="-122"/>
            </a:rPr>
            <a:t>年</a:t>
          </a:r>
        </a:p>
      </dgm:t>
    </dgm:pt>
    <dgm:pt modelId="{9978A89C-C2F1-4241-807C-13619E6D6376}" type="parTrans" cxnId="{277179CE-E2F5-4733-8D23-9E37CACB7B9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ECF9F5-40C0-4379-BCCE-7BCAAD54807B}" type="sibTrans" cxnId="{277179CE-E2F5-4733-8D23-9E37CACB7B9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057D6ED-8F49-42DC-B8A7-C07F68F0F734}">
      <dgm:prSet/>
      <dgm:spPr/>
      <dgm:t>
        <a:bodyPr rtlCol="0"/>
        <a:lstStyle/>
        <a:p>
          <a:pPr rtl="0"/>
          <a:r>
            <a:rPr lang="zh-cn" dirty="0">
              <a:latin typeface="Microsoft YaHei UI" panose="020B0503020204020204" pitchFamily="34" charset="-122"/>
              <a:ea typeface="Microsoft YaHei UI" panose="020B0503020204020204" pitchFamily="34" charset="-122"/>
            </a:rPr>
            <a:t>Lorem ipsum dolor sit amet</a:t>
          </a:r>
        </a:p>
      </dgm:t>
    </dgm:pt>
    <dgm:pt modelId="{131D11D9-3030-4E3B-8F84-0108E6497B2A}" type="parTrans" cxnId="{FB0FA082-3950-4822-951F-05A1A9548F1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E885013-4246-43E1-A818-2251A99C8FD2}" type="sibTrans" cxnId="{FB0FA082-3950-4822-951F-05A1A9548F1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845D52A-E054-4EB0-A5A3-32AE7DC6D645}">
      <dgm:prSet/>
      <dgm:spPr/>
      <dgm:t>
        <a:bodyPr rtlCol="0"/>
        <a:lstStyle/>
        <a:p>
          <a:pPr rtl="0"/>
          <a:r>
            <a:rPr lang="zh-cn" dirty="0">
              <a:latin typeface="Microsoft YaHei UI" panose="020B0503020204020204" pitchFamily="34" charset="-122"/>
              <a:ea typeface="Microsoft YaHei UI" panose="020B0503020204020204" pitchFamily="34" charset="-122"/>
            </a:rPr>
            <a:t>2018 年</a:t>
          </a:r>
        </a:p>
      </dgm:t>
    </dgm:pt>
    <dgm:pt modelId="{952EE001-86C3-4022-96EE-ABDB540B8A78}" type="parTrans" cxnId="{B04C6215-C46D-4282-963F-02A26E25C8AB}">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96364FD-7651-493A-AEE5-8DD45DF8EEAC}" type="sibTrans" cxnId="{B04C6215-C46D-4282-963F-02A26E25C8AB}">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566C4A8F-CE66-4FF5-AF11-6C385F74A275}">
      <dgm:prSet/>
      <dgm:spPr/>
      <dgm:t>
        <a:bodyPr rtlCol="0"/>
        <a:lstStyle/>
        <a:p>
          <a:pPr rtl="0"/>
          <a:r>
            <a:rPr lang="zh-cn">
              <a:latin typeface="Microsoft YaHei UI" panose="020B0503020204020204" pitchFamily="34" charset="-122"/>
              <a:ea typeface="Microsoft YaHei UI" panose="020B0503020204020204" pitchFamily="34" charset="-122"/>
            </a:rPr>
            <a:t>Lorem ipsum dolor sit amet</a:t>
          </a:r>
        </a:p>
      </dgm:t>
    </dgm:pt>
    <dgm:pt modelId="{375C5A5E-5F04-4FE8-98F8-795867C18A18}" type="parTrans" cxnId="{66E8CE3C-459F-4648-B4D7-5039298A0E92}">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B8A5E-78D9-4E5B-86E1-203DE271581F}" type="sibTrans" cxnId="{66E8CE3C-459F-4648-B4D7-5039298A0E92}">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AC77E87-FC4D-4F04-889B-73358514DC0D}">
      <dgm:prSet/>
      <dgm:spPr/>
      <dgm:t>
        <a:bodyPr rtlCol="0"/>
        <a:lstStyle/>
        <a:p>
          <a:pPr rtl="0"/>
          <a:r>
            <a:rPr lang="zh-cn" dirty="0">
              <a:latin typeface="Microsoft YaHei UI" panose="020B0503020204020204" pitchFamily="34" charset="-122"/>
              <a:ea typeface="Microsoft YaHei UI" panose="020B0503020204020204" pitchFamily="34" charset="-122"/>
            </a:rPr>
            <a:t>2019 年</a:t>
          </a:r>
        </a:p>
      </dgm:t>
    </dgm:pt>
    <dgm:pt modelId="{B29F90F6-921F-42B9-A496-5D121F61821E}" type="parTrans" cxnId="{04774158-8FAB-47B4-A2EE-D3D3A7E958B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3A77AB9A-DF29-465E-A0A5-D4FA3D0C537F}" type="sibTrans" cxnId="{04774158-8FAB-47B4-A2EE-D3D3A7E958B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2F0E5C9-2943-4A9B-872F-ECF6B159E9F4}">
      <dgm:prSet/>
      <dgm:spPr/>
      <dgm:t>
        <a:bodyPr rtlCol="0"/>
        <a:lstStyle/>
        <a:p>
          <a:pPr rtl="0"/>
          <a:r>
            <a:rPr lang="zh-cn">
              <a:latin typeface="Microsoft YaHei UI" panose="020B0503020204020204" pitchFamily="34" charset="-122"/>
              <a:ea typeface="Microsoft YaHei UI" panose="020B0503020204020204" pitchFamily="34" charset="-122"/>
            </a:rPr>
            <a:t>Lorem ipsum dolor sit amet</a:t>
          </a:r>
        </a:p>
      </dgm:t>
    </dgm:pt>
    <dgm:pt modelId="{8FBB852D-32B7-4273-9DE3-951F1CFE69EC}" type="parTrans" cxnId="{F7608388-5A1F-4FE9-96E5-520EA7B1F72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62CB6F-38D7-44F2-AFAB-0C4382E3DA24}" type="sibTrans" cxnId="{F7608388-5A1F-4FE9-96E5-520EA7B1F72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16501"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2017</a:t>
          </a:r>
          <a:r>
            <a:rPr lang="en-US" altLang="zh-CN" sz="1100" kern="1200" dirty="0">
              <a:latin typeface="Microsoft YaHei UI" panose="020B0503020204020204" pitchFamily="34" charset="-122"/>
              <a:ea typeface="Microsoft YaHei UI" panose="020B0503020204020204" pitchFamily="34" charset="-122"/>
            </a:rPr>
            <a:t> </a:t>
          </a:r>
          <a:r>
            <a:rPr lang="zh-cn" sz="1100" kern="1200" dirty="0">
              <a:latin typeface="Microsoft YaHei UI" panose="020B0503020204020204" pitchFamily="34" charset="-122"/>
              <a:ea typeface="Microsoft YaHei UI" panose="020B0503020204020204" pitchFamily="34" charset="-122"/>
            </a:rPr>
            <a:t>年</a:t>
          </a:r>
        </a:p>
      </dsp:txBody>
      <dsp:txXfrm>
        <a:off x="316501" y="1604214"/>
        <a:ext cx="1523346" cy="437513"/>
      </dsp:txXfrm>
    </dsp:sp>
    <dsp:sp modelId="{03E7967D-6C10-4379-9B37-4F5A8CF4EED8}">
      <dsp:nvSpPr>
        <dsp:cNvPr id="0" name=""/>
        <dsp:cNvSpPr/>
      </dsp:nvSpPr>
      <dsp:spPr>
        <a:xfrm>
          <a:off x="3280"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Lorem ipsum dolor sit amet</a:t>
          </a:r>
        </a:p>
      </dsp:txBody>
      <dsp:txXfrm>
        <a:off x="3280" y="0"/>
        <a:ext cx="2237291" cy="1166701"/>
      </dsp:txXfrm>
    </dsp:sp>
    <dsp:sp modelId="{4FB3A766-643A-4ACA-8E5D-2C95FFB87076}">
      <dsp:nvSpPr>
        <dsp:cNvPr id="0" name=""/>
        <dsp:cNvSpPr/>
      </dsp:nvSpPr>
      <dsp:spPr>
        <a:xfrm>
          <a:off x="1927350"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121925"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085466"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553792" y="1604214"/>
          <a:ext cx="1610849"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2018 年</a:t>
          </a:r>
        </a:p>
      </dsp:txBody>
      <dsp:txXfrm>
        <a:off x="2746364" y="1656517"/>
        <a:ext cx="1225705" cy="332907"/>
      </dsp:txXfrm>
    </dsp:sp>
    <dsp:sp modelId="{5E76ADAA-D3EE-462D-A737-9D3772B6C76F}">
      <dsp:nvSpPr>
        <dsp:cNvPr id="0" name=""/>
        <dsp:cNvSpPr/>
      </dsp:nvSpPr>
      <dsp:spPr>
        <a:xfrm>
          <a:off x="2240571" y="247924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t" anchorCtr="1">
          <a:noAutofit/>
        </a:bodyPr>
        <a:lstStyle/>
        <a:p>
          <a:pPr marL="0" lvl="0" indent="0" algn="ctr" defTabSz="488950" rtl="0">
            <a:lnSpc>
              <a:spcPct val="90000"/>
            </a:lnSpc>
            <a:spcBef>
              <a:spcPct val="0"/>
            </a:spcBef>
            <a:spcAft>
              <a:spcPct val="35000"/>
            </a:spcAft>
            <a:buNone/>
          </a:pPr>
          <a:r>
            <a:rPr lang="zh-cn" sz="1100" kern="1200">
              <a:latin typeface="Microsoft YaHei UI" panose="020B0503020204020204" pitchFamily="34" charset="-122"/>
              <a:ea typeface="Microsoft YaHei UI" panose="020B0503020204020204" pitchFamily="34" charset="-122"/>
            </a:rPr>
            <a:t>Lorem ipsum dolor sit amet</a:t>
          </a:r>
        </a:p>
      </dsp:txBody>
      <dsp:txXfrm>
        <a:off x="2240571" y="2479240"/>
        <a:ext cx="2237291" cy="1166701"/>
      </dsp:txXfrm>
    </dsp:sp>
    <dsp:sp modelId="{6C1697D8-F9A2-4451-950E-C8D8168BBC75}">
      <dsp:nvSpPr>
        <dsp:cNvPr id="0" name=""/>
        <dsp:cNvSpPr/>
      </dsp:nvSpPr>
      <dsp:spPr>
        <a:xfrm>
          <a:off x="4164641" y="1822971"/>
          <a:ext cx="626441" cy="0"/>
        </a:xfrm>
        <a:custGeom>
          <a:avLst/>
          <a:gdLst/>
          <a:ahLst/>
          <a:cxnLst/>
          <a:rect l="0" t="0" r="0" b="0"/>
          <a:pathLst>
            <a:path>
              <a:moveTo>
                <a:pt x="0" y="0"/>
              </a:moveTo>
              <a:lnTo>
                <a:pt x="626441"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3359216" y="2041727"/>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322757"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4791083" y="1604214"/>
          <a:ext cx="1610849"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0">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2019 年</a:t>
          </a:r>
        </a:p>
      </dsp:txBody>
      <dsp:txXfrm rot="10800000">
        <a:off x="4878586" y="1604214"/>
        <a:ext cx="1523346" cy="437513"/>
      </dsp:txXfrm>
    </dsp:sp>
    <dsp:sp modelId="{2E1F219F-885D-437D-9D95-1C496EBAD119}">
      <dsp:nvSpPr>
        <dsp:cNvPr id="0" name=""/>
        <dsp:cNvSpPr/>
      </dsp:nvSpPr>
      <dsp:spPr>
        <a:xfrm>
          <a:off x="4477862" y="0"/>
          <a:ext cx="2237291"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rtlCol="0" anchor="b" anchorCtr="1">
          <a:noAutofit/>
        </a:bodyPr>
        <a:lstStyle/>
        <a:p>
          <a:pPr marL="0" lvl="0" indent="0" algn="ctr" defTabSz="488950" rtl="0">
            <a:lnSpc>
              <a:spcPct val="90000"/>
            </a:lnSpc>
            <a:spcBef>
              <a:spcPct val="0"/>
            </a:spcBef>
            <a:spcAft>
              <a:spcPct val="35000"/>
            </a:spcAft>
            <a:buNone/>
          </a:pPr>
          <a:r>
            <a:rPr lang="zh-cn" sz="1100" kern="1200">
              <a:latin typeface="Microsoft YaHei UI" panose="020B0503020204020204" pitchFamily="34" charset="-122"/>
              <a:ea typeface="Microsoft YaHei UI" panose="020B0503020204020204" pitchFamily="34" charset="-122"/>
            </a:rPr>
            <a:t>Lorem ipsum dolor sit amet</a:t>
          </a:r>
        </a:p>
      </dsp:txBody>
      <dsp:txXfrm>
        <a:off x="4477862" y="0"/>
        <a:ext cx="2237291" cy="1166701"/>
      </dsp:txXfrm>
    </dsp:sp>
    <dsp:sp modelId="{8801BA21-B732-43C2-BD4E-EED526CA614C}">
      <dsp:nvSpPr>
        <dsp:cNvPr id="0" name=""/>
        <dsp:cNvSpPr/>
      </dsp:nvSpPr>
      <dsp:spPr>
        <a:xfrm>
          <a:off x="5596508" y="1239620"/>
          <a:ext cx="0" cy="36459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560048"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C85943-F0C0-4F6E-A8D3-68CEFE9A8C4A}" type="datetime1">
              <a:rPr lang="zh-CN" altLang="en-US" smtClean="0"/>
              <a:t>2020/10/21</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726C13B-BD21-4B80-938C-32EFDDB696FF}" type="datetime1">
              <a:rPr lang="zh-CN" altLang="en-US" smtClean="0"/>
              <a:t>2020/10/21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长方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长方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长方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接连接符​​(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en-US" dirty="0"/>
          </a:p>
        </p:txBody>
      </p:sp>
      <p:sp>
        <p:nvSpPr>
          <p:cNvPr id="20" name="日期占位符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YaHei UI" panose="020B0503020204020204" pitchFamily="34" charset="-122"/>
                <a:ea typeface="Microsoft YaHei UI" panose="020B0503020204020204" pitchFamily="34" charset="-122"/>
              </a:defRPr>
            </a:lvl1pPr>
          </a:lstStyle>
          <a:p>
            <a:fld id="{BFCDE75C-B71D-40C1-B819-91C9FA9D7E53}" type="datetime1">
              <a:rPr lang="zh-CN" altLang="en-US" smtClean="0"/>
              <a:t>2020/10/21</a:t>
            </a:fld>
            <a:endParaRPr lang="en-US" dirty="0"/>
          </a:p>
        </p:txBody>
      </p:sp>
      <p:sp>
        <p:nvSpPr>
          <p:cNvPr id="21" name="页脚占位符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22" name="幻灯片编号占位符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6DE69617-53A9-406A-817D-C94A5C246153}" type="datetime1">
              <a:rPr lang="zh-CN" altLang="en-US" smtClean="0"/>
              <a:t>2020/10/21</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991600" y="762000"/>
            <a:ext cx="2362200" cy="5257800"/>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762000"/>
            <a:ext cx="8077200" cy="52578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0C745DA5-4C9D-4D4A-AB08-30D0EBD192B1}" type="datetime1">
              <a:rPr lang="zh-CN" altLang="en-US" smtClean="0"/>
              <a:t>2020/10/21</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64E57809-0EA1-4261-AE7A-8956509DBB23}" type="datetime1">
              <a:rPr lang="zh-CN" altLang="en-US" smtClean="0"/>
              <a:t>2020/10/21</a:t>
            </a:fld>
            <a:endParaRPr lang="en-US"/>
          </a:p>
        </p:txBody>
      </p:sp>
      <p:sp>
        <p:nvSpPr>
          <p:cNvPr id="5" name="页脚占位符 4"/>
          <p:cNvSpPr>
            <a:spLocks noGrp="1"/>
          </p:cNvSpPr>
          <p:nvPr>
            <p:ph type="ftr" sz="quarter" idx="11"/>
          </p:nvPr>
        </p:nvSpPr>
        <p:spPr/>
        <p:txBody>
          <a:bodyPr rtlCol="0"/>
          <a:lstStyle/>
          <a:p>
            <a:pPr rtl="0"/>
            <a:endParaRPr lang="en-US"/>
          </a:p>
        </p:txBody>
      </p:sp>
      <p:sp>
        <p:nvSpPr>
          <p:cNvPr id="6" name="灯片编号占位符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5" name="长方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长方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长方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长方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grpSp>
        <p:nvGrpSpPr>
          <p:cNvPr id="16" name="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接连接符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接连接符​​(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本占位符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YaHei UI" panose="020B0503020204020204" pitchFamily="34" charset="-122"/>
                <a:ea typeface="Microsoft YaHei UI" panose="020B0503020204020204" pitchFamily="34" charset="-122"/>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4" name="日期占位符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YaHei UI" panose="020B0503020204020204" pitchFamily="34" charset="-122"/>
                <a:ea typeface="Microsoft YaHei UI" panose="020B0503020204020204" pitchFamily="34" charset="-122"/>
                <a:cs typeface="+mn-cs"/>
              </a:defRPr>
            </a:lvl1pPr>
          </a:lstStyle>
          <a:p>
            <a:fld id="{26061C7C-6751-4636-8DE1-8458C05064A7}" type="datetime1">
              <a:rPr lang="zh-CN" altLang="en-US" smtClean="0"/>
              <a:t>2020/10/21</a:t>
            </a:fld>
            <a:endParaRPr dirty="0"/>
          </a:p>
        </p:txBody>
      </p:sp>
      <p:sp>
        <p:nvSpPr>
          <p:cNvPr id="5" name="页脚占位符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6D2B1DAD-13E2-42E6-B9D8-ACD801D84229}" type="datetime1">
              <a:rPr lang="zh-CN" altLang="en-US" smtClean="0"/>
              <a:t>2020/10/21</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7" name="日期占位符 6"/>
          <p:cNvSpPr>
            <a:spLocks noGrp="1"/>
          </p:cNvSpPr>
          <p:nvPr>
            <p:ph type="dt" sz="half" idx="10"/>
          </p:nvPr>
        </p:nvSpPr>
        <p:spPr/>
        <p:txBody>
          <a:bodyPr rtlCol="0"/>
          <a:lstStyle/>
          <a:p>
            <a:pPr rtl="0"/>
            <a:fld id="{3DE49154-3FC3-4E99-B1C7-806A1BE810AD}" type="datetime1">
              <a:rPr lang="zh-CN" altLang="en-US" smtClean="0"/>
              <a:t>2020/10/21</a:t>
            </a:fld>
            <a:endParaRPr lang="en-US"/>
          </a:p>
        </p:txBody>
      </p:sp>
      <p:sp>
        <p:nvSpPr>
          <p:cNvPr id="8" name="页脚占位符 7"/>
          <p:cNvSpPr>
            <a:spLocks noGrp="1"/>
          </p:cNvSpPr>
          <p:nvPr>
            <p:ph type="ftr" sz="quarter" idx="11"/>
          </p:nvPr>
        </p:nvSpPr>
        <p:spPr/>
        <p:txBody>
          <a:bodyPr rtlCol="0"/>
          <a:lstStyle/>
          <a:p>
            <a:pPr rtl="0"/>
            <a:endParaRPr lang="en-US"/>
          </a:p>
        </p:txBody>
      </p:sp>
      <p:sp>
        <p:nvSpPr>
          <p:cNvPr id="9" name="灯片编号占位符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14E3F6B1-AB2C-4FE9-9465-A12169B9FE93}" type="datetime1">
              <a:rPr lang="zh-CN" altLang="en-US" smtClean="0"/>
              <a:t>2020/10/21</a:t>
            </a:fld>
            <a:endParaRPr lang="en-US"/>
          </a:p>
        </p:txBody>
      </p:sp>
      <p:sp>
        <p:nvSpPr>
          <p:cNvPr id="4" name="页脚占位符 3"/>
          <p:cNvSpPr>
            <a:spLocks noGrp="1"/>
          </p:cNvSpPr>
          <p:nvPr>
            <p:ph type="ftr" sz="quarter" idx="11"/>
          </p:nvPr>
        </p:nvSpPr>
        <p:spPr/>
        <p:txBody>
          <a:bodyPr rtlCol="0"/>
          <a:lstStyle/>
          <a:p>
            <a:pPr rtl="0"/>
            <a:endParaRPr lang="en-US"/>
          </a:p>
        </p:txBody>
      </p:sp>
      <p:sp>
        <p:nvSpPr>
          <p:cNvPr id="5" name="灯片编号占位符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734E604B-F6EE-4DE3-9F26-10AAFE4A8162}" type="datetime1">
              <a:rPr lang="zh-CN" altLang="en-US" smtClean="0"/>
              <a:t>2020/10/21</a:t>
            </a:fld>
            <a:endParaRPr lang="en-US"/>
          </a:p>
        </p:txBody>
      </p:sp>
      <p:sp>
        <p:nvSpPr>
          <p:cNvPr id="3" name="页脚占位符 2"/>
          <p:cNvSpPr>
            <a:spLocks noGrp="1"/>
          </p:cNvSpPr>
          <p:nvPr>
            <p:ph type="ftr" sz="quarter" idx="11"/>
          </p:nvPr>
        </p:nvSpPr>
        <p:spPr/>
        <p:txBody>
          <a:bodyPr rtlCol="0"/>
          <a:lstStyle/>
          <a:p>
            <a:pPr rtl="0"/>
            <a:endParaRPr lang="en-US"/>
          </a:p>
        </p:txBody>
      </p:sp>
      <p:sp>
        <p:nvSpPr>
          <p:cNvPr id="4" name="灯片编号占位符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YaHei UI" panose="020B0503020204020204" pitchFamily="34" charset="-122"/>
                <a:ea typeface="Microsoft YaHei UI" panose="020B0503020204020204" pitchFamily="34" charset="-122"/>
                <a:cs typeface="+mn-cs"/>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1FDE3E57-7890-4A1C-9346-1B43487A6F43}" type="datetime1">
              <a:rPr lang="zh-CN" altLang="en-US" smtClean="0"/>
              <a:t>2020/10/21</a:t>
            </a:fld>
            <a:endParaRPr lang="en-US" dirty="0"/>
          </a:p>
        </p:txBody>
      </p:sp>
      <p:sp>
        <p:nvSpPr>
          <p:cNvPr id="9" name="页脚占位符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灯片编号占位符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长方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5" name="日期占位符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defRPr>
            </a:lvl1pPr>
          </a:lstStyle>
          <a:p>
            <a:fld id="{8D197156-3C99-457F-8943-2278A8613E02}" type="datetime1">
              <a:rPr lang="zh-CN" altLang="en-US" smtClean="0"/>
              <a:t>2020/10/21</a:t>
            </a:fld>
            <a:endParaRPr lang="en-US" dirty="0"/>
          </a:p>
        </p:txBody>
      </p:sp>
      <p:sp>
        <p:nvSpPr>
          <p:cNvPr id="6" name="页脚占位符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YaHei UI" panose="020B0503020204020204" pitchFamily="34" charset="-122"/>
                <a:ea typeface="Microsoft YaHei UI" panose="020B0503020204020204" pitchFamily="34" charset="-122"/>
                <a:cs typeface="+mn-cs"/>
              </a:defRPr>
            </a:lvl1pPr>
          </a:lstStyle>
          <a:p>
            <a:pPr algn="l"/>
            <a:endParaRPr lang="zh-CN" altLang="en-US"/>
          </a:p>
        </p:txBody>
      </p:sp>
      <p:sp>
        <p:nvSpPr>
          <p:cNvPr id="7" name="灯片编号占位符 6"/>
          <p:cNvSpPr>
            <a:spLocks noGrp="1"/>
          </p:cNvSpPr>
          <p:nvPr>
            <p:ph type="sldNum" sz="quarter" idx="12"/>
          </p:nvPr>
        </p:nvSpPr>
        <p:spPr>
          <a:xfrm>
            <a:off x="10396728" y="6035040"/>
            <a:ext cx="1225296" cy="365760"/>
          </a:xfrm>
        </p:spPr>
        <p:txBody>
          <a:bodyPr rtlCol="0"/>
          <a:lstStyle>
            <a:lvl1pPr>
              <a:defRPr>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
        <p:nvSpPr>
          <p:cNvPr id="12" name="长方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长方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标题占位符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E00D77E9-5805-4003-AF46-590DFDEAE27A}" type="datetime1">
              <a:rPr lang="zh-CN" altLang="en-US" smtClean="0"/>
              <a:t>2020/10/21</a:t>
            </a:fld>
            <a:endParaRPr lang="en-US" dirty="0"/>
          </a:p>
        </p:txBody>
      </p:sp>
      <p:sp>
        <p:nvSpPr>
          <p:cNvPr id="5" name="页脚占位符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YaHei UI" panose="020B0503020204020204" pitchFamily="34" charset="-122"/>
          <a:ea typeface="Microsoft YaHei UI" panose="020B0503020204020204" pitchFamily="34" charset="-122"/>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YaHei UI" panose="020B0503020204020204" pitchFamily="34" charset="-122"/>
          <a:ea typeface="Microsoft YaHei UI" panose="020B0503020204020204" pitchFamily="34" charset="-122"/>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一张显示了织物、桌子、红色和覆盖物的图片&#10;&#10;说明自动生成">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长方形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长方形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rtlCol="0">
            <a:normAutofit/>
          </a:bodyPr>
          <a:lstStyle/>
          <a:p>
            <a:pPr rtl="0"/>
            <a:r>
              <a:rPr lang="zh-cn" sz="4400" dirty="0">
                <a:solidFill>
                  <a:schemeClr val="tx1"/>
                </a:solidFill>
              </a:rPr>
              <a:t>Title Lorem Ipsum</a:t>
            </a: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rtlCol="0">
            <a:normAutofit/>
          </a:bodyPr>
          <a:lstStyle/>
          <a:p>
            <a:pPr rtl="0"/>
            <a:r>
              <a:rPr lang="zh-cn" dirty="0">
                <a:solidFill>
                  <a:schemeClr val="tx1"/>
                </a:solidFill>
              </a:rPr>
              <a:t>Sit Dolor Amet</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一张显示了织物、桌子、红色和覆盖物的图片&#10;&#10;说明自动生成">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长方形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长方形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rtlCol="0">
            <a:normAutofit/>
          </a:bodyPr>
          <a:lstStyle/>
          <a:p>
            <a:pPr rtl="0"/>
            <a:r>
              <a:rPr lang="zh-cn" dirty="0">
                <a:solidFill>
                  <a:schemeClr val="tx1">
                    <a:lumMod val="75000"/>
                    <a:lumOff val="25000"/>
                  </a:schemeClr>
                </a:solidFill>
              </a:rPr>
              <a:t>Title Lorem Ipsum Dolor</a:t>
            </a:r>
            <a:endParaRPr lang="en-US" dirty="0">
              <a:solidFill>
                <a:schemeClr val="tx1">
                  <a:lumMod val="75000"/>
                  <a:lumOff val="25000"/>
                </a:schemeClr>
              </a:solidFill>
            </a:endParaRPr>
          </a:p>
        </p:txBody>
      </p:sp>
      <p:graphicFrame>
        <p:nvGraphicFramePr>
          <p:cNvPr id="31" name="内容占位符 2">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266904127"/>
              </p:ext>
            </p:extLst>
          </p:nvPr>
        </p:nvGraphicFramePr>
        <p:xfrm>
          <a:off x="4740752" y="2389098"/>
          <a:ext cx="6718434"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47_TF56410444.potx" id="{B7366D43-3606-4A69-B5DE-5B41DECDEEC0}" vid="{BB120CEC-A989-4AF1-952A-762C102269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{32EB235A-9F83-47D1-88C9-4E0208C4462F}tf56410444_win32</Template>
  <TotalTime>2</TotalTime>
  <Words>31</Words>
  <Application>Microsoft Office PowerPoint</Application>
  <PresentationFormat>宽屏</PresentationFormat>
  <Paragraphs>9</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Microsoft YaHei UI</vt:lpstr>
      <vt:lpstr>Avenir Next LT Pro</vt:lpstr>
      <vt:lpstr>Avenir Next LT Pro Light</vt:lpstr>
      <vt:lpstr>Calibri</vt:lpstr>
      <vt:lpstr>Garamond</vt:lpstr>
      <vt:lpstr>SavonVTI</vt:lpstr>
      <vt:lpstr>Title Lorem Ipsum</vt:lpstr>
      <vt:lpstr>Title Lorem Ipsum Dolor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han kaijie</dc:creator>
  <cp:lastModifiedBy>han kaijie</cp:lastModifiedBy>
  <cp:revision>1</cp:revision>
  <dcterms:created xsi:type="dcterms:W3CDTF">2020-10-21T01:36:41Z</dcterms:created>
  <dcterms:modified xsi:type="dcterms:W3CDTF">2020-10-21T01:39:03Z</dcterms:modified>
</cp:coreProperties>
</file>