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8" r:id="rId3"/>
    <p:sldId id="268" r:id="rId4"/>
    <p:sldId id="282" r:id="rId5"/>
    <p:sldId id="283" r:id="rId6"/>
    <p:sldId id="284" r:id="rId7"/>
    <p:sldId id="285" r:id="rId8"/>
    <p:sldId id="286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52B020-AE4A-351F-F42A-4B465DD4691D}" v="6" dt="2023-05-08T04:13:25.180"/>
    <p1510:client id="{19855E33-8CA3-C757-52DA-ED7524B3F670}" v="87" dt="2023-05-07T22:06:14.617"/>
    <p1510:client id="{28D29F29-FB74-80CE-5F60-8BAC1235C472}" v="3" dt="2023-05-10T22:13:58.222"/>
    <p1510:client id="{8F3DC114-1761-4C21-96E1-B12BF1FA2240}" v="325" dt="2023-05-04T16:45:40.643"/>
    <p1510:client id="{A334E543-9053-DF77-10AB-F90B25A6103D}" v="186" dt="2023-05-05T12:09:24.484"/>
    <p1510:client id="{E14CCC27-A49C-5C67-5746-96B34CC1168E}" v="225" dt="2023-05-10T12:24:15.777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85" d="100"/>
          <a:sy n="85" d="100"/>
        </p:scale>
        <p:origin x="499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12/26/2024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12/26/2024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12/26/2024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12/26/2024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12/26/2024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12/26/2024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12/26/2024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12/26/2024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/>
          <a:lstStyle/>
          <a:p>
            <a:r>
              <a:rPr lang="en-US" dirty="0"/>
              <a:t>Custom Command Execution Protocol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overview of a secure client-server command execution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57C17-5836-7557-7989-45FA1B5E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5" y="762000"/>
            <a:ext cx="9143998" cy="1020762"/>
          </a:xfrm>
        </p:spPr>
        <p:txBody>
          <a:bodyPr>
            <a:normAutofit fontScale="90000"/>
          </a:bodyPr>
          <a:lstStyle/>
          <a:p>
            <a:r>
              <a:rPr lang="en-US" dirty="0"/>
              <a:t>Password Authentication Protocol (PAP)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9C25B-B4C1-8EB8-C727-4B26886EA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8762999" cy="4267200"/>
          </a:xfrm>
        </p:spPr>
        <p:txBody>
          <a:bodyPr>
            <a:normAutofit/>
          </a:bodyPr>
          <a:lstStyle/>
          <a:p>
            <a:r>
              <a:rPr lang="en-US" b="1" dirty="0"/>
              <a:t>Features of PAP: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Cleartext Passwords: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password is transmitted in clear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Wide Support: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 network operating systems support PAP.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Two-Way Handshake: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uses a simple two-way handshake protocol for authentication.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Non-Interactive: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doesn’t require further interaction after the initial connection.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8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87260" y="2057400"/>
            <a:ext cx="9021952" cy="30863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/>
              <a:t>This protocol allows a client to execute commands on a server remotely. It incorporates features for:</a:t>
            </a:r>
            <a:endParaRPr lang="en-US" sz="4000" dirty="0"/>
          </a:p>
          <a:p>
            <a:pPr marL="301752" lvl="1" indent="0">
              <a:buNone/>
            </a:pPr>
            <a:r>
              <a:rPr lang="en-US" sz="3200" dirty="0"/>
              <a:t>- Authentication</a:t>
            </a:r>
          </a:p>
          <a:p>
            <a:pPr marL="301752" lvl="1" indent="0">
              <a:buNone/>
            </a:pPr>
            <a:r>
              <a:rPr lang="en-US" sz="3200" dirty="0"/>
              <a:t>- Command execution</a:t>
            </a:r>
          </a:p>
          <a:p>
            <a:pPr marL="301752" lvl="1" indent="0">
              <a:buNone/>
            </a:pPr>
            <a:r>
              <a:rPr lang="en-US" sz="3200" dirty="0"/>
              <a:t>	- Current directory management</a:t>
            </a:r>
          </a:p>
          <a:p>
            <a:pPr marL="301752" lvl="1" indent="0">
              <a:buNone/>
            </a:pPr>
            <a:r>
              <a:rPr lang="en-US" sz="3200" dirty="0"/>
              <a:t>- Logging for security and debugging</a:t>
            </a:r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Workflow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87260" y="2057400"/>
            <a:ext cx="9021952" cy="308639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800" dirty="0"/>
              <a:t>- Passwords are sent in clear text.</a:t>
            </a:r>
          </a:p>
          <a:p>
            <a:pPr marL="0" indent="0">
              <a:buNone/>
            </a:pPr>
            <a:r>
              <a:rPr lang="en-US" sz="2800" dirty="0"/>
              <a:t>- Supported by all network operating systems.</a:t>
            </a:r>
          </a:p>
          <a:p>
            <a:pPr marL="0" indent="0">
              <a:buNone/>
            </a:pPr>
            <a:r>
              <a:rPr lang="en-US" sz="2800" dirty="0"/>
              <a:t>- Uses a two-way handshake protocol.</a:t>
            </a:r>
          </a:p>
          <a:p>
            <a:pPr marL="0" indent="0">
              <a:buNone/>
            </a:pPr>
            <a:r>
              <a:rPr lang="en-US" sz="2800" dirty="0"/>
              <a:t>-authenticate </a:t>
            </a:r>
          </a:p>
          <a:p>
            <a:pPr marL="0" indent="0">
              <a:buNone/>
            </a:pPr>
            <a:r>
              <a:rPr lang="en-US" sz="2800" dirty="0"/>
              <a:t>-open C2 </a:t>
            </a:r>
          </a:p>
        </p:txBody>
      </p:sp>
    </p:spTree>
    <p:extLst>
      <p:ext uri="{BB962C8B-B14F-4D97-AF65-F5344CB8AC3E}">
        <p14:creationId xmlns:p14="http://schemas.microsoft.com/office/powerpoint/2010/main" val="296560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Authentication Process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46212" y="2057400"/>
            <a:ext cx="9982200" cy="308639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600" dirty="0"/>
              <a:t>1. Client sends username and password.</a:t>
            </a:r>
          </a:p>
          <a:p>
            <a:pPr marL="0" indent="0">
              <a:buNone/>
            </a:pPr>
            <a:r>
              <a:rPr lang="en-US" sz="3600" dirty="0"/>
              <a:t>2. Server validates credentials against a database.</a:t>
            </a:r>
          </a:p>
          <a:p>
            <a:pPr marL="0" indent="0">
              <a:buNone/>
            </a:pPr>
            <a:r>
              <a:rPr lang="en-US" sz="3600" dirty="0"/>
              <a:t>3. On success: Access granted.</a:t>
            </a:r>
          </a:p>
          <a:p>
            <a:pPr marL="0" indent="0">
              <a:buNone/>
            </a:pPr>
            <a:r>
              <a:rPr lang="en-US" sz="3600" dirty="0"/>
              <a:t>4. On failure: Connection terminated.</a:t>
            </a:r>
          </a:p>
        </p:txBody>
      </p:sp>
    </p:spTree>
    <p:extLst>
      <p:ext uri="{BB962C8B-B14F-4D97-AF65-F5344CB8AC3E}">
        <p14:creationId xmlns:p14="http://schemas.microsoft.com/office/powerpoint/2010/main" val="77153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Command Execution Examples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46212" y="2057400"/>
            <a:ext cx="10591800" cy="41910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600" dirty="0"/>
              <a:t>1. Server maintains the current directory.</a:t>
            </a:r>
          </a:p>
          <a:p>
            <a:pPr marL="0" indent="0">
              <a:buNone/>
            </a:pPr>
            <a:r>
              <a:rPr lang="en-US" sz="3600" dirty="0"/>
              <a:t>2. Commands like 'cd' modify the directory.</a:t>
            </a:r>
          </a:p>
          <a:p>
            <a:pPr marL="0" indent="0">
              <a:buNone/>
            </a:pPr>
            <a:r>
              <a:rPr lang="en-US" sz="3600" dirty="0"/>
              <a:t>3. Commands are executed in the server environment.</a:t>
            </a:r>
          </a:p>
          <a:p>
            <a:pPr marL="0" indent="0">
              <a:buNone/>
            </a:pPr>
            <a:r>
              <a:rPr lang="en-US" sz="3600" dirty="0"/>
              <a:t>4. Output or errors are returned to the client.</a:t>
            </a:r>
          </a:p>
          <a:p>
            <a:pPr marL="0" indent="0">
              <a:buNone/>
            </a:pPr>
            <a:r>
              <a:rPr lang="en-US" sz="3600" dirty="0"/>
              <a:t>5. Who Am I ?</a:t>
            </a:r>
          </a:p>
          <a:p>
            <a:pPr marL="0" indent="0">
              <a:buNone/>
            </a:pPr>
            <a:r>
              <a:rPr lang="en-US" sz="3600" dirty="0" err="1"/>
              <a:t>Etc</a:t>
            </a:r>
            <a:r>
              <a:rPr lang="en-US" sz="3600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68114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Logging Features (login data)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17612" y="1981200"/>
            <a:ext cx="10439400" cy="46021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600" dirty="0"/>
              <a:t> Logs include:</a:t>
            </a:r>
          </a:p>
          <a:p>
            <a:pPr marL="301752" lvl="1" indent="0">
              <a:buNone/>
            </a:pPr>
            <a:r>
              <a:rPr lang="en-US" sz="2800" dirty="0"/>
              <a:t>   - Connection details (time , date….)</a:t>
            </a:r>
          </a:p>
          <a:p>
            <a:pPr marL="301752" lvl="1" indent="0">
              <a:buNone/>
            </a:pPr>
            <a:r>
              <a:rPr lang="en-US" sz="2800" dirty="0"/>
              <a:t>   - Authentication attempts (username)</a:t>
            </a:r>
          </a:p>
          <a:p>
            <a:pPr marL="301752" lvl="1" indent="0">
              <a:buNone/>
            </a:pPr>
            <a:r>
              <a:rPr lang="en-US" sz="2800" dirty="0"/>
              <a:t>   - Commands executed</a:t>
            </a:r>
          </a:p>
          <a:p>
            <a:pPr marL="301752" lvl="1" indent="0">
              <a:buNone/>
            </a:pPr>
            <a:r>
              <a:rPr lang="en-US" sz="2800" dirty="0"/>
              <a:t>   - Errors encountered</a:t>
            </a:r>
          </a:p>
          <a:p>
            <a:r>
              <a:rPr lang="en-US" sz="3600" dirty="0"/>
              <a:t> Log levels:</a:t>
            </a:r>
          </a:p>
          <a:p>
            <a:pPr marL="301752" lvl="1" indent="0">
              <a:buNone/>
            </a:pPr>
            <a:r>
              <a:rPr lang="en-US" sz="2800" dirty="0"/>
              <a:t>   - INFO: Regular events</a:t>
            </a:r>
          </a:p>
          <a:p>
            <a:pPr marL="301752" lvl="1" indent="0">
              <a:buNone/>
            </a:pPr>
            <a:r>
              <a:rPr lang="en-US" sz="2800" dirty="0"/>
              <a:t>   - WARNING: Unusual behavior</a:t>
            </a:r>
          </a:p>
          <a:p>
            <a:pPr marL="301752" lvl="1" indent="0">
              <a:buNone/>
            </a:pPr>
            <a:r>
              <a:rPr lang="en-US" sz="2800" dirty="0"/>
              <a:t>   - ERROR: Command execution issues</a:t>
            </a:r>
          </a:p>
        </p:txBody>
      </p:sp>
    </p:spTree>
    <p:extLst>
      <p:ext uri="{BB962C8B-B14F-4D97-AF65-F5344CB8AC3E}">
        <p14:creationId xmlns:p14="http://schemas.microsoft.com/office/powerpoint/2010/main" val="178964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Example Log Output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989012" y="2057400"/>
            <a:ext cx="11049000" cy="30863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/>
              <a:t>2024-12-26 15:30:45 - INFO - Server is running</a:t>
            </a:r>
          </a:p>
          <a:p>
            <a:r>
              <a:rPr lang="en-US" sz="3200" dirty="0"/>
              <a:t>2024-12-26 15:31:12 - INFO - Connection from 127.0.0.1</a:t>
            </a:r>
          </a:p>
          <a:p>
            <a:r>
              <a:rPr lang="en-US" sz="3200" dirty="0"/>
              <a:t>2024-12-26 15:31:15 - INFO - User authenticated: </a:t>
            </a:r>
            <a:r>
              <a:rPr lang="en-US" sz="3200" dirty="0" err="1"/>
              <a:t>george</a:t>
            </a:r>
            <a:endParaRPr lang="en-US" sz="3200" dirty="0"/>
          </a:p>
          <a:p>
            <a:r>
              <a:rPr lang="en-US" sz="3200" dirty="0"/>
              <a:t>2024-12-26 15:31:20 - INFO - Changed directory: C:\Users\PC</a:t>
            </a:r>
          </a:p>
          <a:p>
            <a:r>
              <a:rPr lang="en-US" sz="3200" dirty="0"/>
              <a:t>2024-12-26 15:31:25 - INFO - Command executed: </a:t>
            </a:r>
            <a:r>
              <a:rPr lang="en-US" sz="3200" dirty="0" err="1"/>
              <a:t>dir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6770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328</Words>
  <Application>Microsoft Office PowerPoint</Application>
  <PresentationFormat>Custom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Consolas</vt:lpstr>
      <vt:lpstr>Corbel</vt:lpstr>
      <vt:lpstr>Chalkboard 16x9</vt:lpstr>
      <vt:lpstr>Custom Command Execution Protocol</vt:lpstr>
      <vt:lpstr>Password Authentication Protocol (PAP)  </vt:lpstr>
      <vt:lpstr>Introduction</vt:lpstr>
      <vt:lpstr>Workflow Overview</vt:lpstr>
      <vt:lpstr>Authentication Process</vt:lpstr>
      <vt:lpstr>Command Execution Examples</vt:lpstr>
      <vt:lpstr>Logging Features (login data)</vt:lpstr>
      <vt:lpstr>Example Log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Helmy</dc:creator>
  <cp:lastModifiedBy>george fady</cp:lastModifiedBy>
  <cp:revision>417</cp:revision>
  <dcterms:created xsi:type="dcterms:W3CDTF">2023-05-04T11:07:06Z</dcterms:created>
  <dcterms:modified xsi:type="dcterms:W3CDTF">2024-12-26T11:04:46Z</dcterms:modified>
</cp:coreProperties>
</file>