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63B4-4624-8E45-B676-E152D2B02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9F568-251D-0FD0-8DAA-EB6ECA3EF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40CDE-6814-1421-D8CF-EF597080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2AE2-8D00-4AE0-8989-4A67A17E38D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19C3-5F15-A527-2E50-E420B05A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A01F2-9577-E181-CA43-7253351B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6178-8A21-4F4E-8966-50D7AD406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2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EC51-FF94-8931-2549-B6B61CDE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7BF24-F2B3-F23B-30FA-6D79B1AE9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3D17-62A5-6C9C-C874-E2DEED38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2AE2-8D00-4AE0-8989-4A67A17E38D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6D77D-7D60-2378-0413-CDA54CBA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9567-1B4A-06B0-2462-C1943B9F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6178-8A21-4F4E-8966-50D7AD406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6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3216B-E2A4-5A9F-0CA8-0013E8318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1D60D-D37B-C3FB-5EF0-CF44DE50F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20B9-9CA7-9A08-893E-4A484BCB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2AE2-8D00-4AE0-8989-4A67A17E38D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F9CD4-FAC6-1C50-0C01-325E99AE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3D29-ADEB-05AB-28AD-F54E11B0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6178-8A21-4F4E-8966-50D7AD406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240C-75DF-F4FA-4774-3639EE41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3721-1DCC-25BE-FBA7-A1BA6DBC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BEF1A-CF62-ED7E-0B96-5333A556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2AE2-8D00-4AE0-8989-4A67A17E38D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7D37C-3A4A-E6B0-9482-3201088F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E8CB-96D1-9174-FD95-BA27F391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6178-8A21-4F4E-8966-50D7AD406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0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B32A-17EE-12F3-E10C-EA63C59E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F2E1-9C06-DF56-6516-BA73D358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C2CA-3EDC-AC04-D5AA-B1FE083C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2AE2-8D00-4AE0-8989-4A67A17E38D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1507-0557-4B67-2ADE-D198BD85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F07B-F81F-1D61-E87B-6434854F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6178-8A21-4F4E-8966-50D7AD406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7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D37A-C157-0B33-C1BB-0394A99A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459A-7C17-0607-0AB3-CEAED658B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1F7A2-4C7C-49E1-F899-8A352AA31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9996-4677-C143-A1F2-7C3066F6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2AE2-8D00-4AE0-8989-4A67A17E38D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E78D0-A102-7E21-F60B-403B2449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72CEF-C3DB-C01E-9486-04745CCB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6178-8A21-4F4E-8966-50D7AD406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6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E512-E00D-86B7-8824-38E54AA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59634-2BC8-2E21-F60C-1A33A524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CDE30-10F5-F8B8-5EB4-99599FFAB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14EC3-51E9-EC7F-37EE-B0627BE27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0F6C1-6032-E288-FB39-435D5596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CAD09-674C-9DD7-4633-9CA79C54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2AE2-8D00-4AE0-8989-4A67A17E38D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D931-57BC-5A1E-A0E5-E8C0A68C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ECF0C-609C-3CBC-1BE4-25CBA2FC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6178-8A21-4F4E-8966-50D7AD406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5B7E-4F75-5567-F3FA-B99E2342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7A9FE-DB23-E797-C1F6-92A2EE76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2AE2-8D00-4AE0-8989-4A67A17E38D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A91CC-8073-6026-0157-6244A22A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DDF7E-AD88-1576-0AD3-5807D1B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6178-8A21-4F4E-8966-50D7AD406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0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48869-FEA8-075A-9EAE-176E9478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2AE2-8D00-4AE0-8989-4A67A17E38D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B20F6-3FB9-113D-0432-80D6D8A9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A07E4-5B07-827D-107F-94EE39C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6178-8A21-4F4E-8966-50D7AD406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7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9C4F-5CD6-5B8B-6F25-4217D1F8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9787-27FD-0309-9400-4F7D0438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DD8AC-62A8-80E2-A855-AEFE2E4E5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7D87D-43FF-B516-B354-1F1DBEE5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2AE2-8D00-4AE0-8989-4A67A17E38D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8392D-B546-1CEA-838B-3A035F1E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28642-E66E-2AE0-BAFD-C7BFB5D7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6178-8A21-4F4E-8966-50D7AD406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6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5A0F-19D3-6C11-9615-EB1568D8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23CBA-E5F5-34C9-6D6F-B90A5DB76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EBBD8-FE3D-235E-BBBB-F2D7206E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263B-DCDD-52B5-F8E3-1DA017E6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2AE2-8D00-4AE0-8989-4A67A17E38D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42547-604F-1009-53FC-FCD60A54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8730E-A5DC-94F8-FE98-8ECD26F5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6178-8A21-4F4E-8966-50D7AD406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4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17F4C-7BBD-206F-F026-3DD4B7C6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1E219-FEC6-9C55-3838-C13AE178E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D45EF-CE08-9439-4E03-46C515585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72AE2-8D00-4AE0-8989-4A67A17E38D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A374-701B-5B4A-EE43-50160FA78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9C33-11FD-0264-49B0-776DD00BA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F6178-8A21-4F4E-8966-50D7AD406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0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lack.com/apps/A07TKV6C929/oauth?success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D94E-7A6D-2963-BA21-A382B0969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Scrapper Slack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EDB22-F8E4-27E3-4BBB-72C06576E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20241105  </a:t>
            </a:r>
            <a:r>
              <a:rPr lang="en-US" altLang="ko-KR"/>
              <a:t>KimSeongHyun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184B-DF61-7917-929F-0A28452F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9450-B454-3C8D-22B2-3760F7A8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9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84B6-2114-B3ED-9ADF-E73F101D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 Scrapper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23505-758A-D668-BC4E-E3704C14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Slack API: Applications | </a:t>
            </a:r>
            <a:r>
              <a:rPr lang="ko-KR" altLang="en-US" dirty="0">
                <a:hlinkClick r:id="rId2"/>
              </a:rPr>
              <a:t>수학의 즐거움 </a:t>
            </a:r>
            <a:r>
              <a:rPr lang="en-US" altLang="ko-KR" dirty="0">
                <a:hlinkClick r:id="rId2"/>
              </a:rPr>
              <a:t>Slack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65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60E1-51EE-574B-932B-8629D0D7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6E0C2-4342-68A2-BF9E-034D3C53B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846" y="503346"/>
            <a:ext cx="7228326" cy="6354654"/>
          </a:xfrm>
        </p:spPr>
      </p:pic>
    </p:spTree>
    <p:extLst>
      <p:ext uri="{BB962C8B-B14F-4D97-AF65-F5344CB8AC3E}">
        <p14:creationId xmlns:p14="http://schemas.microsoft.com/office/powerpoint/2010/main" val="37341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6375-4010-F651-561B-70676EAF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37FC-74D2-E40F-5A7C-E7E50EC2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87445-88F0-2332-497C-6D263EDA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63" y="0"/>
            <a:ext cx="7800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2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4908-D2ED-526E-5AA1-CE87FF75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DB9E1-F4C6-6C3E-2276-3AE6C6A39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155" y="1621744"/>
            <a:ext cx="7856133" cy="4982255"/>
          </a:xfrm>
        </p:spPr>
      </p:pic>
    </p:spTree>
    <p:extLst>
      <p:ext uri="{BB962C8B-B14F-4D97-AF65-F5344CB8AC3E}">
        <p14:creationId xmlns:p14="http://schemas.microsoft.com/office/powerpoint/2010/main" val="94736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F0AD-EBBB-45B3-E70F-EE7A4F1D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A962-584C-6760-8761-7BE2488E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FDB98-C1D4-2956-0F0A-04E2D6AD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33" y="0"/>
            <a:ext cx="10014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8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BC04-E187-588F-344A-6542DA24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2CF44-7188-8D7D-868D-FC8B1B66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111" y="0"/>
            <a:ext cx="10373652" cy="6858000"/>
          </a:xfrm>
        </p:spPr>
      </p:pic>
    </p:spTree>
    <p:extLst>
      <p:ext uri="{BB962C8B-B14F-4D97-AF65-F5344CB8AC3E}">
        <p14:creationId xmlns:p14="http://schemas.microsoft.com/office/powerpoint/2010/main" val="30293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A226-7DEE-BC5E-4DF2-881F6CAD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CEEC8-5BBC-FFA4-0850-92D5EB9B6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520" y="0"/>
            <a:ext cx="3886828" cy="6688960"/>
          </a:xfrm>
        </p:spPr>
      </p:pic>
    </p:spTree>
    <p:extLst>
      <p:ext uri="{BB962C8B-B14F-4D97-AF65-F5344CB8AC3E}">
        <p14:creationId xmlns:p14="http://schemas.microsoft.com/office/powerpoint/2010/main" val="337603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68B0-3959-3E7D-2F40-C55CECF5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637CD7-7A08-E55F-1776-85532A89E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754" y="-142324"/>
            <a:ext cx="9838585" cy="6821419"/>
          </a:xfrm>
        </p:spPr>
      </p:pic>
    </p:spTree>
    <p:extLst>
      <p:ext uri="{BB962C8B-B14F-4D97-AF65-F5344CB8AC3E}">
        <p14:creationId xmlns:p14="http://schemas.microsoft.com/office/powerpoint/2010/main" val="348506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BA19-FC34-A8CB-443A-D98B0585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7AAAB2-D1E4-AAC2-D8CD-88764A449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-177347"/>
            <a:ext cx="9967512" cy="6824889"/>
          </a:xfrm>
        </p:spPr>
      </p:pic>
    </p:spTree>
    <p:extLst>
      <p:ext uri="{BB962C8B-B14F-4D97-AF65-F5344CB8AC3E}">
        <p14:creationId xmlns:p14="http://schemas.microsoft.com/office/powerpoint/2010/main" val="413309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Theme</vt:lpstr>
      <vt:lpstr>Scrapper Slack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Slack Scrapper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김성현</dc:creator>
  <cp:lastModifiedBy>김성현</cp:lastModifiedBy>
  <cp:revision>3</cp:revision>
  <dcterms:created xsi:type="dcterms:W3CDTF">2024-11-05T13:57:33Z</dcterms:created>
  <dcterms:modified xsi:type="dcterms:W3CDTF">2024-11-05T14:38:30Z</dcterms:modified>
</cp:coreProperties>
</file>