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305" r:id="rId6"/>
    <p:sldId id="273" r:id="rId7"/>
    <p:sldId id="274" r:id="rId8"/>
    <p:sldId id="259" r:id="rId9"/>
    <p:sldId id="260" r:id="rId10"/>
    <p:sldId id="301" r:id="rId11"/>
    <p:sldId id="263" r:id="rId12"/>
    <p:sldId id="306" r:id="rId13"/>
    <p:sldId id="307" r:id="rId14"/>
    <p:sldId id="264" r:id="rId15"/>
    <p:sldId id="269" r:id="rId16"/>
    <p:sldId id="290" r:id="rId17"/>
    <p:sldId id="303" r:id="rId18"/>
    <p:sldId id="302" r:id="rId19"/>
    <p:sldId id="292" r:id="rId20"/>
    <p:sldId id="294" r:id="rId21"/>
    <p:sldId id="293" r:id="rId22"/>
    <p:sldId id="304" r:id="rId23"/>
    <p:sldId id="308" r:id="rId2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1FF"/>
    <a:srgbClr val="8A00B0"/>
    <a:srgbClr val="B608FC"/>
    <a:srgbClr val="4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2067348" custScaleY="2482424" custLinFactNeighborX="-1773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38100">
          <a:solidFill>
            <a:srgbClr val="8021FF"/>
          </a:solidFill>
        </a:ln>
        <a:effectLst/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5134D9-D80E-414A-908A-94B3F4F216F8}" type="presOf" srcId="{F4DCAFF9-3CD8-4192-92EC-2050EBC96D81}" destId="{7AC81859-B11C-4EE9-8379-B9AF70890D88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35375369-4E2D-4418-9FD6-A6B111E67724}" type="presOf" srcId="{B3E39A80-D6B7-4E26-B22E-327D37299CB1}" destId="{BDA71D6A-C3D1-411E-9EAC-6386FFEE52C2}" srcOrd="0" destOrd="0" presId="urn:microsoft.com/office/officeart/2008/layout/BendingPictureSemiTransparentText"/>
    <dgm:cxn modelId="{9BCF30CD-58C2-44EC-AAA5-F3F577FB6D5F}" type="presParOf" srcId="{BDA71D6A-C3D1-411E-9EAC-6386FFEE52C2}" destId="{0B2273E3-B9E3-4A02-93CF-275511BE0699}" srcOrd="0" destOrd="0" presId="urn:microsoft.com/office/officeart/2008/layout/BendingPictureSemiTransparentText"/>
    <dgm:cxn modelId="{C89482EA-C326-48CE-A177-56C529CA6EFE}" type="presParOf" srcId="{0B2273E3-B9E3-4A02-93CF-275511BE0699}" destId="{367DAC4B-08E7-4BA7-A970-D0115453FB5A}" srcOrd="0" destOrd="0" presId="urn:microsoft.com/office/officeart/2008/layout/BendingPictureSemiTransparentText"/>
    <dgm:cxn modelId="{5948C4DB-C3AA-4290-8E29-DF89C011EF9A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pPr rtl="0"/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99470" custScaleY="225481" custLinFactNeighborY="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4E8D258C-3440-448E-B05C-2AF9030BC564}" type="presOf" srcId="{B3E39A80-D6B7-4E26-B22E-327D37299CB1}" destId="{BDA71D6A-C3D1-411E-9EAC-6386FFEE52C2}" srcOrd="0" destOrd="0" presId="urn:microsoft.com/office/officeart/2008/layout/BendingPictureSemiTransparentText"/>
    <dgm:cxn modelId="{8EAAE2A7-7480-496F-8DB3-438E548C1786}" type="presOf" srcId="{F4DCAFF9-3CD8-4192-92EC-2050EBC96D81}" destId="{7AC81859-B11C-4EE9-8379-B9AF70890D88}" srcOrd="0" destOrd="0" presId="urn:microsoft.com/office/officeart/2008/layout/BendingPictureSemiTransparentText"/>
    <dgm:cxn modelId="{1F2FEA76-D3BA-42E9-AA55-7198ED8945DA}" type="presParOf" srcId="{BDA71D6A-C3D1-411E-9EAC-6386FFEE52C2}" destId="{0B2273E3-B9E3-4A02-93CF-275511BE0699}" srcOrd="0" destOrd="0" presId="urn:microsoft.com/office/officeart/2008/layout/BendingPictureSemiTransparentText"/>
    <dgm:cxn modelId="{A7054649-4866-4C7A-AB39-54C7BCF7EFDF}" type="presParOf" srcId="{0B2273E3-B9E3-4A02-93CF-275511BE0699}" destId="{367DAC4B-08E7-4BA7-A970-D0115453FB5A}" srcOrd="0" destOrd="0" presId="urn:microsoft.com/office/officeart/2008/layout/BendingPictureSemiTransparentText"/>
    <dgm:cxn modelId="{3DC5D353-DE80-463D-9CC9-EE286DEA4E4F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>
    <a:ln w="38100">
      <a:solidFill>
        <a:srgbClr val="8021FF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pPr rtl="0"/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99470" custScaleY="225481" custLinFactNeighborX="5590" custLinFactNeighborY="93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1191C2BD-586E-4860-9BBC-C359D7FF82A5}" type="presOf" srcId="{B3E39A80-D6B7-4E26-B22E-327D37299CB1}" destId="{BDA71D6A-C3D1-411E-9EAC-6386FFEE52C2}" srcOrd="0" destOrd="0" presId="urn:microsoft.com/office/officeart/2008/layout/BendingPictureSemiTransparentText"/>
    <dgm:cxn modelId="{0C09BD9E-2B0B-4E03-8041-9F7ACA2B8781}" type="presOf" srcId="{F4DCAFF9-3CD8-4192-92EC-2050EBC96D81}" destId="{7AC81859-B11C-4EE9-8379-B9AF70890D88}" srcOrd="0" destOrd="0" presId="urn:microsoft.com/office/officeart/2008/layout/BendingPictureSemiTransparentText"/>
    <dgm:cxn modelId="{C39B335D-D4D8-4E2A-AA45-5A22650593A3}" type="presParOf" srcId="{BDA71D6A-C3D1-411E-9EAC-6386FFEE52C2}" destId="{0B2273E3-B9E3-4A02-93CF-275511BE0699}" srcOrd="0" destOrd="0" presId="urn:microsoft.com/office/officeart/2008/layout/BendingPictureSemiTransparentText"/>
    <dgm:cxn modelId="{9184F642-E6FF-40B2-86B1-80EF9EBE7C8E}" type="presParOf" srcId="{0B2273E3-B9E3-4A02-93CF-275511BE0699}" destId="{367DAC4B-08E7-4BA7-A970-D0115453FB5A}" srcOrd="0" destOrd="0" presId="urn:microsoft.com/office/officeart/2008/layout/BendingPictureSemiTransparentText"/>
    <dgm:cxn modelId="{CD0DD474-1767-4F0E-AEC4-9E25C76F8554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>
    <a:ln w="38100">
      <a:solidFill>
        <a:srgbClr val="8021FF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2067348" custScaleY="2482424" custLinFactNeighborX="-1773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>
          <a:solidFill>
            <a:srgbClr val="8021FF"/>
          </a:solidFill>
        </a:ln>
        <a:effectLst/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5134D9-D80E-414A-908A-94B3F4F216F8}" type="presOf" srcId="{F4DCAFF9-3CD8-4192-92EC-2050EBC96D81}" destId="{7AC81859-B11C-4EE9-8379-B9AF70890D88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35375369-4E2D-4418-9FD6-A6B111E67724}" type="presOf" srcId="{B3E39A80-D6B7-4E26-B22E-327D37299CB1}" destId="{BDA71D6A-C3D1-411E-9EAC-6386FFEE52C2}" srcOrd="0" destOrd="0" presId="urn:microsoft.com/office/officeart/2008/layout/BendingPictureSemiTransparentText"/>
    <dgm:cxn modelId="{9BCF30CD-58C2-44EC-AAA5-F3F577FB6D5F}" type="presParOf" srcId="{BDA71D6A-C3D1-411E-9EAC-6386FFEE52C2}" destId="{0B2273E3-B9E3-4A02-93CF-275511BE0699}" srcOrd="0" destOrd="0" presId="urn:microsoft.com/office/officeart/2008/layout/BendingPictureSemiTransparentText"/>
    <dgm:cxn modelId="{C89482EA-C326-48CE-A177-56C529CA6EFE}" type="presParOf" srcId="{0B2273E3-B9E3-4A02-93CF-275511BE0699}" destId="{367DAC4B-08E7-4BA7-A970-D0115453FB5A}" srcOrd="0" destOrd="0" presId="urn:microsoft.com/office/officeart/2008/layout/BendingPictureSemiTransparentText"/>
    <dgm:cxn modelId="{5948C4DB-C3AA-4290-8E29-DF89C011EF9A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2067348" custScaleY="2482424" custLinFactNeighborX="-7315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>
          <a:solidFill>
            <a:srgbClr val="8021FF"/>
          </a:solidFill>
        </a:ln>
        <a:effectLst/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F06228-A7B4-4DA2-977B-0A0D3A835918}" type="presOf" srcId="{F4DCAFF9-3CD8-4192-92EC-2050EBC96D81}" destId="{7AC81859-B11C-4EE9-8379-B9AF70890D88}" srcOrd="0" destOrd="0" presId="urn:microsoft.com/office/officeart/2008/layout/BendingPictureSemiTransparentText"/>
    <dgm:cxn modelId="{707D7C45-C9D2-4440-90FC-532A5BF4A456}" type="presOf" srcId="{B3E39A80-D6B7-4E26-B22E-327D37299CB1}" destId="{BDA71D6A-C3D1-411E-9EAC-6386FFEE52C2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BD59A67D-951A-4CCA-9D41-9247D47B7E37}" type="presParOf" srcId="{BDA71D6A-C3D1-411E-9EAC-6386FFEE52C2}" destId="{0B2273E3-B9E3-4A02-93CF-275511BE0699}" srcOrd="0" destOrd="0" presId="urn:microsoft.com/office/officeart/2008/layout/BendingPictureSemiTransparentText"/>
    <dgm:cxn modelId="{4175CEED-4A96-4091-B4BF-B7E951940F55}" type="presParOf" srcId="{0B2273E3-B9E3-4A02-93CF-275511BE0699}" destId="{367DAC4B-08E7-4BA7-A970-D0115453FB5A}" srcOrd="0" destOrd="0" presId="urn:microsoft.com/office/officeart/2008/layout/BendingPictureSemiTransparentText"/>
    <dgm:cxn modelId="{19F1E48C-BF4E-4BD4-8641-DE1C50A2DBDF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2067348" custScaleY="2482424" custLinFactNeighborX="-4517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>
          <a:solidFill>
            <a:srgbClr val="8021FF"/>
          </a:solidFill>
        </a:ln>
        <a:effectLst/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3BB561-89B3-41EB-82D9-D63AA38D7E25}" type="presOf" srcId="{B3E39A80-D6B7-4E26-B22E-327D37299CB1}" destId="{BDA71D6A-C3D1-411E-9EAC-6386FFEE52C2}" srcOrd="0" destOrd="0" presId="urn:microsoft.com/office/officeart/2008/layout/BendingPictureSemiTransparentText"/>
    <dgm:cxn modelId="{3F7D274E-302A-45CF-BC21-985266383430}" type="presOf" srcId="{F4DCAFF9-3CD8-4192-92EC-2050EBC96D81}" destId="{7AC81859-B11C-4EE9-8379-B9AF70890D88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ECB32F8B-0669-4149-AC66-AB9EE6FDAB02}" type="presParOf" srcId="{BDA71D6A-C3D1-411E-9EAC-6386FFEE52C2}" destId="{0B2273E3-B9E3-4A02-93CF-275511BE0699}" srcOrd="0" destOrd="0" presId="urn:microsoft.com/office/officeart/2008/layout/BendingPictureSemiTransparentText"/>
    <dgm:cxn modelId="{053AF22A-7F09-499D-9223-F5B0B67DBBA1}" type="presParOf" srcId="{0B2273E3-B9E3-4A02-93CF-275511BE0699}" destId="{367DAC4B-08E7-4BA7-A970-D0115453FB5A}" srcOrd="0" destOrd="0" presId="urn:microsoft.com/office/officeart/2008/layout/BendingPictureSemiTransparentText"/>
    <dgm:cxn modelId="{2F6C7E42-60DA-4C91-BA0A-6ACC6EA70FCE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endParaRPr lang="en-US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2067348" custScaleY="2482424" custLinFactNeighborX="-7315"/>
      <dgm:spPr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rgbClr val="8021FF"/>
          </a:solidFill>
        </a:ln>
        <a:effectLst/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7B534E-B1CD-4126-B69D-79E35A7D703B}" type="presOf" srcId="{F4DCAFF9-3CD8-4192-92EC-2050EBC96D81}" destId="{7AC81859-B11C-4EE9-8379-B9AF70890D88}" srcOrd="0" destOrd="0" presId="urn:microsoft.com/office/officeart/2008/layout/BendingPictureSemiTransparentText"/>
    <dgm:cxn modelId="{5FA57A5A-5C72-4CF6-A51E-09EC8D60B443}" type="presOf" srcId="{B3E39A80-D6B7-4E26-B22E-327D37299CB1}" destId="{BDA71D6A-C3D1-411E-9EAC-6386FFEE52C2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515CC899-47B8-45D9-A830-35E18AFECDD0}" type="presParOf" srcId="{BDA71D6A-C3D1-411E-9EAC-6386FFEE52C2}" destId="{0B2273E3-B9E3-4A02-93CF-275511BE0699}" srcOrd="0" destOrd="0" presId="urn:microsoft.com/office/officeart/2008/layout/BendingPictureSemiTransparentText"/>
    <dgm:cxn modelId="{1F663049-F67D-42FE-B026-3D00B7B9AA7E}" type="presParOf" srcId="{0B2273E3-B9E3-4A02-93CF-275511BE0699}" destId="{367DAC4B-08E7-4BA7-A970-D0115453FB5A}" srcOrd="0" destOrd="0" presId="urn:microsoft.com/office/officeart/2008/layout/BendingPictureSemiTransparentText"/>
    <dgm:cxn modelId="{174B2CEC-2E19-49CC-935F-8C1EE55CA44B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pPr rtl="0"/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185108" custScaleY="144225" custLinFactNeighborY="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F27FF8-DB5E-443F-A6E8-EF6D460F170A}" type="presOf" srcId="{B3E39A80-D6B7-4E26-B22E-327D37299CB1}" destId="{BDA71D6A-C3D1-411E-9EAC-6386FFEE52C2}" srcOrd="0" destOrd="0" presId="urn:microsoft.com/office/officeart/2008/layout/BendingPictureSemiTransparentText"/>
    <dgm:cxn modelId="{0BFB4C22-3B77-4F9B-87D1-DAFB16A60E2D}" type="presOf" srcId="{F4DCAFF9-3CD8-4192-92EC-2050EBC96D81}" destId="{7AC81859-B11C-4EE9-8379-B9AF70890D88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048ECBD5-30F4-47A7-9722-02D0C7EDD933}" type="presParOf" srcId="{BDA71D6A-C3D1-411E-9EAC-6386FFEE52C2}" destId="{0B2273E3-B9E3-4A02-93CF-275511BE0699}" srcOrd="0" destOrd="0" presId="urn:microsoft.com/office/officeart/2008/layout/BendingPictureSemiTransparentText"/>
    <dgm:cxn modelId="{E0F5C758-DFD3-4FBE-AA4E-E83B9332D9A3}" type="presParOf" srcId="{0B2273E3-B9E3-4A02-93CF-275511BE0699}" destId="{367DAC4B-08E7-4BA7-A970-D0115453FB5A}" srcOrd="0" destOrd="0" presId="urn:microsoft.com/office/officeart/2008/layout/BendingPictureSemiTransparentText"/>
    <dgm:cxn modelId="{20CFC335-1543-4F90-9A20-87BB961B0993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>
    <a:ln w="38100">
      <a:solidFill>
        <a:srgbClr val="8021FF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pPr rtl="0"/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176043" custScaleY="115706" custLinFactNeighborY="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3E51E68F-D502-4E97-91FB-DD18991C557F}" type="presOf" srcId="{F4DCAFF9-3CD8-4192-92EC-2050EBC96D81}" destId="{7AC81859-B11C-4EE9-8379-B9AF70890D88}" srcOrd="0" destOrd="0" presId="urn:microsoft.com/office/officeart/2008/layout/BendingPictureSemiTransparentText"/>
    <dgm:cxn modelId="{745E7CC8-9D5F-493B-A2A8-75B5AEEC6131}" type="presOf" srcId="{B3E39A80-D6B7-4E26-B22E-327D37299CB1}" destId="{BDA71D6A-C3D1-411E-9EAC-6386FFEE52C2}" srcOrd="0" destOrd="0" presId="urn:microsoft.com/office/officeart/2008/layout/BendingPictureSemiTransparentText"/>
    <dgm:cxn modelId="{24D2CA06-95D1-4315-8168-D49E19B5E7D9}" type="presParOf" srcId="{BDA71D6A-C3D1-411E-9EAC-6386FFEE52C2}" destId="{0B2273E3-B9E3-4A02-93CF-275511BE0699}" srcOrd="0" destOrd="0" presId="urn:microsoft.com/office/officeart/2008/layout/BendingPictureSemiTransparentText"/>
    <dgm:cxn modelId="{4950B70D-E160-4B3C-929D-47C4306342D0}" type="presParOf" srcId="{0B2273E3-B9E3-4A02-93CF-275511BE0699}" destId="{367DAC4B-08E7-4BA7-A970-D0115453FB5A}" srcOrd="0" destOrd="0" presId="urn:microsoft.com/office/officeart/2008/layout/BendingPictureSemiTransparentText"/>
    <dgm:cxn modelId="{8D4425CC-6777-40ED-AA42-628CDFE350AE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>
    <a:ln w="38100">
      <a:solidFill>
        <a:srgbClr val="8021FF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pPr rtl="0"/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176043" custScaleY="115706" custLinFactNeighborY="15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4" r="194"/>
          </a:stretch>
        </a:blipFill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3E51E68F-D502-4E97-91FB-DD18991C557F}" type="presOf" srcId="{F4DCAFF9-3CD8-4192-92EC-2050EBC96D81}" destId="{7AC81859-B11C-4EE9-8379-B9AF70890D88}" srcOrd="0" destOrd="0" presId="urn:microsoft.com/office/officeart/2008/layout/BendingPictureSemiTransparentText"/>
    <dgm:cxn modelId="{745E7CC8-9D5F-493B-A2A8-75B5AEEC6131}" type="presOf" srcId="{B3E39A80-D6B7-4E26-B22E-327D37299CB1}" destId="{BDA71D6A-C3D1-411E-9EAC-6386FFEE52C2}" srcOrd="0" destOrd="0" presId="urn:microsoft.com/office/officeart/2008/layout/BendingPictureSemiTransparentText"/>
    <dgm:cxn modelId="{24D2CA06-95D1-4315-8168-D49E19B5E7D9}" type="presParOf" srcId="{BDA71D6A-C3D1-411E-9EAC-6386FFEE52C2}" destId="{0B2273E3-B9E3-4A02-93CF-275511BE0699}" srcOrd="0" destOrd="0" presId="urn:microsoft.com/office/officeart/2008/layout/BendingPictureSemiTransparentText"/>
    <dgm:cxn modelId="{4950B70D-E160-4B3C-929D-47C4306342D0}" type="presParOf" srcId="{0B2273E3-B9E3-4A02-93CF-275511BE0699}" destId="{367DAC4B-08E7-4BA7-A970-D0115453FB5A}" srcOrd="0" destOrd="0" presId="urn:microsoft.com/office/officeart/2008/layout/BendingPictureSemiTransparentText"/>
    <dgm:cxn modelId="{8D4425CC-6777-40ED-AA42-628CDFE350AE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>
    <a:ln w="38100">
      <a:solidFill>
        <a:srgbClr val="8021FF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E39A80-D6B7-4E26-B22E-327D37299C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CAFF9-3CD8-4192-92EC-2050EBC96D81}">
      <dgm:prSet phldrT="[Text]"/>
      <dgm:spPr>
        <a:noFill/>
      </dgm:spPr>
      <dgm:t>
        <a:bodyPr/>
        <a:lstStyle/>
        <a:p>
          <a:pPr rtl="0"/>
          <a:endParaRPr lang="en-US" dirty="0"/>
        </a:p>
      </dgm:t>
    </dgm:pt>
    <dgm:pt modelId="{896C2910-71E4-4E18-81DA-428510306E45}" type="par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5670A9B4-EF79-4194-B2F8-D0D0B5D9F166}" type="sibTrans" cxnId="{2A678D74-5D28-4772-9694-380BDCB05326}">
      <dgm:prSet/>
      <dgm:spPr/>
      <dgm:t>
        <a:bodyPr/>
        <a:lstStyle/>
        <a:p>
          <a:pPr rtl="0"/>
          <a:endParaRPr lang="en-US"/>
        </a:p>
      </dgm:t>
    </dgm:pt>
    <dgm:pt modelId="{BDA71D6A-C3D1-411E-9EAC-6386FFEE52C2}" type="pres">
      <dgm:prSet presAssocID="{B3E39A80-D6B7-4E26-B22E-327D37299C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2273E3-B9E3-4A02-93CF-275511BE0699}" type="pres">
      <dgm:prSet presAssocID="{F4DCAFF9-3CD8-4192-92EC-2050EBC96D81}" presName="composite" presStyleCnt="0"/>
      <dgm:spPr/>
    </dgm:pt>
    <dgm:pt modelId="{367DAC4B-08E7-4BA7-A970-D0115453FB5A}" type="pres">
      <dgm:prSet presAssocID="{F4DCAFF9-3CD8-4192-92EC-2050EBC96D81}" presName="rect1" presStyleLbl="bgShp" presStyleIdx="0" presStyleCnt="1" custScaleX="176043" custScaleY="115706" custLinFactNeighborY="15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9" t="-50462" r="219" b="-85538"/>
          </a:stretch>
        </a:blipFill>
      </dgm:spPr>
    </dgm:pt>
    <dgm:pt modelId="{7AC81859-B11C-4EE9-8379-B9AF70890D88}" type="pres">
      <dgm:prSet presAssocID="{F4DCAFF9-3CD8-4192-92EC-2050EBC96D81}" presName="rect2" presStyleLbl="trBgShp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7A7340-8145-4296-B59C-ECAFA40A88FB}" type="presOf" srcId="{B3E39A80-D6B7-4E26-B22E-327D37299CB1}" destId="{BDA71D6A-C3D1-411E-9EAC-6386FFEE52C2}" srcOrd="0" destOrd="0" presId="urn:microsoft.com/office/officeart/2008/layout/BendingPictureSemiTransparentText"/>
    <dgm:cxn modelId="{2A678D74-5D28-4772-9694-380BDCB05326}" srcId="{B3E39A80-D6B7-4E26-B22E-327D37299CB1}" destId="{F4DCAFF9-3CD8-4192-92EC-2050EBC96D81}" srcOrd="0" destOrd="0" parTransId="{896C2910-71E4-4E18-81DA-428510306E45}" sibTransId="{5670A9B4-EF79-4194-B2F8-D0D0B5D9F166}"/>
    <dgm:cxn modelId="{4FFACB40-811A-4289-B52B-641EB730D056}" type="presOf" srcId="{F4DCAFF9-3CD8-4192-92EC-2050EBC96D81}" destId="{7AC81859-B11C-4EE9-8379-B9AF70890D88}" srcOrd="0" destOrd="0" presId="urn:microsoft.com/office/officeart/2008/layout/BendingPictureSemiTransparentText"/>
    <dgm:cxn modelId="{66826973-6486-4085-B9C3-C2FBBAF9AC6E}" type="presParOf" srcId="{BDA71D6A-C3D1-411E-9EAC-6386FFEE52C2}" destId="{0B2273E3-B9E3-4A02-93CF-275511BE0699}" srcOrd="0" destOrd="0" presId="urn:microsoft.com/office/officeart/2008/layout/BendingPictureSemiTransparentText"/>
    <dgm:cxn modelId="{3BC56F12-AE9D-460C-9D42-8844D912FD07}" type="presParOf" srcId="{0B2273E3-B9E3-4A02-93CF-275511BE0699}" destId="{367DAC4B-08E7-4BA7-A970-D0115453FB5A}" srcOrd="0" destOrd="0" presId="urn:microsoft.com/office/officeart/2008/layout/BendingPictureSemiTransparentText"/>
    <dgm:cxn modelId="{F5A3B5DD-0DA7-4D5F-BBD8-A88502567789}" type="presParOf" srcId="{0B2273E3-B9E3-4A02-93CF-275511BE0699}" destId="{7AC81859-B11C-4EE9-8379-B9AF70890D88}" srcOrd="1" destOrd="0" presId="urn:microsoft.com/office/officeart/2008/layout/BendingPictureSemiTransparentText"/>
  </dgm:cxnLst>
  <dgm:bg>
    <a:effectLst/>
  </dgm:bg>
  <dgm:whole>
    <a:ln w="38100">
      <a:solidFill>
        <a:srgbClr val="8021FF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7966" y="0"/>
          <a:ext cx="1994553" cy="20528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38100">
          <a:solidFill>
            <a:srgbClr val="8021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968714" y="1042944"/>
          <a:ext cx="96478" cy="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968714" y="1042944"/>
        <a:ext cx="96478" cy="19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6716" y="19491"/>
          <a:ext cx="2403898" cy="4670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312" y="2765852"/>
          <a:ext cx="2416707" cy="49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12" y="2765852"/>
        <a:ext cx="2416707" cy="4971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3433" y="32521"/>
          <a:ext cx="2403898" cy="4670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312" y="2765852"/>
          <a:ext cx="2416707" cy="49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312" y="2765852"/>
        <a:ext cx="2416707" cy="497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7966" y="0"/>
          <a:ext cx="1994553" cy="20528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>
          <a:solidFill>
            <a:srgbClr val="8021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968714" y="1042944"/>
          <a:ext cx="96478" cy="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968714" y="1042944"/>
        <a:ext cx="96478" cy="19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2619" y="0"/>
          <a:ext cx="1994553" cy="20528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>
          <a:solidFill>
            <a:srgbClr val="8021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968714" y="1042944"/>
          <a:ext cx="96478" cy="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8714" y="1042944"/>
        <a:ext cx="96478" cy="19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5319" y="0"/>
          <a:ext cx="1994553" cy="20528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>
          <a:solidFill>
            <a:srgbClr val="8021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968714" y="1042944"/>
          <a:ext cx="96478" cy="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8714" y="1042944"/>
        <a:ext cx="96478" cy="19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2619" y="0"/>
          <a:ext cx="1994553" cy="20528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rgbClr val="8021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968714" y="1042944"/>
          <a:ext cx="96478" cy="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8714" y="1042944"/>
        <a:ext cx="96478" cy="198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5" y="15"/>
          <a:ext cx="9425153" cy="6294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2166729" y="4019975"/>
          <a:ext cx="5091705" cy="104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2166729" y="4019975"/>
        <a:ext cx="5091705" cy="1047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923" y="3305"/>
          <a:ext cx="5177916" cy="2916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1120242" y="1964345"/>
          <a:ext cx="2941279" cy="6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120242" y="1964345"/>
        <a:ext cx="2941279" cy="605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923" y="3305"/>
          <a:ext cx="5177916" cy="291697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4" r="19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1120242" y="1964345"/>
          <a:ext cx="2941279" cy="6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120242" y="1964345"/>
        <a:ext cx="2941279" cy="6050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AC4B-08E7-4BA7-A970-D0115453FB5A}">
      <dsp:nvSpPr>
        <dsp:cNvPr id="0" name=""/>
        <dsp:cNvSpPr/>
      </dsp:nvSpPr>
      <dsp:spPr>
        <a:xfrm>
          <a:off x="1923" y="3305"/>
          <a:ext cx="5177916" cy="291697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9" t="-50462" r="219" b="-85538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1859-B11C-4EE9-8379-B9AF70890D88}">
      <dsp:nvSpPr>
        <dsp:cNvPr id="0" name=""/>
        <dsp:cNvSpPr/>
      </dsp:nvSpPr>
      <dsp:spPr>
        <a:xfrm>
          <a:off x="1120242" y="1964345"/>
          <a:ext cx="2941279" cy="6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1120242" y="1964345"/>
        <a:ext cx="2941279" cy="60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7328-F264-4978-AB99-0A0211CA969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65CC2-7082-4689-BFD6-DD9FE08A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www.modernfive.com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5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8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6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0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3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www.modernfive.com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65CC2-7082-4689-BFD6-DD9FE08A43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EEAB-4E46-456B-9D92-ADF4DFEE1F1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4EEB-B027-4766-B60F-061C0124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ODERNFI"/>
          <p:cNvSpPr txBox="1"/>
          <p:nvPr/>
        </p:nvSpPr>
        <p:spPr>
          <a:xfrm>
            <a:off x="4581692" y="3645024"/>
            <a:ext cx="305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Action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IVE"/>
          <p:cNvSpPr txBox="1"/>
          <p:nvPr/>
        </p:nvSpPr>
        <p:spPr>
          <a:xfrm>
            <a:off x="4778310" y="4029744"/>
            <a:ext cx="26773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MODERNF"/>
          <p:cNvSpPr txBox="1"/>
          <p:nvPr/>
        </p:nvSpPr>
        <p:spPr>
          <a:xfrm>
            <a:off x="5707248" y="525068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Woon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</p:txBody>
      </p:sp>
      <p:cxnSp>
        <p:nvCxnSpPr>
          <p:cNvPr id="38" name="FIVE2"/>
          <p:cNvCxnSpPr/>
          <p:nvPr/>
        </p:nvCxnSpPr>
        <p:spPr>
          <a:xfrm flipH="1">
            <a:off x="7629142" y="508518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MODERN"/>
          <p:cNvCxnSpPr/>
          <p:nvPr/>
        </p:nvCxnSpPr>
        <p:spPr>
          <a:xfrm flipH="1">
            <a:off x="4100750" y="36450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NFIVE"/>
          <p:cNvSpPr txBox="1"/>
          <p:nvPr/>
        </p:nvSpPr>
        <p:spPr>
          <a:xfrm>
            <a:off x="5900409" y="496265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by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</p:txBody>
      </p:sp>
      <p:grpSp>
        <p:nvGrpSpPr>
          <p:cNvPr id="43" name="M"/>
          <p:cNvGrpSpPr/>
          <p:nvPr/>
        </p:nvGrpSpPr>
        <p:grpSpPr>
          <a:xfrm>
            <a:off x="4934747" y="1124744"/>
            <a:ext cx="2320919" cy="2460304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44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53" name="MODER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2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NFI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MODE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FIVE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RN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MOD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F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RN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E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MO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V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I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N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O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"/>
          <p:cNvSpPr txBox="1"/>
          <p:nvPr/>
        </p:nvSpPr>
        <p:spPr>
          <a:xfrm>
            <a:off x="406574" y="1836315"/>
            <a:ext cx="1467068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About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M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O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M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I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F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N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O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M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V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N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51" y="1983287"/>
            <a:ext cx="9071587" cy="25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"/>
          <p:cNvSpPr txBox="1"/>
          <p:nvPr/>
        </p:nvSpPr>
        <p:spPr>
          <a:xfrm>
            <a:off x="406574" y="1836315"/>
            <a:ext cx="1467068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About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M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O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M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I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F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N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O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M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V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N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V"/>
          <p:cNvSpPr/>
          <p:nvPr/>
        </p:nvSpPr>
        <p:spPr>
          <a:xfrm>
            <a:off x="9546589" y="4149080"/>
            <a:ext cx="2494388" cy="179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"/>
          <p:cNvSpPr/>
          <p:nvPr/>
        </p:nvSpPr>
        <p:spPr>
          <a:xfrm>
            <a:off x="6292206" y="4142110"/>
            <a:ext cx="2494388" cy="179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"/>
          <p:cNvSpPr/>
          <p:nvPr/>
        </p:nvSpPr>
        <p:spPr>
          <a:xfrm>
            <a:off x="3099138" y="4142110"/>
            <a:ext cx="2494388" cy="179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N"/>
          <p:cNvSpPr/>
          <p:nvPr/>
        </p:nvSpPr>
        <p:spPr>
          <a:xfrm>
            <a:off x="6043081" y="836712"/>
            <a:ext cx="2494388" cy="179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"/>
          <p:cNvSpPr/>
          <p:nvPr/>
        </p:nvSpPr>
        <p:spPr>
          <a:xfrm>
            <a:off x="9288167" y="836712"/>
            <a:ext cx="2494388" cy="179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E"/>
          <p:cNvSpPr/>
          <p:nvPr/>
        </p:nvSpPr>
        <p:spPr>
          <a:xfrm>
            <a:off x="2802721" y="836712"/>
            <a:ext cx="2494388" cy="179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"/>
          <p:cNvSpPr/>
          <p:nvPr/>
        </p:nvSpPr>
        <p:spPr>
          <a:xfrm>
            <a:off x="9786278" y="4286127"/>
            <a:ext cx="1980181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sp>
        <p:nvSpPr>
          <p:cNvPr id="47" name="O"/>
          <p:cNvSpPr/>
          <p:nvPr/>
        </p:nvSpPr>
        <p:spPr>
          <a:xfrm>
            <a:off x="9546589" y="4149080"/>
            <a:ext cx="57685" cy="1793230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M"/>
          <p:cNvSpPr/>
          <p:nvPr/>
        </p:nvSpPr>
        <p:spPr>
          <a:xfrm>
            <a:off x="6523946" y="4286127"/>
            <a:ext cx="226264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INFRORMATION</a:t>
            </a:r>
          </a:p>
        </p:txBody>
      </p:sp>
      <p:sp>
        <p:nvSpPr>
          <p:cNvPr id="49" name="E"/>
          <p:cNvSpPr/>
          <p:nvPr/>
        </p:nvSpPr>
        <p:spPr>
          <a:xfrm>
            <a:off x="6292207" y="4142110"/>
            <a:ext cx="57685" cy="1793230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V"/>
          <p:cNvSpPr/>
          <p:nvPr/>
        </p:nvSpPr>
        <p:spPr>
          <a:xfrm>
            <a:off x="3248002" y="4286127"/>
            <a:ext cx="1675323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</a:t>
            </a:r>
          </a:p>
        </p:txBody>
      </p:sp>
      <p:sp>
        <p:nvSpPr>
          <p:cNvPr id="51" name="I"/>
          <p:cNvSpPr/>
          <p:nvPr/>
        </p:nvSpPr>
        <p:spPr>
          <a:xfrm>
            <a:off x="3099138" y="4142110"/>
            <a:ext cx="62459" cy="1793230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"/>
          <p:cNvSpPr/>
          <p:nvPr/>
        </p:nvSpPr>
        <p:spPr>
          <a:xfrm>
            <a:off x="2978282" y="927591"/>
            <a:ext cx="2179992" cy="30777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PPT</a:t>
            </a:r>
          </a:p>
        </p:txBody>
      </p:sp>
      <p:sp>
        <p:nvSpPr>
          <p:cNvPr id="53" name="N"/>
          <p:cNvSpPr/>
          <p:nvPr/>
        </p:nvSpPr>
        <p:spPr>
          <a:xfrm>
            <a:off x="2802722" y="836712"/>
            <a:ext cx="57685" cy="1793230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"/>
          <p:cNvSpPr/>
          <p:nvPr/>
        </p:nvSpPr>
        <p:spPr>
          <a:xfrm>
            <a:off x="6218641" y="927592"/>
            <a:ext cx="217999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55" name="E"/>
          <p:cNvSpPr/>
          <p:nvPr/>
        </p:nvSpPr>
        <p:spPr>
          <a:xfrm>
            <a:off x="6043081" y="836712"/>
            <a:ext cx="57685" cy="1793230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D"/>
          <p:cNvSpPr/>
          <p:nvPr/>
        </p:nvSpPr>
        <p:spPr>
          <a:xfrm>
            <a:off x="9461517" y="927592"/>
            <a:ext cx="217999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</p:txBody>
      </p:sp>
      <p:sp>
        <p:nvSpPr>
          <p:cNvPr id="57" name="O"/>
          <p:cNvSpPr/>
          <p:nvPr/>
        </p:nvSpPr>
        <p:spPr>
          <a:xfrm>
            <a:off x="9288167" y="836712"/>
            <a:ext cx="57685" cy="1793230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M"/>
          <p:cNvCxnSpPr/>
          <p:nvPr/>
        </p:nvCxnSpPr>
        <p:spPr>
          <a:xfrm>
            <a:off x="5125862" y="2557934"/>
            <a:ext cx="0" cy="432048"/>
          </a:xfrm>
          <a:prstGeom prst="line">
            <a:avLst/>
          </a:prstGeom>
          <a:ln w="38100">
            <a:solidFill>
              <a:srgbClr val="8021FF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"/>
          <p:cNvCxnSpPr/>
          <p:nvPr/>
        </p:nvCxnSpPr>
        <p:spPr>
          <a:xfrm>
            <a:off x="3295983" y="3774449"/>
            <a:ext cx="0" cy="432048"/>
          </a:xfrm>
          <a:prstGeom prst="line">
            <a:avLst/>
          </a:prstGeom>
          <a:ln w="38100">
            <a:solidFill>
              <a:srgbClr val="8021FF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"/>
          <p:cNvSpPr/>
          <p:nvPr/>
        </p:nvSpPr>
        <p:spPr>
          <a:xfrm>
            <a:off x="3248002" y="4574159"/>
            <a:ext cx="2175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아이디어 도출 및 제안서 제작</a:t>
            </a:r>
            <a:endParaRPr lang="en-US" sz="1100" kern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I"/>
          <p:cNvCxnSpPr/>
          <p:nvPr/>
        </p:nvCxnSpPr>
        <p:spPr>
          <a:xfrm>
            <a:off x="2859191" y="3400265"/>
            <a:ext cx="9230260" cy="0"/>
          </a:xfrm>
          <a:prstGeom prst="line">
            <a:avLst/>
          </a:prstGeom>
          <a:ln>
            <a:solidFill>
              <a:srgbClr val="802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"/>
          <p:cNvSpPr/>
          <p:nvPr/>
        </p:nvSpPr>
        <p:spPr>
          <a:xfrm>
            <a:off x="2741107" y="2845172"/>
            <a:ext cx="1109753" cy="1110187"/>
          </a:xfrm>
          <a:prstGeom prst="diamond">
            <a:avLst/>
          </a:prstGeom>
          <a:solidFill>
            <a:srgbClr val="8021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N"/>
          <p:cNvSpPr/>
          <p:nvPr/>
        </p:nvSpPr>
        <p:spPr>
          <a:xfrm>
            <a:off x="3032131" y="305181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ms-MY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"/>
          <p:cNvSpPr/>
          <p:nvPr/>
        </p:nvSpPr>
        <p:spPr>
          <a:xfrm>
            <a:off x="2998465" y="318967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ms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E"/>
          <p:cNvSpPr/>
          <p:nvPr/>
        </p:nvSpPr>
        <p:spPr>
          <a:xfrm>
            <a:off x="2978281" y="1208654"/>
            <a:ext cx="21799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kern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아이디어에 대한 제안서 및 계획을 발표</a:t>
            </a:r>
            <a:endParaRPr lang="en-US" sz="1100" kern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D"/>
          <p:cNvSpPr/>
          <p:nvPr/>
        </p:nvSpPr>
        <p:spPr>
          <a:xfrm>
            <a:off x="4570986" y="2845172"/>
            <a:ext cx="1109753" cy="1110187"/>
          </a:xfrm>
          <a:prstGeom prst="diamond">
            <a:avLst/>
          </a:prstGeom>
          <a:solidFill>
            <a:srgbClr val="8021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"/>
          <p:cNvSpPr/>
          <p:nvPr/>
        </p:nvSpPr>
        <p:spPr>
          <a:xfrm>
            <a:off x="4862008" y="305181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ms-MY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"/>
          <p:cNvSpPr/>
          <p:nvPr/>
        </p:nvSpPr>
        <p:spPr>
          <a:xfrm>
            <a:off x="4828343" y="318967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ms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E"/>
          <p:cNvCxnSpPr/>
          <p:nvPr/>
        </p:nvCxnSpPr>
        <p:spPr>
          <a:xfrm>
            <a:off x="8366221" y="2557934"/>
            <a:ext cx="0" cy="432048"/>
          </a:xfrm>
          <a:prstGeom prst="line">
            <a:avLst/>
          </a:prstGeom>
          <a:ln w="38100">
            <a:solidFill>
              <a:srgbClr val="8021FF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"/>
          <p:cNvCxnSpPr/>
          <p:nvPr/>
        </p:nvCxnSpPr>
        <p:spPr>
          <a:xfrm>
            <a:off x="6494744" y="3774449"/>
            <a:ext cx="0" cy="432048"/>
          </a:xfrm>
          <a:prstGeom prst="line">
            <a:avLst/>
          </a:prstGeom>
          <a:ln w="38100">
            <a:solidFill>
              <a:srgbClr val="8021FF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"/>
          <p:cNvSpPr/>
          <p:nvPr/>
        </p:nvSpPr>
        <p:spPr>
          <a:xfrm>
            <a:off x="6478468" y="4581128"/>
            <a:ext cx="21694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kern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정보 수집 단계를 완료</a:t>
            </a:r>
            <a:endParaRPr lang="en-US" sz="1100" kern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"/>
          <p:cNvSpPr/>
          <p:nvPr/>
        </p:nvSpPr>
        <p:spPr>
          <a:xfrm>
            <a:off x="5939869" y="2845172"/>
            <a:ext cx="1109753" cy="1110187"/>
          </a:xfrm>
          <a:prstGeom prst="diamond">
            <a:avLst/>
          </a:prstGeom>
          <a:solidFill>
            <a:srgbClr val="8021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N"/>
          <p:cNvSpPr/>
          <p:nvPr/>
        </p:nvSpPr>
        <p:spPr>
          <a:xfrm>
            <a:off x="6230892" y="305181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s-MY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74" name="R"/>
          <p:cNvSpPr/>
          <p:nvPr/>
        </p:nvSpPr>
        <p:spPr>
          <a:xfrm>
            <a:off x="6197226" y="318967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ms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E"/>
          <p:cNvSpPr/>
          <p:nvPr/>
        </p:nvSpPr>
        <p:spPr>
          <a:xfrm>
            <a:off x="6218640" y="1208654"/>
            <a:ext cx="21799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kern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전체적인 구상 및 설계를 마침</a:t>
            </a:r>
            <a:endParaRPr lang="en-US" sz="1100" kern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D"/>
          <p:cNvSpPr/>
          <p:nvPr/>
        </p:nvSpPr>
        <p:spPr>
          <a:xfrm>
            <a:off x="7811346" y="2845172"/>
            <a:ext cx="1109753" cy="1110187"/>
          </a:xfrm>
          <a:prstGeom prst="diamond">
            <a:avLst/>
          </a:prstGeom>
          <a:solidFill>
            <a:srgbClr val="8021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"/>
          <p:cNvSpPr/>
          <p:nvPr/>
        </p:nvSpPr>
        <p:spPr>
          <a:xfrm>
            <a:off x="8114391" y="3051819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s-MY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</a:p>
        </p:txBody>
      </p:sp>
      <p:sp>
        <p:nvSpPr>
          <p:cNvPr id="78" name="M"/>
          <p:cNvSpPr/>
          <p:nvPr/>
        </p:nvSpPr>
        <p:spPr>
          <a:xfrm>
            <a:off x="8068703" y="318967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ms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E"/>
          <p:cNvCxnSpPr/>
          <p:nvPr/>
        </p:nvCxnSpPr>
        <p:spPr>
          <a:xfrm>
            <a:off x="11609096" y="2557934"/>
            <a:ext cx="0" cy="432048"/>
          </a:xfrm>
          <a:prstGeom prst="line">
            <a:avLst/>
          </a:prstGeom>
          <a:ln w="38100">
            <a:solidFill>
              <a:srgbClr val="8021FF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"/>
          <p:cNvCxnSpPr/>
          <p:nvPr/>
        </p:nvCxnSpPr>
        <p:spPr>
          <a:xfrm>
            <a:off x="9748257" y="3774449"/>
            <a:ext cx="0" cy="432048"/>
          </a:xfrm>
          <a:prstGeom prst="line">
            <a:avLst/>
          </a:prstGeom>
          <a:ln w="38100">
            <a:solidFill>
              <a:srgbClr val="8021FF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"/>
          <p:cNvSpPr/>
          <p:nvPr/>
        </p:nvSpPr>
        <p:spPr>
          <a:xfrm>
            <a:off x="9733309" y="4581128"/>
            <a:ext cx="21827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kern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설계에 따른 프로토타입을 건설 및 테스트해보는 단계</a:t>
            </a:r>
            <a:endParaRPr lang="en-US" sz="1100" kern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F"/>
          <p:cNvSpPr/>
          <p:nvPr/>
        </p:nvSpPr>
        <p:spPr>
          <a:xfrm>
            <a:off x="9193382" y="2845172"/>
            <a:ext cx="1109753" cy="1110187"/>
          </a:xfrm>
          <a:prstGeom prst="diamond">
            <a:avLst/>
          </a:prstGeom>
          <a:solidFill>
            <a:srgbClr val="8021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N"/>
          <p:cNvSpPr/>
          <p:nvPr/>
        </p:nvSpPr>
        <p:spPr>
          <a:xfrm>
            <a:off x="9467574" y="3051819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ms-MY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"/>
          <p:cNvSpPr/>
          <p:nvPr/>
        </p:nvSpPr>
        <p:spPr>
          <a:xfrm>
            <a:off x="9450738" y="318967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ms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E"/>
          <p:cNvSpPr/>
          <p:nvPr/>
        </p:nvSpPr>
        <p:spPr>
          <a:xfrm>
            <a:off x="9461516" y="1208654"/>
            <a:ext cx="21799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kern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테스트 후 피드백을 걸쳐 완성품을 제출</a:t>
            </a:r>
            <a:endParaRPr lang="en-US" sz="1100" kern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D"/>
          <p:cNvSpPr/>
          <p:nvPr/>
        </p:nvSpPr>
        <p:spPr>
          <a:xfrm>
            <a:off x="11054221" y="2845172"/>
            <a:ext cx="1109753" cy="1110187"/>
          </a:xfrm>
          <a:prstGeom prst="diamond">
            <a:avLst/>
          </a:prstGeom>
          <a:solidFill>
            <a:srgbClr val="8021F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"/>
          <p:cNvSpPr/>
          <p:nvPr/>
        </p:nvSpPr>
        <p:spPr>
          <a:xfrm>
            <a:off x="11328411" y="3051819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ms-MY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M"/>
          <p:cNvSpPr/>
          <p:nvPr/>
        </p:nvSpPr>
        <p:spPr>
          <a:xfrm>
            <a:off x="11311577" y="3189675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ms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60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71" grpId="0"/>
      <p:bldP spid="72" grpId="0" animBg="1"/>
      <p:bldP spid="73" grpId="0"/>
      <p:bldP spid="74" grpId="0"/>
      <p:bldP spid="75" grpId="0"/>
      <p:bldP spid="76" grpId="0" animBg="1"/>
      <p:bldP spid="77" grpId="0"/>
      <p:bldP spid="78" grpId="0"/>
      <p:bldP spid="81" grpId="0"/>
      <p:bldP spid="82" grpId="0" animBg="1"/>
      <p:bldP spid="83" grpId="0"/>
      <p:bldP spid="84" grpId="0"/>
      <p:bldP spid="85" grpId="0"/>
      <p:bldP spid="86" grpId="0" animBg="1"/>
      <p:bldP spid="87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"/>
          <p:cNvSpPr txBox="1"/>
          <p:nvPr/>
        </p:nvSpPr>
        <p:spPr>
          <a:xfrm>
            <a:off x="406574" y="1836315"/>
            <a:ext cx="1467068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About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M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O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M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I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F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N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O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M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V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N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8941" y="1727148"/>
            <a:ext cx="4322043" cy="4069289"/>
          </a:xfrm>
          <a:prstGeom prst="rect">
            <a:avLst/>
          </a:prstGeom>
        </p:spPr>
      </p:pic>
      <p:sp>
        <p:nvSpPr>
          <p:cNvPr id="90" name="D"/>
          <p:cNvSpPr txBox="1"/>
          <p:nvPr/>
        </p:nvSpPr>
        <p:spPr>
          <a:xfrm>
            <a:off x="5048644" y="96431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>
                <a:solidFill>
                  <a:srgbClr val="802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</a:t>
            </a:r>
            <a:r>
              <a:rPr lang="ko-KR" altLang="en-US" sz="2400" b="1" u="sng" dirty="0" smtClean="0">
                <a:solidFill>
                  <a:srgbClr val="802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제어</a:t>
            </a:r>
            <a:endParaRPr lang="en-MY" sz="2400" b="1" u="sng" dirty="0">
              <a:solidFill>
                <a:srgbClr val="8021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M"/>
          <p:cNvSpPr/>
          <p:nvPr/>
        </p:nvSpPr>
        <p:spPr>
          <a:xfrm>
            <a:off x="8974129" y="1916832"/>
            <a:ext cx="1944216" cy="369332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직류 전원에 적합</a:t>
            </a:r>
            <a:endParaRPr lang="en-US" altLang="ko-K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ight Arrow 2"/>
          <p:cNvSpPr/>
          <p:nvPr/>
        </p:nvSpPr>
        <p:spPr>
          <a:xfrm rot="5400000">
            <a:off x="9611917" y="2757216"/>
            <a:ext cx="668640" cy="329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M"/>
          <p:cNvSpPr/>
          <p:nvPr/>
        </p:nvSpPr>
        <p:spPr>
          <a:xfrm>
            <a:off x="8571567" y="5199142"/>
            <a:ext cx="2758544" cy="369332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 LED </a:t>
            </a:r>
            <a:r>
              <a:rPr lang="ko-KR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밝기 조절에 사용</a:t>
            </a:r>
            <a:endParaRPr lang="en-US" altLang="ko-K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ight Arrow 2"/>
          <p:cNvSpPr/>
          <p:nvPr/>
        </p:nvSpPr>
        <p:spPr>
          <a:xfrm rot="5400000">
            <a:off x="9611917" y="4398371"/>
            <a:ext cx="668640" cy="329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M"/>
          <p:cNvSpPr/>
          <p:nvPr/>
        </p:nvSpPr>
        <p:spPr>
          <a:xfrm>
            <a:off x="9031129" y="3561684"/>
            <a:ext cx="1844119" cy="369332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아두이노에</a:t>
            </a:r>
            <a:r>
              <a:rPr lang="ko-KR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적용</a:t>
            </a:r>
            <a:endParaRPr lang="en-US" altLang="ko-K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animBg="1"/>
      <p:bldP spid="93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"/>
          <p:cNvSpPr txBox="1"/>
          <p:nvPr/>
        </p:nvSpPr>
        <p:spPr>
          <a:xfrm>
            <a:off x="406574" y="1836315"/>
            <a:ext cx="1467068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About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M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O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M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I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F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N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O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M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V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N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844746"/>
            <a:ext cx="4176464" cy="3959761"/>
          </a:xfrm>
          <a:prstGeom prst="rect">
            <a:avLst/>
          </a:prstGeom>
        </p:spPr>
      </p:pic>
      <p:sp>
        <p:nvSpPr>
          <p:cNvPr id="28" name="D"/>
          <p:cNvSpPr txBox="1"/>
          <p:nvPr/>
        </p:nvSpPr>
        <p:spPr>
          <a:xfrm>
            <a:off x="5048644" y="96431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dirty="0" smtClean="0">
                <a:solidFill>
                  <a:srgbClr val="802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위상 제어</a:t>
            </a:r>
            <a:endParaRPr lang="en-MY" sz="2400" b="1" u="sng" dirty="0">
              <a:solidFill>
                <a:srgbClr val="8021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M"/>
          <p:cNvSpPr/>
          <p:nvPr/>
        </p:nvSpPr>
        <p:spPr>
          <a:xfrm>
            <a:off x="8974129" y="1916832"/>
            <a:ext cx="1944216" cy="369332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교</a:t>
            </a:r>
            <a:r>
              <a:rPr lang="ko-KR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류 전원에 적합</a:t>
            </a:r>
            <a:endParaRPr lang="en-US" altLang="ko-K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2"/>
          <p:cNvSpPr/>
          <p:nvPr/>
        </p:nvSpPr>
        <p:spPr>
          <a:xfrm rot="5400000">
            <a:off x="9611917" y="2757216"/>
            <a:ext cx="668640" cy="329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M"/>
          <p:cNvSpPr/>
          <p:nvPr/>
        </p:nvSpPr>
        <p:spPr>
          <a:xfrm>
            <a:off x="8484117" y="5199142"/>
            <a:ext cx="2924239" cy="369332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220V </a:t>
            </a:r>
            <a:r>
              <a:rPr lang="ko-KR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전등밝기 조절에 사용</a:t>
            </a:r>
            <a:endParaRPr lang="en-US" altLang="ko-K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Arrow 2"/>
          <p:cNvSpPr/>
          <p:nvPr/>
        </p:nvSpPr>
        <p:spPr>
          <a:xfrm rot="5400000">
            <a:off x="9611917" y="4398371"/>
            <a:ext cx="668640" cy="329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M"/>
          <p:cNvSpPr/>
          <p:nvPr/>
        </p:nvSpPr>
        <p:spPr>
          <a:xfrm>
            <a:off x="9132188" y="3561684"/>
            <a:ext cx="1628095" cy="369332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실생활에 적용</a:t>
            </a:r>
            <a:endParaRPr lang="en-US" altLang="ko-K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"/>
          <p:cNvSpPr/>
          <p:nvPr/>
        </p:nvSpPr>
        <p:spPr>
          <a:xfrm>
            <a:off x="1463428" y="0"/>
            <a:ext cx="92635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O"/>
          <p:cNvGrpSpPr/>
          <p:nvPr/>
        </p:nvGrpSpPr>
        <p:grpSpPr>
          <a:xfrm rot="5400000">
            <a:off x="3607659" y="792061"/>
            <a:ext cx="4975095" cy="5273879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4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3" name="D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O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M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V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I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F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N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O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V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N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E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D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M"/>
          <p:cNvSpPr txBox="1"/>
          <p:nvPr/>
        </p:nvSpPr>
        <p:spPr>
          <a:xfrm>
            <a:off x="3882104" y="2644170"/>
            <a:ext cx="44262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E0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E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M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V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I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F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N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O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M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N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E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M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V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I"/>
          <p:cNvSpPr/>
          <p:nvPr/>
        </p:nvSpPr>
        <p:spPr>
          <a:xfrm>
            <a:off x="2854846" y="3878854"/>
            <a:ext cx="2231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조도센서 광량에 따라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ko-KR" alt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필요에 맞게 자동</a:t>
            </a:r>
            <a:endParaRPr lang="en-US" altLang="ko-KR" sz="12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조정이 된다</a:t>
            </a:r>
            <a:r>
              <a:rPr lang="en-US" altLang="ko-KR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"/>
          <p:cNvSpPr txBox="1"/>
          <p:nvPr/>
        </p:nvSpPr>
        <p:spPr>
          <a:xfrm>
            <a:off x="2854846" y="3478457"/>
            <a:ext cx="22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조도센서  </a:t>
            </a:r>
            <a:r>
              <a:rPr lang="en-US" altLang="ko-KR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ko-KR" altLang="en-US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제어</a:t>
            </a:r>
            <a:endParaRPr lang="en-US" spc="-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N"/>
          <p:cNvSpPr txBox="1"/>
          <p:nvPr/>
        </p:nvSpPr>
        <p:spPr>
          <a:xfrm>
            <a:off x="2854846" y="1700808"/>
            <a:ext cx="22313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pc="-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R"/>
          <p:cNvCxnSpPr/>
          <p:nvPr/>
        </p:nvCxnSpPr>
        <p:spPr>
          <a:xfrm>
            <a:off x="3581919" y="3417188"/>
            <a:ext cx="814344" cy="0"/>
          </a:xfrm>
          <a:prstGeom prst="line">
            <a:avLst/>
          </a:prstGeom>
          <a:ln w="28575">
            <a:solidFill>
              <a:srgbClr val="802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"/>
          <p:cNvSpPr/>
          <p:nvPr/>
        </p:nvSpPr>
        <p:spPr>
          <a:xfrm>
            <a:off x="5159065" y="3878854"/>
            <a:ext cx="2231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 만들어져 있는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어플을 통하여 </a:t>
            </a: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단위의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문자가 수신되는지 확인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하였다</a:t>
            </a: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" name="D"/>
          <p:cNvSpPr txBox="1"/>
          <p:nvPr/>
        </p:nvSpPr>
        <p:spPr>
          <a:xfrm>
            <a:off x="5159065" y="3478457"/>
            <a:ext cx="22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</a:t>
            </a:r>
            <a:r>
              <a:rPr lang="ko-KR" altLang="en-US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HC-06</a:t>
            </a:r>
            <a:r>
              <a:rPr lang="ko-KR" altLang="en-US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수신</a:t>
            </a:r>
            <a:endParaRPr lang="en-US" spc="-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"/>
          <p:cNvSpPr txBox="1"/>
          <p:nvPr/>
        </p:nvSpPr>
        <p:spPr>
          <a:xfrm>
            <a:off x="5138021" y="1700808"/>
            <a:ext cx="22313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pc="-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M"/>
          <p:cNvCxnSpPr/>
          <p:nvPr/>
        </p:nvCxnSpPr>
        <p:spPr>
          <a:xfrm>
            <a:off x="5887234" y="3417188"/>
            <a:ext cx="814344" cy="0"/>
          </a:xfrm>
          <a:prstGeom prst="line">
            <a:avLst/>
          </a:prstGeom>
          <a:ln w="28575">
            <a:solidFill>
              <a:srgbClr val="802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"/>
          <p:cNvSpPr/>
          <p:nvPr/>
        </p:nvSpPr>
        <p:spPr>
          <a:xfrm>
            <a:off x="7463284" y="3878854"/>
            <a:ext cx="2231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어플과 </a:t>
            </a:r>
            <a:r>
              <a:rPr lang="en-US" altLang="ko-KR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HC-06</a:t>
            </a:r>
            <a:r>
              <a:rPr lang="ko-KR" alt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endParaRPr lang="en-US" altLang="ko-KR" sz="12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kern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통신프로토콜을</a:t>
            </a:r>
            <a:r>
              <a:rPr lang="ko-KR" alt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이해하고</a:t>
            </a:r>
            <a:endParaRPr lang="en-US" altLang="ko-KR" sz="12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자바 코딩과 안드로이드 스튜디오를 통하여 사용자에게 맞는 어플을 제작하였다</a:t>
            </a:r>
            <a:r>
              <a:rPr lang="en-US" altLang="ko-KR" sz="12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" name="V"/>
          <p:cNvSpPr txBox="1"/>
          <p:nvPr/>
        </p:nvSpPr>
        <p:spPr>
          <a:xfrm>
            <a:off x="7463284" y="3478457"/>
            <a:ext cx="22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 제작</a:t>
            </a:r>
            <a:endParaRPr lang="en-US" spc="-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I"/>
          <p:cNvSpPr txBox="1"/>
          <p:nvPr/>
        </p:nvSpPr>
        <p:spPr>
          <a:xfrm>
            <a:off x="7421196" y="1700808"/>
            <a:ext cx="22313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pc="-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F"/>
          <p:cNvCxnSpPr/>
          <p:nvPr/>
        </p:nvCxnSpPr>
        <p:spPr>
          <a:xfrm>
            <a:off x="8192549" y="3417188"/>
            <a:ext cx="814344" cy="0"/>
          </a:xfrm>
          <a:prstGeom prst="line">
            <a:avLst/>
          </a:prstGeom>
          <a:ln w="28575">
            <a:solidFill>
              <a:srgbClr val="802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N"/>
          <p:cNvSpPr/>
          <p:nvPr/>
        </p:nvSpPr>
        <p:spPr>
          <a:xfrm>
            <a:off x="9767502" y="3878854"/>
            <a:ext cx="2231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집 모델을 만들어줄 건축학과 친구를 섭외하여 집 모델을 완성하였다</a:t>
            </a: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"/>
          <p:cNvSpPr txBox="1"/>
          <p:nvPr/>
        </p:nvSpPr>
        <p:spPr>
          <a:xfrm>
            <a:off x="9767502" y="3478457"/>
            <a:ext cx="22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집 모형</a:t>
            </a:r>
            <a:endParaRPr lang="en-US" spc="-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E"/>
          <p:cNvSpPr txBox="1"/>
          <p:nvPr/>
        </p:nvSpPr>
        <p:spPr>
          <a:xfrm>
            <a:off x="9704372" y="1700808"/>
            <a:ext cx="22313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-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pc="-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D"/>
          <p:cNvCxnSpPr/>
          <p:nvPr/>
        </p:nvCxnSpPr>
        <p:spPr>
          <a:xfrm>
            <a:off x="10497865" y="3417188"/>
            <a:ext cx="814344" cy="0"/>
          </a:xfrm>
          <a:prstGeom prst="line">
            <a:avLst/>
          </a:prstGeom>
          <a:ln w="28575">
            <a:solidFill>
              <a:srgbClr val="802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"/>
          <p:cNvSpPr txBox="1"/>
          <p:nvPr/>
        </p:nvSpPr>
        <p:spPr>
          <a:xfrm>
            <a:off x="3154465" y="476672"/>
            <a:ext cx="859231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제작 및 블루투스 구현이 되는지 확인을 마치고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조도센서와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HC-06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통한 광량과 블루투스 수신에 대한 데이터처리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코딩을 마쳤으며 집모형을 완성하였다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M"/>
          <p:cNvCxnSpPr/>
          <p:nvPr/>
        </p:nvCxnSpPr>
        <p:spPr>
          <a:xfrm>
            <a:off x="5717824" y="1484784"/>
            <a:ext cx="3401718" cy="0"/>
          </a:xfrm>
          <a:prstGeom prst="line">
            <a:avLst/>
          </a:prstGeom>
          <a:ln w="28575">
            <a:solidFill>
              <a:srgbClr val="802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animBg="1"/>
      <p:bldP spid="48" grpId="0"/>
      <p:bldP spid="49" grpId="0"/>
      <p:bldP spid="50" grpId="0"/>
      <p:bldP spid="52" grpId="0"/>
      <p:bldP spid="53" grpId="0"/>
      <p:bldP spid="54" grpId="0"/>
      <p:bldP spid="56" grpId="0"/>
      <p:bldP spid="57" grpId="0"/>
      <p:bldP spid="58" grpId="0"/>
      <p:bldP spid="60" grpId="0"/>
      <p:bldP spid="61" grpId="0"/>
      <p:bldP spid="62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R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D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O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M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V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I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F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N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1891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01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29" name="O"/>
          <p:cNvGraphicFramePr/>
          <p:nvPr>
            <p:extLst>
              <p:ext uri="{D42A27DB-BD31-4B8C-83A1-F6EECF244321}">
                <p14:modId xmlns:p14="http://schemas.microsoft.com/office/powerpoint/2010/main" val="992015563"/>
              </p:ext>
            </p:extLst>
          </p:nvPr>
        </p:nvGraphicFramePr>
        <p:xfrm>
          <a:off x="4871070" y="1482071"/>
          <a:ext cx="5181764" cy="292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M"/>
          <p:cNvSpPr/>
          <p:nvPr/>
        </p:nvSpPr>
        <p:spPr>
          <a:xfrm>
            <a:off x="4883054" y="4553252"/>
            <a:ext cx="5157796" cy="1477328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kern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황화카드뮴</a:t>
            </a:r>
            <a:r>
              <a:rPr lang="en-US" altLang="ko-KR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(CDS)</a:t>
            </a: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소자로 사용한 센서</a:t>
            </a:r>
            <a:endParaRPr lang="en-US" altLang="ko-KR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빛의 양이 많아지면 전도율이 높아져 저항이 낮아짐</a:t>
            </a:r>
            <a:endParaRPr lang="en-US" altLang="ko-KR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Tx/>
              <a:buChar char="-"/>
            </a:pP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너무 </a:t>
            </a:r>
            <a:r>
              <a:rPr lang="ko-KR" altLang="en-US" kern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밝을때</a:t>
            </a: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전도율이 높아 과전류 방지를 위해 </a:t>
            </a:r>
            <a:r>
              <a:rPr lang="en-US" altLang="ko-KR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10K</a:t>
            </a: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저항 장착</a:t>
            </a:r>
            <a:endParaRPr lang="en-US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29" grpId="0">
        <p:bldAsOne/>
      </p:bldGraphic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R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D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O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M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V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I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F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N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1891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01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9802"/>
              </p:ext>
            </p:extLst>
          </p:nvPr>
        </p:nvGraphicFramePr>
        <p:xfrm>
          <a:off x="4943078" y="930919"/>
          <a:ext cx="6393688" cy="510233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2471387">
                  <a:extLst>
                    <a:ext uri="{9D8B030D-6E8A-4147-A177-3AD203B41FA5}">
                      <a16:colId xmlns:a16="http://schemas.microsoft.com/office/drawing/2014/main" xmlns="" val="2523294159"/>
                    </a:ext>
                  </a:extLst>
                </a:gridCol>
                <a:gridCol w="3922301">
                  <a:extLst>
                    <a:ext uri="{9D8B030D-6E8A-4147-A177-3AD203B41FA5}">
                      <a16:colId xmlns:a16="http://schemas.microsoft.com/office/drawing/2014/main" xmlns="" val="3918385980"/>
                    </a:ext>
                  </a:extLst>
                </a:gridCol>
              </a:tblGrid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1 lux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</a:rPr>
                        <a:t>열대 위도를 덮은 보름달</a:t>
                      </a:r>
                      <a:endParaRPr lang="ko-KR" alt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50959138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3.4 lux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chemeClr val="bg1"/>
                          </a:solidFill>
                          <a:effectLst/>
                        </a:rPr>
                        <a:t>맑은 하늘 아래의 어두운 황혼</a:t>
                      </a:r>
                      <a:endParaRPr lang="ko-KR" alt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6884767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50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거실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8937798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80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복도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화장실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7736462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100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매우 어두운 낮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9072363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320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권장 오피스 조명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오스트레일리아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2234733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400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맑은 날의 해돋이 또는 해넘이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1867916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1000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인공 조명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6708936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10,000–25,000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낮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직사광선이 없을 때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19585479"/>
                  </a:ext>
                </a:extLst>
              </a:tr>
              <a:tr h="510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32,000–130,000 lux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effectLst/>
                        </a:rPr>
                        <a:t>직사광선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88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R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D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O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M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V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I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F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N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1891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01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29" name="O"/>
          <p:cNvGraphicFramePr/>
          <p:nvPr>
            <p:extLst>
              <p:ext uri="{D42A27DB-BD31-4B8C-83A1-F6EECF244321}">
                <p14:modId xmlns:p14="http://schemas.microsoft.com/office/powerpoint/2010/main" val="1443671162"/>
              </p:ext>
            </p:extLst>
          </p:nvPr>
        </p:nvGraphicFramePr>
        <p:xfrm>
          <a:off x="4871070" y="1482071"/>
          <a:ext cx="5181764" cy="292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M"/>
          <p:cNvSpPr/>
          <p:nvPr/>
        </p:nvSpPr>
        <p:spPr>
          <a:xfrm>
            <a:off x="4883054" y="4553252"/>
            <a:ext cx="5157796" cy="1785104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GL5537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10lux(20~50K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옴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100lux(4~10K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옴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전력의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까지 아날로그신호를 </a:t>
            </a:r>
            <a:r>
              <a:rPr lang="ko-KR" altLang="en-US" sz="1100" kern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아두이노가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 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디지털로 인식</a:t>
            </a:r>
            <a:endParaRPr lang="en-US" altLang="ko-KR" sz="11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Tx/>
              <a:buChar char="-"/>
            </a:pPr>
            <a:endParaRPr lang="en-US" altLang="ko-KR" sz="11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 주 할 일</a:t>
            </a:r>
            <a:endParaRPr lang="en-US" altLang="ko-KR" sz="11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휴대폰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측정 어플로 </a:t>
            </a:r>
            <a:r>
              <a:rPr lang="ko-KR" altLang="en-US" sz="1100" kern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아두이노가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몇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디지털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 어디에 해당하는지 실험하고 표의 근거에 맞추어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조절하여 편안한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값에 도달하게 </a:t>
            </a:r>
            <a:r>
              <a:rPr lang="ko-KR" altLang="en-US" sz="1100" kern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만듬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그와 동시에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제어 방식의 </a:t>
            </a:r>
            <a:r>
              <a:rPr lang="en-US" altLang="ko-KR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ko-KR" altLang="en-US" sz="1100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소비전력계산법 조사</a:t>
            </a:r>
            <a:endParaRPr lang="en-US" altLang="ko-KR" sz="11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1891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02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29" name="O"/>
          <p:cNvGraphicFramePr/>
          <p:nvPr>
            <p:extLst>
              <p:ext uri="{D42A27DB-BD31-4B8C-83A1-F6EECF244321}">
                <p14:modId xmlns:p14="http://schemas.microsoft.com/office/powerpoint/2010/main" val="3078602219"/>
              </p:ext>
            </p:extLst>
          </p:nvPr>
        </p:nvGraphicFramePr>
        <p:xfrm>
          <a:off x="4871070" y="2740966"/>
          <a:ext cx="5181764" cy="292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M"/>
          <p:cNvSpPr/>
          <p:nvPr/>
        </p:nvSpPr>
        <p:spPr>
          <a:xfrm>
            <a:off x="4883950" y="1484784"/>
            <a:ext cx="5157796" cy="1092607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HC-06</a:t>
            </a:r>
          </a:p>
          <a:p>
            <a:pPr marL="171450" indent="-171450" algn="ctr">
              <a:buFontTx/>
              <a:buChar char="-"/>
            </a:pP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시중의 어플을 통하여 </a:t>
            </a:r>
            <a:r>
              <a:rPr lang="en-US" altLang="ko-KR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,w, e, r</a:t>
            </a: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송신하여 수신되었을 때 </a:t>
            </a:r>
            <a:r>
              <a:rPr lang="en-US" altLang="ko-KR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ko-KR" altLang="en-US" kern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제어가 가능한지 확인해 봄</a:t>
            </a:r>
            <a:endParaRPr lang="en-US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>
              <a:buFontTx/>
              <a:buChar char="-"/>
            </a:pPr>
            <a:endParaRPr lang="en-US" sz="1100" kern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29" grpId="0">
        <p:bldAsOne/>
      </p:bldGraphic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DERNFIV"/>
          <p:cNvSpPr/>
          <p:nvPr/>
        </p:nvSpPr>
        <p:spPr>
          <a:xfrm>
            <a:off x="4670" y="17336"/>
            <a:ext cx="12190413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3"/>
          <p:cNvSpPr txBox="1"/>
          <p:nvPr/>
        </p:nvSpPr>
        <p:spPr>
          <a:xfrm>
            <a:off x="4581693" y="3645024"/>
            <a:ext cx="305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Action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MODERNFI"/>
          <p:cNvSpPr txBox="1"/>
          <p:nvPr/>
        </p:nvSpPr>
        <p:spPr>
          <a:xfrm>
            <a:off x="4778310" y="4029744"/>
            <a:ext cx="26773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IVE"/>
          <p:cNvSpPr txBox="1"/>
          <p:nvPr/>
        </p:nvSpPr>
        <p:spPr>
          <a:xfrm>
            <a:off x="5707249" y="525068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Woon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</p:txBody>
      </p:sp>
      <p:cxnSp>
        <p:nvCxnSpPr>
          <p:cNvPr id="38" name="MODERNF"/>
          <p:cNvCxnSpPr/>
          <p:nvPr/>
        </p:nvCxnSpPr>
        <p:spPr>
          <a:xfrm flipH="1">
            <a:off x="7629142" y="508518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IVE2"/>
          <p:cNvCxnSpPr/>
          <p:nvPr/>
        </p:nvCxnSpPr>
        <p:spPr>
          <a:xfrm flipH="1">
            <a:off x="4100750" y="36450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ODERN"/>
          <p:cNvSpPr txBox="1"/>
          <p:nvPr/>
        </p:nvSpPr>
        <p:spPr>
          <a:xfrm>
            <a:off x="5900409" y="496265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by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</p:txBody>
      </p:sp>
      <p:sp>
        <p:nvSpPr>
          <p:cNvPr id="13" name="NFIVE"/>
          <p:cNvSpPr txBox="1"/>
          <p:nvPr/>
        </p:nvSpPr>
        <p:spPr>
          <a:xfrm>
            <a:off x="4366225" y="5949280"/>
            <a:ext cx="3457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ko-KR" dirty="0"/>
              <a:t>Auto Light System </a:t>
            </a:r>
            <a:r>
              <a:rPr lang="en-US" altLang="ko-KR" dirty="0" smtClean="0"/>
              <a:t>Invention</a:t>
            </a:r>
            <a:endParaRPr lang="ko-KR" altLang="en-US" dirty="0"/>
          </a:p>
        </p:txBody>
      </p:sp>
      <p:grpSp>
        <p:nvGrpSpPr>
          <p:cNvPr id="14" name="M"/>
          <p:cNvGrpSpPr/>
          <p:nvPr/>
        </p:nvGrpSpPr>
        <p:grpSpPr>
          <a:xfrm>
            <a:off x="4934747" y="1124744"/>
            <a:ext cx="2320919" cy="2460304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1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24" name="MODER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VE2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NFI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MODE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FIVE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RN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MOD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VE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F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N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E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MO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V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I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N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D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8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1891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03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29" name="O"/>
          <p:cNvGraphicFramePr/>
          <p:nvPr>
            <p:extLst>
              <p:ext uri="{D42A27DB-BD31-4B8C-83A1-F6EECF244321}">
                <p14:modId xmlns:p14="http://schemas.microsoft.com/office/powerpoint/2010/main" val="3453085721"/>
              </p:ext>
            </p:extLst>
          </p:nvPr>
        </p:nvGraphicFramePr>
        <p:xfrm>
          <a:off x="7391350" y="1246136"/>
          <a:ext cx="2417332" cy="470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M"/>
          <p:cNvSpPr/>
          <p:nvPr/>
        </p:nvSpPr>
        <p:spPr>
          <a:xfrm>
            <a:off x="4813105" y="1266774"/>
            <a:ext cx="2434229" cy="3308598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marL="171450" indent="-171450" algn="r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블루투신이 가능하도록 블루투스 클래스를 만들어 스마트폰내부의 블루투스 권한요청과 상대의 커넥션을 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프로토콜로 연결하여 문자를 송수신 할 수 있도록 코딩함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어플의 버튼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개를 각각 클릭할 때 다른 문자 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송신하여 </a:t>
            </a:r>
            <a:r>
              <a:rPr lang="ko-KR" alt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아두이노에서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해당 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관해 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어떻게 처리할지 결정함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다음주에 할 일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어플에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집안의 온습도를 나타내는 </a:t>
            </a:r>
            <a:r>
              <a:rPr lang="en-US" altLang="ko-K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제작 및 구현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쓰레드로 수신상태에서 계속 수신 받을 수 있는 대기상태로 만들어 </a:t>
            </a:r>
            <a:r>
              <a:rPr lang="ko-KR" alt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구현할계획</a:t>
            </a:r>
            <a:r>
              <a:rPr lang="ko-KR" alt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29" grpId="0">
        <p:bldAsOne/>
      </p:bldGraphic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1891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04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29" name="O"/>
          <p:cNvGraphicFramePr/>
          <p:nvPr>
            <p:extLst>
              <p:ext uri="{D42A27DB-BD31-4B8C-83A1-F6EECF244321}">
                <p14:modId xmlns:p14="http://schemas.microsoft.com/office/powerpoint/2010/main" val="4202522325"/>
              </p:ext>
            </p:extLst>
          </p:nvPr>
        </p:nvGraphicFramePr>
        <p:xfrm>
          <a:off x="4757994" y="1246136"/>
          <a:ext cx="2417332" cy="470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M"/>
          <p:cNvSpPr/>
          <p:nvPr/>
        </p:nvSpPr>
        <p:spPr>
          <a:xfrm>
            <a:off x="7319342" y="1266774"/>
            <a:ext cx="3600400" cy="1323439"/>
          </a:xfrm>
          <a:prstGeom prst="rect">
            <a:avLst/>
          </a:prstGeom>
          <a:ln w="38100">
            <a:solidFill>
              <a:srgbClr val="8021FF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외주섭외</a:t>
            </a:r>
            <a:endParaRPr lang="en-US" altLang="ko-KR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건축학과 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학년친구한테 도움 </a:t>
            </a:r>
            <a:r>
              <a:rPr lang="ko-KR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받음</a:t>
            </a:r>
            <a:endParaRPr lang="en-US" altLang="ko-KR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층형태의 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분의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스케일의 </a:t>
            </a:r>
            <a:r>
              <a:rPr lang="ko-KR" alt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집모형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29" grpId="0">
        <p:bldAsOne/>
      </p:bldGraphic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"/>
          <p:cNvSpPr txBox="1"/>
          <p:nvPr/>
        </p:nvSpPr>
        <p:spPr>
          <a:xfrm>
            <a:off x="162918" y="1836315"/>
            <a:ext cx="195438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3051660" y="198800"/>
            <a:ext cx="304354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So</a:t>
            </a:r>
          </a:p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For</a:t>
            </a:r>
          </a:p>
          <a:p>
            <a:r>
              <a:rPr lang="en-US" sz="11500" spc="-800" dirty="0">
                <a:solidFill>
                  <a:schemeClr val="bg1"/>
                </a:solidFill>
                <a:latin typeface="Cambria" pitchFamily="18" charset="0"/>
              </a:rPr>
              <a:t>Now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41" y="1846366"/>
            <a:ext cx="5472608" cy="4104457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0332086" y="445455"/>
            <a:ext cx="1462318" cy="278171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706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 rot="5400000"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D"/>
          <p:cNvSpPr txBox="1"/>
          <p:nvPr/>
        </p:nvSpPr>
        <p:spPr>
          <a:xfrm>
            <a:off x="3192544" y="642327"/>
            <a:ext cx="851615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800" dirty="0" smtClean="0">
                <a:solidFill>
                  <a:schemeClr val="bg1"/>
                </a:solidFill>
                <a:latin typeface="Cambria" pitchFamily="18" charset="0"/>
              </a:rPr>
              <a:t>Thank </a:t>
            </a:r>
          </a:p>
          <a:p>
            <a:r>
              <a:rPr lang="en-US" altLang="ko-KR" sz="11500" spc="-800" dirty="0" smtClean="0">
                <a:solidFill>
                  <a:schemeClr val="bg1"/>
                </a:solidFill>
                <a:latin typeface="Cambria" pitchFamily="18" charset="0"/>
              </a:rPr>
              <a:t>You </a:t>
            </a:r>
          </a:p>
          <a:p>
            <a:r>
              <a:rPr lang="en-US" altLang="ko-KR" sz="11500" spc="-800" dirty="0" smtClean="0">
                <a:solidFill>
                  <a:schemeClr val="bg1"/>
                </a:solidFill>
                <a:latin typeface="Cambria" pitchFamily="18" charset="0"/>
              </a:rPr>
              <a:t>for Watching</a:t>
            </a:r>
            <a:endParaRPr lang="en-US" spc="-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"/>
          <p:cNvSpPr/>
          <p:nvPr/>
        </p:nvSpPr>
        <p:spPr>
          <a:xfrm>
            <a:off x="-65871" y="2270997"/>
            <a:ext cx="12292371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"/>
          <p:cNvSpPr txBox="1"/>
          <p:nvPr/>
        </p:nvSpPr>
        <p:spPr>
          <a:xfrm>
            <a:off x="1058702" y="3873242"/>
            <a:ext cx="279172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Light Action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8" name="M"/>
          <p:cNvCxnSpPr/>
          <p:nvPr/>
        </p:nvCxnSpPr>
        <p:spPr>
          <a:xfrm>
            <a:off x="4828240" y="2708920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"/>
          <p:cNvSpPr txBox="1"/>
          <p:nvPr/>
        </p:nvSpPr>
        <p:spPr>
          <a:xfrm>
            <a:off x="5447135" y="2780928"/>
            <a:ext cx="1066254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바람새L" panose="02020600000000000000" pitchFamily="18" charset="-127"/>
                <a:cs typeface="Times New Roman" panose="02020603050405020304" pitchFamily="18" charset="0"/>
              </a:rPr>
              <a:t>01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바람새L" panose="02020600000000000000" pitchFamily="18" charset="-127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0" name="V"/>
          <p:cNvSpPr txBox="1"/>
          <p:nvPr/>
        </p:nvSpPr>
        <p:spPr>
          <a:xfrm>
            <a:off x="5447135" y="3300184"/>
            <a:ext cx="1132298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바람새L" panose="02020600000000000000" pitchFamily="18" charset="-127"/>
                <a:cs typeface="Times New Roman" panose="02020603050405020304" pitchFamily="18" charset="0"/>
              </a:rPr>
              <a:t>02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바람새L" panose="02020600000000000000" pitchFamily="18" charset="-127"/>
                <a:cs typeface="Times New Roman" panose="02020603050405020304" pitchFamily="18" charset="0"/>
              </a:rPr>
              <a:t> About</a:t>
            </a:r>
          </a:p>
        </p:txBody>
      </p:sp>
      <p:sp>
        <p:nvSpPr>
          <p:cNvPr id="11" name="I"/>
          <p:cNvSpPr txBox="1"/>
          <p:nvPr/>
        </p:nvSpPr>
        <p:spPr>
          <a:xfrm>
            <a:off x="5447136" y="3819440"/>
            <a:ext cx="1584174" cy="40011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바람새L" panose="02020600000000000000" pitchFamily="18" charset="-127"/>
                <a:cs typeface="Times New Roman" panose="02020603050405020304" pitchFamily="18" charset="0"/>
              </a:rPr>
              <a:t>03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바람새L" panose="02020600000000000000" pitchFamily="18" charset="-127"/>
                <a:cs typeface="Times New Roman" panose="02020603050405020304" pitchFamily="18" charset="0"/>
              </a:rPr>
              <a:t> Progress</a:t>
            </a:r>
          </a:p>
        </p:txBody>
      </p:sp>
      <p:grpSp>
        <p:nvGrpSpPr>
          <p:cNvPr id="13" name="R"/>
          <p:cNvGrpSpPr/>
          <p:nvPr/>
        </p:nvGrpSpPr>
        <p:grpSpPr>
          <a:xfrm>
            <a:off x="1848088" y="2492896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14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23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625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"/>
          <p:cNvSpPr/>
          <p:nvPr/>
        </p:nvSpPr>
        <p:spPr>
          <a:xfrm>
            <a:off x="1463428" y="0"/>
            <a:ext cx="92635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O"/>
          <p:cNvGrpSpPr/>
          <p:nvPr/>
        </p:nvGrpSpPr>
        <p:grpSpPr>
          <a:xfrm>
            <a:off x="3607659" y="792061"/>
            <a:ext cx="4975095" cy="5273879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4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3" name="O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M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V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I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F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N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O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M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V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N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E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D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M"/>
          <p:cNvSpPr txBox="1"/>
          <p:nvPr/>
        </p:nvSpPr>
        <p:spPr>
          <a:xfrm>
            <a:off x="4644844" y="2644170"/>
            <a:ext cx="29007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E0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E"/>
          <p:cNvGraphicFramePr/>
          <p:nvPr>
            <p:extLst>
              <p:ext uri="{D42A27DB-BD31-4B8C-83A1-F6EECF244321}">
                <p14:modId xmlns:p14="http://schemas.microsoft.com/office/powerpoint/2010/main" val="2494345440"/>
              </p:ext>
            </p:extLst>
          </p:nvPr>
        </p:nvGraphicFramePr>
        <p:xfrm>
          <a:off x="6288425" y="1556792"/>
          <a:ext cx="2033908" cy="205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"/>
          <p:cNvSpPr txBox="1"/>
          <p:nvPr/>
        </p:nvSpPr>
        <p:spPr>
          <a:xfrm>
            <a:off x="482205" y="1836315"/>
            <a:ext cx="1315809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Team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F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I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F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N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R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O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M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V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I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F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D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M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V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I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E"/>
          <p:cNvSpPr/>
          <p:nvPr/>
        </p:nvSpPr>
        <p:spPr>
          <a:xfrm>
            <a:off x="6294395" y="3528304"/>
            <a:ext cx="2033059" cy="575957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"/>
          <p:cNvSpPr txBox="1"/>
          <p:nvPr/>
        </p:nvSpPr>
        <p:spPr>
          <a:xfrm>
            <a:off x="6428201" y="4207573"/>
            <a:ext cx="1765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회로도 설계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이론 계산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 개발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건물 외주 섭외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"/>
          <p:cNvSpPr/>
          <p:nvPr/>
        </p:nvSpPr>
        <p:spPr>
          <a:xfrm>
            <a:off x="6016030" y="3631616"/>
            <a:ext cx="25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kern="3000" spc="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강성운</a:t>
            </a:r>
            <a:endParaRPr lang="en-US" sz="1800" kern="3000" spc="3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Graphic spid="53" grpId="0">
        <p:bldAsOne/>
      </p:bldGraphic>
      <p:bldP spid="2" grpId="0" animBg="1"/>
      <p:bldP spid="3" grpId="0"/>
      <p:bldP spid="34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E"/>
          <p:cNvGraphicFramePr/>
          <p:nvPr>
            <p:extLst>
              <p:ext uri="{D42A27DB-BD31-4B8C-83A1-F6EECF244321}">
                <p14:modId xmlns:p14="http://schemas.microsoft.com/office/powerpoint/2010/main" val="1466062620"/>
              </p:ext>
            </p:extLst>
          </p:nvPr>
        </p:nvGraphicFramePr>
        <p:xfrm>
          <a:off x="3199249" y="1664221"/>
          <a:ext cx="2033908" cy="205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4" name="D"/>
          <p:cNvGraphicFramePr/>
          <p:nvPr>
            <p:extLst>
              <p:ext uri="{D42A27DB-BD31-4B8C-83A1-F6EECF244321}">
                <p14:modId xmlns:p14="http://schemas.microsoft.com/office/powerpoint/2010/main" val="2454127718"/>
              </p:ext>
            </p:extLst>
          </p:nvPr>
        </p:nvGraphicFramePr>
        <p:xfrm>
          <a:off x="7626420" y="1700808"/>
          <a:ext cx="2033908" cy="205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5" name="O"/>
          <p:cNvGraphicFramePr/>
          <p:nvPr>
            <p:extLst>
              <p:ext uri="{D42A27DB-BD31-4B8C-83A1-F6EECF244321}">
                <p14:modId xmlns:p14="http://schemas.microsoft.com/office/powerpoint/2010/main" val="809503824"/>
              </p:ext>
            </p:extLst>
          </p:nvPr>
        </p:nvGraphicFramePr>
        <p:xfrm>
          <a:off x="9831986" y="1700808"/>
          <a:ext cx="2033908" cy="205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2" name="M"/>
          <p:cNvGraphicFramePr/>
          <p:nvPr>
            <p:extLst>
              <p:ext uri="{D42A27DB-BD31-4B8C-83A1-F6EECF244321}">
                <p14:modId xmlns:p14="http://schemas.microsoft.com/office/powerpoint/2010/main" val="724674364"/>
              </p:ext>
            </p:extLst>
          </p:nvPr>
        </p:nvGraphicFramePr>
        <p:xfrm>
          <a:off x="5420855" y="1700808"/>
          <a:ext cx="2033908" cy="205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" name="E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"/>
          <p:cNvSpPr txBox="1"/>
          <p:nvPr/>
        </p:nvSpPr>
        <p:spPr>
          <a:xfrm>
            <a:off x="482205" y="1836315"/>
            <a:ext cx="1315809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Team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F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I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F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N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R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D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O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M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V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I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F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D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M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V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I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N"/>
          <p:cNvSpPr/>
          <p:nvPr/>
        </p:nvSpPr>
        <p:spPr>
          <a:xfrm>
            <a:off x="5414298" y="3635733"/>
            <a:ext cx="2033059" cy="575957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"/>
          <p:cNvSpPr/>
          <p:nvPr/>
        </p:nvSpPr>
        <p:spPr>
          <a:xfrm>
            <a:off x="7623377" y="3635733"/>
            <a:ext cx="2033059" cy="575957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"/>
          <p:cNvSpPr/>
          <p:nvPr/>
        </p:nvSpPr>
        <p:spPr>
          <a:xfrm>
            <a:off x="3205219" y="3635733"/>
            <a:ext cx="2033059" cy="575957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"/>
          <p:cNvSpPr txBox="1"/>
          <p:nvPr/>
        </p:nvSpPr>
        <p:spPr>
          <a:xfrm>
            <a:off x="3285563" y="4437112"/>
            <a:ext cx="17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</a:t>
            </a:r>
            <a:r>
              <a:rPr lang="ko-KR" altLang="en-US" sz="1600" kern="3000" spc="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코딩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"/>
          <p:cNvSpPr/>
          <p:nvPr/>
        </p:nvSpPr>
        <p:spPr>
          <a:xfrm>
            <a:off x="2926854" y="3707740"/>
            <a:ext cx="25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kern="3000" spc="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신</a:t>
            </a:r>
            <a:r>
              <a:rPr lang="ko-KR" altLang="en-US" sz="1800" kern="3000" spc="30" baseline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해담</a:t>
            </a:r>
            <a:endParaRPr lang="en-US" sz="1800" kern="3000" spc="3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E"/>
          <p:cNvSpPr txBox="1"/>
          <p:nvPr/>
        </p:nvSpPr>
        <p:spPr>
          <a:xfrm>
            <a:off x="5451191" y="4437113"/>
            <a:ext cx="217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아두이노</a:t>
            </a: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kern="3000" spc="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코딩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회로도 </a:t>
            </a:r>
            <a:r>
              <a:rPr lang="ko-KR" altLang="en-US" sz="1600" kern="3000" spc="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조사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제품 테스트</a:t>
            </a:r>
            <a:endParaRPr lang="en-US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V"/>
          <p:cNvSpPr/>
          <p:nvPr/>
        </p:nvSpPr>
        <p:spPr>
          <a:xfrm>
            <a:off x="5135933" y="3707740"/>
            <a:ext cx="25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kern="3000" spc="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박상혁</a:t>
            </a:r>
            <a:endParaRPr lang="en-US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"/>
          <p:cNvSpPr txBox="1"/>
          <p:nvPr/>
        </p:nvSpPr>
        <p:spPr>
          <a:xfrm>
            <a:off x="7683429" y="4437113"/>
            <a:ext cx="187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제작</a:t>
            </a:r>
            <a:endParaRPr lang="en-US" altLang="ko-KR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kern="3000" spc="3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</a:t>
            </a:r>
            <a:r>
              <a:rPr lang="ko-KR" altLang="en-US" sz="1600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진행</a:t>
            </a:r>
            <a:endParaRPr lang="en-US" sz="1600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N"/>
          <p:cNvSpPr/>
          <p:nvPr/>
        </p:nvSpPr>
        <p:spPr>
          <a:xfrm>
            <a:off x="7345012" y="3707740"/>
            <a:ext cx="25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kern="3000" spc="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홍세정</a:t>
            </a:r>
            <a:endParaRPr lang="en-US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"/>
          <p:cNvSpPr/>
          <p:nvPr/>
        </p:nvSpPr>
        <p:spPr>
          <a:xfrm>
            <a:off x="9832455" y="3635733"/>
            <a:ext cx="2033059" cy="575957"/>
          </a:xfrm>
          <a:prstGeom prst="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"/>
          <p:cNvSpPr/>
          <p:nvPr/>
        </p:nvSpPr>
        <p:spPr>
          <a:xfrm>
            <a:off x="9554090" y="3707740"/>
            <a:ext cx="25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kern="30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김태욱</a:t>
            </a:r>
            <a:endParaRPr lang="en-US" kern="3000" spc="3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3" grpId="0">
        <p:bldAsOne/>
      </p:bldGraphic>
      <p:bldGraphic spid="54" grpId="0">
        <p:bldAsOne/>
      </p:bldGraphic>
      <p:bldGraphic spid="55" grpId="0">
        <p:bldAsOne/>
      </p:bldGraphic>
      <p:bldGraphic spid="52" grpId="0">
        <p:bldAsOne/>
      </p:bldGraphic>
      <p:bldP spid="30" grpId="0" animBg="1"/>
      <p:bldP spid="31" grpId="0" animBg="1"/>
      <p:bldP spid="34" grpId="0" animBg="1"/>
      <p:bldP spid="35" grpId="0"/>
      <p:bldP spid="36" grpId="0"/>
      <p:bldP spid="39" grpId="0"/>
      <p:bldP spid="40" grpId="0"/>
      <p:bldP spid="43" grpId="0"/>
      <p:bldP spid="44" grpId="0"/>
      <p:bldP spid="32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"/>
          <p:cNvSpPr/>
          <p:nvPr/>
        </p:nvSpPr>
        <p:spPr>
          <a:xfrm>
            <a:off x="-65871" y="2340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"/>
          <p:cNvSpPr txBox="1"/>
          <p:nvPr/>
        </p:nvSpPr>
        <p:spPr>
          <a:xfrm>
            <a:off x="482205" y="1836315"/>
            <a:ext cx="1315809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Team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D"/>
          <p:cNvGrpSpPr/>
          <p:nvPr/>
        </p:nvGrpSpPr>
        <p:grpSpPr>
          <a:xfrm>
            <a:off x="533632" y="4559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E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O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M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V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I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F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N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M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V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I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N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E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"/>
          <p:cNvSpPr/>
          <p:nvPr/>
        </p:nvSpPr>
        <p:spPr>
          <a:xfrm>
            <a:off x="2710830" y="188640"/>
            <a:ext cx="9479583" cy="6408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M"/>
          <p:cNvGraphicFramePr/>
          <p:nvPr>
            <p:extLst>
              <p:ext uri="{D42A27DB-BD31-4B8C-83A1-F6EECF244321}">
                <p14:modId xmlns:p14="http://schemas.microsoft.com/office/powerpoint/2010/main" val="4044665144"/>
              </p:ext>
            </p:extLst>
          </p:nvPr>
        </p:nvGraphicFramePr>
        <p:xfrm>
          <a:off x="2742258" y="231523"/>
          <a:ext cx="9425164" cy="629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3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"/>
          <p:cNvSpPr/>
          <p:nvPr/>
        </p:nvSpPr>
        <p:spPr>
          <a:xfrm>
            <a:off x="1463428" y="0"/>
            <a:ext cx="92635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O"/>
          <p:cNvGrpSpPr/>
          <p:nvPr/>
        </p:nvGrpSpPr>
        <p:grpSpPr>
          <a:xfrm>
            <a:off x="3607659" y="792061"/>
            <a:ext cx="4975095" cy="5273879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12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21" name="D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O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M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V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I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F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N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O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E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V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F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N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E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D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M"/>
          <p:cNvSpPr txBox="1"/>
          <p:nvPr/>
        </p:nvSpPr>
        <p:spPr>
          <a:xfrm>
            <a:off x="4463990" y="2644170"/>
            <a:ext cx="32624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E0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"/>
          <p:cNvSpPr/>
          <p:nvPr/>
        </p:nvSpPr>
        <p:spPr>
          <a:xfrm>
            <a:off x="-65871" y="2034270"/>
            <a:ext cx="2560677" cy="24028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"/>
          <p:cNvSpPr txBox="1"/>
          <p:nvPr/>
        </p:nvSpPr>
        <p:spPr>
          <a:xfrm>
            <a:off x="406574" y="3636515"/>
            <a:ext cx="1467068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About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" name="R"/>
          <p:cNvGrpSpPr/>
          <p:nvPr/>
        </p:nvGrpSpPr>
        <p:grpSpPr>
          <a:xfrm>
            <a:off x="533632" y="2256169"/>
            <a:ext cx="1310098" cy="1388777"/>
            <a:chOff x="3411540" y="1100680"/>
            <a:chExt cx="2320919" cy="2460304"/>
          </a:xfrm>
          <a:solidFill>
            <a:srgbClr val="8021FF"/>
          </a:solidFill>
        </p:grpSpPr>
        <p:grpSp>
          <p:nvGrpSpPr>
            <p:cNvPr id="5" name="그룹 27"/>
            <p:cNvGrpSpPr/>
            <p:nvPr/>
          </p:nvGrpSpPr>
          <p:grpSpPr>
            <a:xfrm rot="3282834">
              <a:off x="3569904" y="1164592"/>
              <a:ext cx="2004192" cy="2320919"/>
              <a:chOff x="2771800" y="1052736"/>
              <a:chExt cx="2004192" cy="2808312"/>
            </a:xfrm>
            <a:grpFill/>
          </p:grpSpPr>
          <p:cxnSp>
            <p:nvCxnSpPr>
              <p:cNvPr id="14" name="N"/>
              <p:cNvCxnSpPr/>
              <p:nvPr/>
            </p:nvCxnSpPr>
            <p:spPr>
              <a:xfrm>
                <a:off x="3563888" y="249289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"/>
              <p:cNvCxnSpPr/>
              <p:nvPr/>
            </p:nvCxnSpPr>
            <p:spPr>
              <a:xfrm flipH="1">
                <a:off x="3563888" y="1844824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"/>
              <p:cNvCxnSpPr/>
              <p:nvPr/>
            </p:nvCxnSpPr>
            <p:spPr>
              <a:xfrm flipH="1">
                <a:off x="3563888" y="321297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D"/>
              <p:cNvCxnSpPr/>
              <p:nvPr/>
            </p:nvCxnSpPr>
            <p:spPr>
              <a:xfrm>
                <a:off x="4767450" y="1844824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O"/>
              <p:cNvCxnSpPr/>
              <p:nvPr/>
            </p:nvCxnSpPr>
            <p:spPr>
              <a:xfrm>
                <a:off x="2771800" y="1700808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M"/>
              <p:cNvCxnSpPr/>
              <p:nvPr/>
            </p:nvCxnSpPr>
            <p:spPr>
              <a:xfrm flipH="1">
                <a:off x="2771800" y="1052736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"/>
              <p:cNvCxnSpPr/>
              <p:nvPr/>
            </p:nvCxnSpPr>
            <p:spPr>
              <a:xfrm flipH="1">
                <a:off x="2771800" y="2420888"/>
                <a:ext cx="1203562" cy="64807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V"/>
              <p:cNvCxnSpPr/>
              <p:nvPr/>
            </p:nvCxnSpPr>
            <p:spPr>
              <a:xfrm>
                <a:off x="3975362" y="1052736"/>
                <a:ext cx="0" cy="1368152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I"/>
              <p:cNvCxnSpPr/>
              <p:nvPr/>
            </p:nvCxnSpPr>
            <p:spPr>
              <a:xfrm>
                <a:off x="2771800" y="170071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F"/>
              <p:cNvCxnSpPr/>
              <p:nvPr/>
            </p:nvCxnSpPr>
            <p:spPr>
              <a:xfrm>
                <a:off x="2771800" y="3068960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N"/>
              <p:cNvCxnSpPr/>
              <p:nvPr/>
            </p:nvCxnSpPr>
            <p:spPr>
              <a:xfrm>
                <a:off x="3983904" y="1052736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"/>
              <p:cNvCxnSpPr/>
              <p:nvPr/>
            </p:nvCxnSpPr>
            <p:spPr>
              <a:xfrm>
                <a:off x="3983904" y="2420888"/>
                <a:ext cx="792088" cy="792088"/>
              </a:xfrm>
              <a:prstGeom prst="line">
                <a:avLst/>
              </a:prstGeom>
              <a:grpFill/>
              <a:ln>
                <a:solidFill>
                  <a:srgbClr val="802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D"/>
            <p:cNvSpPr/>
            <p:nvPr/>
          </p:nvSpPr>
          <p:spPr>
            <a:xfrm>
              <a:off x="4427984" y="1100680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"/>
            <p:cNvSpPr/>
            <p:nvPr/>
          </p:nvSpPr>
          <p:spPr>
            <a:xfrm>
              <a:off x="4355976" y="210879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"/>
            <p:cNvSpPr/>
            <p:nvPr/>
          </p:nvSpPr>
          <p:spPr>
            <a:xfrm>
              <a:off x="3527976" y="173690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"/>
            <p:cNvSpPr/>
            <p:nvPr/>
          </p:nvSpPr>
          <p:spPr>
            <a:xfrm>
              <a:off x="5556048" y="1748752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V"/>
            <p:cNvSpPr/>
            <p:nvPr/>
          </p:nvSpPr>
          <p:spPr>
            <a:xfrm>
              <a:off x="4644008" y="2384976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I"/>
            <p:cNvSpPr/>
            <p:nvPr/>
          </p:nvSpPr>
          <p:spPr>
            <a:xfrm>
              <a:off x="3431904" y="273298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"/>
            <p:cNvSpPr/>
            <p:nvPr/>
          </p:nvSpPr>
          <p:spPr>
            <a:xfrm>
              <a:off x="4559968" y="3416968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N"/>
            <p:cNvSpPr/>
            <p:nvPr/>
          </p:nvSpPr>
          <p:spPr>
            <a:xfrm>
              <a:off x="5496256" y="2756864"/>
              <a:ext cx="144016" cy="144016"/>
            </a:xfrm>
            <a:prstGeom prst="ellipse">
              <a:avLst/>
            </a:prstGeom>
            <a:grpFill/>
            <a:ln>
              <a:solidFill>
                <a:srgbClr val="80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E"/>
          <p:cNvSpPr/>
          <p:nvPr/>
        </p:nvSpPr>
        <p:spPr>
          <a:xfrm>
            <a:off x="2710830" y="1988840"/>
            <a:ext cx="9479583" cy="2449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"/>
          <p:cNvSpPr txBox="1"/>
          <p:nvPr/>
        </p:nvSpPr>
        <p:spPr>
          <a:xfrm>
            <a:off x="4162271" y="19795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rgbClr val="802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ko-KR" altLang="en-US" b="1" u="sng" dirty="0">
                <a:solidFill>
                  <a:srgbClr val="802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등장 배경</a:t>
            </a:r>
            <a:endParaRPr lang="en-MY" b="1" u="sng" dirty="0">
              <a:solidFill>
                <a:srgbClr val="8021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"/>
          <p:cNvSpPr txBox="1"/>
          <p:nvPr/>
        </p:nvSpPr>
        <p:spPr>
          <a:xfrm>
            <a:off x="6079646" y="19795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rgbClr val="8A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ko-KR" altLang="en-US" b="1" u="sng" dirty="0">
                <a:solidFill>
                  <a:srgbClr val="8A00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최종 목표</a:t>
            </a:r>
            <a:endParaRPr lang="en-MY" b="1" u="sng" dirty="0">
              <a:solidFill>
                <a:srgbClr val="8A00B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M"/>
          <p:cNvSpPr txBox="1"/>
          <p:nvPr/>
        </p:nvSpPr>
        <p:spPr>
          <a:xfrm>
            <a:off x="7951854" y="197954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u="sng" dirty="0">
                <a:solidFill>
                  <a:srgbClr val="440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ko-KR" altLang="en-US" b="1" u="sng" dirty="0">
                <a:solidFill>
                  <a:srgbClr val="440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기능</a:t>
            </a:r>
            <a:endParaRPr lang="en-MY" b="1" u="sng" dirty="0">
              <a:solidFill>
                <a:srgbClr val="4401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V"/>
          <p:cNvCxnSpPr/>
          <p:nvPr/>
        </p:nvCxnSpPr>
        <p:spPr>
          <a:xfrm>
            <a:off x="3960198" y="2304753"/>
            <a:ext cx="0" cy="17422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"/>
          <p:cNvSpPr/>
          <p:nvPr/>
        </p:nvSpPr>
        <p:spPr>
          <a:xfrm>
            <a:off x="3646934" y="2612471"/>
            <a:ext cx="180951" cy="181017"/>
          </a:xfrm>
          <a:prstGeom prst="ellipse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"/>
          <p:cNvSpPr/>
          <p:nvPr/>
        </p:nvSpPr>
        <p:spPr>
          <a:xfrm>
            <a:off x="3646934" y="3074243"/>
            <a:ext cx="180951" cy="181017"/>
          </a:xfrm>
          <a:prstGeom prst="ellipse">
            <a:avLst/>
          </a:prstGeom>
          <a:solidFill>
            <a:srgbClr val="8A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N"/>
          <p:cNvSpPr/>
          <p:nvPr/>
        </p:nvSpPr>
        <p:spPr>
          <a:xfrm>
            <a:off x="3646934" y="3536015"/>
            <a:ext cx="180951" cy="181017"/>
          </a:xfrm>
          <a:prstGeom prst="ellipse">
            <a:avLst/>
          </a:prstGeom>
          <a:solidFill>
            <a:srgbClr val="440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E"/>
          <p:cNvSpPr/>
          <p:nvPr/>
        </p:nvSpPr>
        <p:spPr>
          <a:xfrm>
            <a:off x="4182985" y="2455728"/>
            <a:ext cx="6929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한전 전력판매의 약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산업용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 이후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차례에 걸친 전체평균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49.5%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전기요금 인상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년부터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년간 연간 전력사용량 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40 %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가까이 증가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"/>
          <p:cNvSpPr/>
          <p:nvPr/>
        </p:nvSpPr>
        <p:spPr>
          <a:xfrm>
            <a:off x="4182985" y="4255928"/>
            <a:ext cx="6929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전력 소모 감소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그에 따른 전기료 절약 및 온실화방지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동시에 소비자가 원하는 광량유지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"/>
          <p:cNvSpPr/>
          <p:nvPr/>
        </p:nvSpPr>
        <p:spPr>
          <a:xfrm>
            <a:off x="4182985" y="6056128"/>
            <a:ext cx="6929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조도센서를 통한 자동조명 조정시스템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어플을 통한 무선 조명 관리 시스템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건물안의 </a:t>
            </a:r>
            <a:r>
              <a:rPr lang="ko-KR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온습도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상태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확인할 수 있는 시스템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accel="48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5173E-6 -2.22222E-6 L 3.25173E-6 -0.26134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7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48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0168E-6 -3.33333E-6 L -4.90168E-6 -0.26134 " pathEditMode="relative" rAng="0" ptsTypes="AA">
                                      <p:cBhvr>
                                        <p:cTn id="72" dur="1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7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48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0387E-7 4.07407E-6 L -5.70387E-7 -0.26135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7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1211E-6 -2.22222E-6 L -3.01211E-6 -0.52176 " pathEditMode="relative" rAng="0" ptsTypes="AA">
                                      <p:cBhvr>
                                        <p:cTn id="111" dur="1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08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1918E-6 -3.33333E-6 L 1.31918E-6 -0.52176 " pathEditMode="relative" rAng="0" ptsTypes="AA">
                                      <p:cBhvr>
                                        <p:cTn id="113" dur="1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08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9036E-7 4.07407E-6 L -5.99036E-7 -0.52176 " pathEditMode="relative" rAng="0" ptsTypes="AA">
                                      <p:cBhvr>
                                        <p:cTn id="115" dur="125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08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animBg="1"/>
      <p:bldP spid="27" grpId="0"/>
      <p:bldP spid="28" grpId="0"/>
      <p:bldP spid="29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build="p"/>
      <p:bldP spid="36" grpId="1" build="p"/>
      <p:bldP spid="37" grpId="0" build="p"/>
      <p:bldP spid="37" grpId="1" build="p"/>
      <p:bldP spid="37" grpId="2" build="p"/>
      <p:bldP spid="38" grpId="0" build="p"/>
      <p:bldP spid="38" grpId="1" build="p"/>
      <p:bldP spid="38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595</Words>
  <Application>Microsoft Office PowerPoint</Application>
  <PresentationFormat>사용자 지정</PresentationFormat>
  <Paragraphs>222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Adobe Song Std L</vt:lpstr>
      <vt:lpstr>a바람새L</vt:lpstr>
      <vt:lpstr>맑은 고딕</vt:lpstr>
      <vt:lpstr>바탕</vt:lpstr>
      <vt:lpstr>Arial</vt:lpstr>
      <vt:lpstr>Calibri</vt:lpstr>
      <vt:lpstr>Cambria</vt:lpstr>
      <vt:lpstr>Lucida Handwriting</vt:lpstr>
      <vt:lpstr>Times New Roman</vt:lpstr>
      <vt:lpstr>Verdana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ModernFive</dc:creator>
  <cp:lastModifiedBy>강성운</cp:lastModifiedBy>
  <cp:revision>76</cp:revision>
  <dcterms:created xsi:type="dcterms:W3CDTF">2014-08-06T04:40:22Z</dcterms:created>
  <dcterms:modified xsi:type="dcterms:W3CDTF">2017-04-26T09:47:20Z</dcterms:modified>
</cp:coreProperties>
</file>