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9"/>
    <p:restoredTop sz="94665"/>
  </p:normalViewPr>
  <p:slideViewPr>
    <p:cSldViewPr snapToGrid="0" snapToObjects="1">
      <p:cViewPr>
        <p:scale>
          <a:sx n="107" d="100"/>
          <a:sy n="107" d="100"/>
        </p:scale>
        <p:origin x="-6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AD9D1-C495-EF45-85F1-E6DE2AF56394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91223697-5539-8A4F-9255-6A6E48E70605}">
      <dgm:prSet phldrT="[Text]" custT="1"/>
      <dgm:spPr/>
      <dgm:t>
        <a:bodyPr/>
        <a:lstStyle/>
        <a:p>
          <a:r>
            <a:rPr lang="en-DE" sz="1600" b="0" i="0" u="none" dirty="0"/>
            <a:t>18.05</a:t>
          </a:r>
          <a:endParaRPr lang="en-GB" sz="1600" dirty="0"/>
        </a:p>
      </dgm:t>
    </dgm:pt>
    <dgm:pt modelId="{0CB0D3EB-F780-1F45-848E-B4F2B28CDEC6}" type="parTrans" cxnId="{C93DFEAA-E8A6-1946-AFBF-FFCE07DBB72A}">
      <dgm:prSet/>
      <dgm:spPr/>
      <dgm:t>
        <a:bodyPr/>
        <a:lstStyle/>
        <a:p>
          <a:endParaRPr lang="en-GB" sz="2000"/>
        </a:p>
      </dgm:t>
    </dgm:pt>
    <dgm:pt modelId="{1503CE8B-4FB1-6345-AB00-EA1262BDA361}" type="sibTrans" cxnId="{C93DFEAA-E8A6-1946-AFBF-FFCE07DBB72A}">
      <dgm:prSet/>
      <dgm:spPr/>
      <dgm:t>
        <a:bodyPr/>
        <a:lstStyle/>
        <a:p>
          <a:endParaRPr lang="en-GB" sz="2000"/>
        </a:p>
      </dgm:t>
    </dgm:pt>
    <dgm:pt modelId="{8EC1C4EC-8B9B-924B-8E87-F0B479790B51}">
      <dgm:prSet phldrT="[Text]" custT="1"/>
      <dgm:spPr/>
      <dgm:t>
        <a:bodyPr/>
        <a:lstStyle/>
        <a:p>
          <a:r>
            <a:rPr lang="en-DE" sz="1600" b="1" i="0" u="none" dirty="0"/>
            <a:t>15.06</a:t>
          </a:r>
          <a:endParaRPr lang="en-GB" sz="1600" b="1" dirty="0"/>
        </a:p>
      </dgm:t>
    </dgm:pt>
    <dgm:pt modelId="{2A36673D-16CF-4F4A-8438-66098C3F479A}" type="parTrans" cxnId="{FC557B92-0367-E440-96D9-04D73CE306AE}">
      <dgm:prSet/>
      <dgm:spPr/>
      <dgm:t>
        <a:bodyPr/>
        <a:lstStyle/>
        <a:p>
          <a:endParaRPr lang="en-GB" sz="2000"/>
        </a:p>
      </dgm:t>
    </dgm:pt>
    <dgm:pt modelId="{A81E1B29-8F3C-FC43-AE05-07F0CEE6E7B9}" type="sibTrans" cxnId="{FC557B92-0367-E440-96D9-04D73CE306AE}">
      <dgm:prSet/>
      <dgm:spPr/>
      <dgm:t>
        <a:bodyPr/>
        <a:lstStyle/>
        <a:p>
          <a:endParaRPr lang="en-GB" sz="2000"/>
        </a:p>
      </dgm:t>
    </dgm:pt>
    <dgm:pt modelId="{5CE87691-958A-AC4F-88AC-05C02101C953}">
      <dgm:prSet phldrT="[Text]" custT="1"/>
      <dgm:spPr/>
      <dgm:t>
        <a:bodyPr/>
        <a:lstStyle/>
        <a:p>
          <a:r>
            <a:rPr lang="en-DE" sz="1600" b="0" i="0" u="none" dirty="0"/>
            <a:t>29.06</a:t>
          </a:r>
          <a:endParaRPr lang="en-GB" sz="1600" dirty="0"/>
        </a:p>
      </dgm:t>
    </dgm:pt>
    <dgm:pt modelId="{AFBD2CC4-2457-9848-84D1-DB80DDB5A457}" type="parTrans" cxnId="{9D110E7C-7013-4144-AA34-DDDEE1F9DC11}">
      <dgm:prSet/>
      <dgm:spPr/>
      <dgm:t>
        <a:bodyPr/>
        <a:lstStyle/>
        <a:p>
          <a:endParaRPr lang="en-GB" sz="2000"/>
        </a:p>
      </dgm:t>
    </dgm:pt>
    <dgm:pt modelId="{27B569E5-CBEA-D34E-9503-1FE7D5D83C97}" type="sibTrans" cxnId="{9D110E7C-7013-4144-AA34-DDDEE1F9DC11}">
      <dgm:prSet/>
      <dgm:spPr/>
      <dgm:t>
        <a:bodyPr/>
        <a:lstStyle/>
        <a:p>
          <a:endParaRPr lang="en-GB" sz="2000"/>
        </a:p>
      </dgm:t>
    </dgm:pt>
    <dgm:pt modelId="{A6BF74CC-14DA-6E41-99E7-D116A0600E0F}">
      <dgm:prSet phldrT="[Text]" custT="1"/>
      <dgm:spPr/>
      <dgm:t>
        <a:bodyPr/>
        <a:lstStyle/>
        <a:p>
          <a:r>
            <a:rPr lang="en-DE" sz="1600" b="0" i="0" u="none" dirty="0"/>
            <a:t>13.07</a:t>
          </a:r>
          <a:endParaRPr lang="en-GB" sz="1600" dirty="0"/>
        </a:p>
      </dgm:t>
    </dgm:pt>
    <dgm:pt modelId="{A5E89C39-C434-BD46-A89A-DADC39521EEE}" type="parTrans" cxnId="{36A379EE-376C-0341-AF03-0435A7EF4FCE}">
      <dgm:prSet/>
      <dgm:spPr/>
      <dgm:t>
        <a:bodyPr/>
        <a:lstStyle/>
        <a:p>
          <a:endParaRPr lang="en-GB" sz="2000"/>
        </a:p>
      </dgm:t>
    </dgm:pt>
    <dgm:pt modelId="{620EBAD4-59F4-F643-A3C8-78B7656B18C5}" type="sibTrans" cxnId="{36A379EE-376C-0341-AF03-0435A7EF4FCE}">
      <dgm:prSet/>
      <dgm:spPr/>
      <dgm:t>
        <a:bodyPr/>
        <a:lstStyle/>
        <a:p>
          <a:endParaRPr lang="en-GB" sz="2000"/>
        </a:p>
      </dgm:t>
    </dgm:pt>
    <dgm:pt modelId="{BBF4A0C2-087E-F24F-9505-BA3A5F6794AA}">
      <dgm:prSet phldrT="[Text]" custT="1"/>
      <dgm:spPr/>
      <dgm:t>
        <a:bodyPr/>
        <a:lstStyle/>
        <a:p>
          <a:r>
            <a:rPr lang="en-DE" sz="1600" b="0" i="0" u="none" dirty="0"/>
            <a:t>20.07</a:t>
          </a:r>
          <a:endParaRPr lang="en-GB" sz="1600" dirty="0"/>
        </a:p>
      </dgm:t>
    </dgm:pt>
    <dgm:pt modelId="{047B2EF1-62E5-B14C-81A8-2EA1D344257B}" type="parTrans" cxnId="{1CC2EAE7-2BD4-BD45-9552-6653F5F316B1}">
      <dgm:prSet/>
      <dgm:spPr/>
      <dgm:t>
        <a:bodyPr/>
        <a:lstStyle/>
        <a:p>
          <a:endParaRPr lang="en-GB" sz="2000"/>
        </a:p>
      </dgm:t>
    </dgm:pt>
    <dgm:pt modelId="{CB498EFD-2AE8-E94E-B920-39AF0B19935B}" type="sibTrans" cxnId="{1CC2EAE7-2BD4-BD45-9552-6653F5F316B1}">
      <dgm:prSet/>
      <dgm:spPr/>
      <dgm:t>
        <a:bodyPr/>
        <a:lstStyle/>
        <a:p>
          <a:endParaRPr lang="en-GB" sz="2000"/>
        </a:p>
      </dgm:t>
    </dgm:pt>
    <dgm:pt modelId="{FE6CCB12-7F61-C246-865F-31A84D1103B9}">
      <dgm:prSet phldrT="[Text]" custT="1"/>
      <dgm:spPr/>
      <dgm:t>
        <a:bodyPr lIns="0" tIns="0" rIns="0" bIns="0"/>
        <a:lstStyle/>
        <a:p>
          <a:r>
            <a:rPr lang="en-GB" sz="1000" dirty="0"/>
            <a:t>Stage 1.1 -1.2</a:t>
          </a:r>
        </a:p>
      </dgm:t>
    </dgm:pt>
    <dgm:pt modelId="{2E7FA4EB-31CB-3443-97CB-A531EA69C39A}" type="parTrans" cxnId="{CF301B06-E9F5-2E45-8C8E-9CCD8CD151FD}">
      <dgm:prSet/>
      <dgm:spPr/>
      <dgm:t>
        <a:bodyPr/>
        <a:lstStyle/>
        <a:p>
          <a:endParaRPr lang="en-GB" sz="2000"/>
        </a:p>
      </dgm:t>
    </dgm:pt>
    <dgm:pt modelId="{CE65D33F-24AD-F24E-A067-314AA059EB6F}" type="sibTrans" cxnId="{CF301B06-E9F5-2E45-8C8E-9CCD8CD151FD}">
      <dgm:prSet/>
      <dgm:spPr/>
      <dgm:t>
        <a:bodyPr/>
        <a:lstStyle/>
        <a:p>
          <a:endParaRPr lang="en-GB" sz="2000"/>
        </a:p>
      </dgm:t>
    </dgm:pt>
    <dgm:pt modelId="{BC0B4282-A0B8-0E40-A4DC-564B26125052}">
      <dgm:prSet phldrT="[Text]" custT="1"/>
      <dgm:spPr/>
      <dgm:t>
        <a:bodyPr lIns="0" tIns="0" rIns="0" bIns="0"/>
        <a:lstStyle/>
        <a:p>
          <a:r>
            <a:rPr lang="en-GB" sz="1000" dirty="0"/>
            <a:t>Stage 1.2 -1.3 </a:t>
          </a:r>
        </a:p>
      </dgm:t>
    </dgm:pt>
    <dgm:pt modelId="{1D337634-B52A-2A40-9B0C-9828E6F3C931}" type="parTrans" cxnId="{A4FE4000-BED2-EF4E-ADB1-C87E769273AA}">
      <dgm:prSet/>
      <dgm:spPr/>
      <dgm:t>
        <a:bodyPr/>
        <a:lstStyle/>
        <a:p>
          <a:endParaRPr lang="en-GB" sz="2000"/>
        </a:p>
      </dgm:t>
    </dgm:pt>
    <dgm:pt modelId="{7939D24E-B1D0-9644-9E46-5E18524EB818}" type="sibTrans" cxnId="{A4FE4000-BED2-EF4E-ADB1-C87E769273AA}">
      <dgm:prSet/>
      <dgm:spPr/>
      <dgm:t>
        <a:bodyPr/>
        <a:lstStyle/>
        <a:p>
          <a:endParaRPr lang="en-GB" sz="2000"/>
        </a:p>
      </dgm:t>
    </dgm:pt>
    <dgm:pt modelId="{4ED72EFE-A95E-4F4E-AB44-A1CA2262BF70}">
      <dgm:prSet phldrT="[Text]" custT="1"/>
      <dgm:spPr/>
      <dgm:t>
        <a:bodyPr lIns="0" tIns="0" rIns="0" bIns="0"/>
        <a:lstStyle/>
        <a:p>
          <a:r>
            <a:rPr lang="en-GB" sz="1000" dirty="0"/>
            <a:t>Stage 1.3-2</a:t>
          </a:r>
        </a:p>
      </dgm:t>
    </dgm:pt>
    <dgm:pt modelId="{215E68B1-10C2-0C44-8DE7-9513D510DA8B}" type="parTrans" cxnId="{126BECEF-3FCB-E948-AA5D-B07765E9012F}">
      <dgm:prSet/>
      <dgm:spPr/>
      <dgm:t>
        <a:bodyPr/>
        <a:lstStyle/>
        <a:p>
          <a:endParaRPr lang="en-GB" sz="2000"/>
        </a:p>
      </dgm:t>
    </dgm:pt>
    <dgm:pt modelId="{CABF7150-348E-D74A-97C7-00C76EAD72C5}" type="sibTrans" cxnId="{126BECEF-3FCB-E948-AA5D-B07765E9012F}">
      <dgm:prSet/>
      <dgm:spPr/>
      <dgm:t>
        <a:bodyPr/>
        <a:lstStyle/>
        <a:p>
          <a:endParaRPr lang="en-GB" sz="2000"/>
        </a:p>
      </dgm:t>
    </dgm:pt>
    <dgm:pt modelId="{13D9E71D-65E0-1B4A-BBE1-185D401B6A88}">
      <dgm:prSet phldrT="[Text]" custT="1"/>
      <dgm:spPr/>
      <dgm:t>
        <a:bodyPr lIns="0" tIns="0" rIns="0" bIns="0"/>
        <a:lstStyle/>
        <a:p>
          <a:r>
            <a:rPr lang="en-GB" sz="1000" dirty="0"/>
            <a:t>Stage 2-3</a:t>
          </a:r>
        </a:p>
      </dgm:t>
    </dgm:pt>
    <dgm:pt modelId="{765F4595-533B-5043-9550-3382486CF659}" type="parTrans" cxnId="{6B29DBF3-D790-FE42-B132-615D29193764}">
      <dgm:prSet/>
      <dgm:spPr/>
      <dgm:t>
        <a:bodyPr/>
        <a:lstStyle/>
        <a:p>
          <a:endParaRPr lang="en-GB" sz="2000"/>
        </a:p>
      </dgm:t>
    </dgm:pt>
    <dgm:pt modelId="{9B8C2731-8177-1940-8921-38A6353436E7}" type="sibTrans" cxnId="{6B29DBF3-D790-FE42-B132-615D29193764}">
      <dgm:prSet/>
      <dgm:spPr/>
      <dgm:t>
        <a:bodyPr/>
        <a:lstStyle/>
        <a:p>
          <a:endParaRPr lang="en-GB" sz="2000"/>
        </a:p>
      </dgm:t>
    </dgm:pt>
    <dgm:pt modelId="{F54460C0-161D-5447-9F29-51DC04B53286}">
      <dgm:prSet phldrT="[Text]" custT="1"/>
      <dgm:spPr/>
      <dgm:t>
        <a:bodyPr lIns="0" tIns="0" rIns="0" bIns="0"/>
        <a:lstStyle/>
        <a:p>
          <a:r>
            <a:rPr lang="en-GB" sz="1000" dirty="0"/>
            <a:t>Stage 3</a:t>
          </a:r>
        </a:p>
      </dgm:t>
    </dgm:pt>
    <dgm:pt modelId="{52333F7E-2945-6643-8E28-D1C35E0DF52B}" type="parTrans" cxnId="{7E4B5AC4-157C-4743-A8E6-3282BEF94F46}">
      <dgm:prSet/>
      <dgm:spPr/>
      <dgm:t>
        <a:bodyPr/>
        <a:lstStyle/>
        <a:p>
          <a:endParaRPr lang="en-GB" sz="2000"/>
        </a:p>
      </dgm:t>
    </dgm:pt>
    <dgm:pt modelId="{E8240820-47CD-C243-874D-FA286A95949A}" type="sibTrans" cxnId="{7E4B5AC4-157C-4743-A8E6-3282BEF94F46}">
      <dgm:prSet/>
      <dgm:spPr/>
      <dgm:t>
        <a:bodyPr/>
        <a:lstStyle/>
        <a:p>
          <a:endParaRPr lang="en-GB" sz="2000"/>
        </a:p>
      </dgm:t>
    </dgm:pt>
    <dgm:pt modelId="{C64958D4-0DD9-6246-AAB4-C268221079AA}">
      <dgm:prSet phldrT="[Text]" custT="1"/>
      <dgm:spPr/>
      <dgm:t>
        <a:bodyPr lIns="0" tIns="0" rIns="0" bIns="0"/>
        <a:lstStyle/>
        <a:p>
          <a:r>
            <a:rPr lang="en-GB" sz="1000" b="1" dirty="0"/>
            <a:t>result of stage 1</a:t>
          </a:r>
        </a:p>
      </dgm:t>
    </dgm:pt>
    <dgm:pt modelId="{FFE3B97A-0796-1A4B-9100-A971A878B999}" type="parTrans" cxnId="{A709C4BC-0D0B-6A42-85D5-4D2DC77A07E1}">
      <dgm:prSet/>
      <dgm:spPr/>
      <dgm:t>
        <a:bodyPr/>
        <a:lstStyle/>
        <a:p>
          <a:endParaRPr lang="en-GB" sz="2000"/>
        </a:p>
      </dgm:t>
    </dgm:pt>
    <dgm:pt modelId="{1F60BE1A-4D24-7C4C-A7C8-A09AF86DB1B0}" type="sibTrans" cxnId="{A709C4BC-0D0B-6A42-85D5-4D2DC77A07E1}">
      <dgm:prSet/>
      <dgm:spPr/>
      <dgm:t>
        <a:bodyPr/>
        <a:lstStyle/>
        <a:p>
          <a:endParaRPr lang="en-GB" sz="2000"/>
        </a:p>
      </dgm:t>
    </dgm:pt>
    <dgm:pt modelId="{548C4E40-F1E0-DF4B-90DB-876CDDCE1242}">
      <dgm:prSet phldrT="[Text]" custT="1"/>
      <dgm:spPr/>
      <dgm:t>
        <a:bodyPr lIns="0" tIns="0" rIns="0" bIns="0"/>
        <a:lstStyle/>
        <a:p>
          <a:r>
            <a:rPr lang="en-GB" sz="1000" dirty="0"/>
            <a:t>improvement &amp; report writing</a:t>
          </a:r>
        </a:p>
      </dgm:t>
    </dgm:pt>
    <dgm:pt modelId="{6F2B3D54-71FB-CD40-93E0-BB482738ACB0}" type="parTrans" cxnId="{EB1D374E-F061-064F-BCC1-4264E6CBB63B}">
      <dgm:prSet/>
      <dgm:spPr/>
      <dgm:t>
        <a:bodyPr/>
        <a:lstStyle/>
        <a:p>
          <a:endParaRPr lang="en-GB" sz="2000"/>
        </a:p>
      </dgm:t>
    </dgm:pt>
    <dgm:pt modelId="{54105266-30DC-DB4E-84C5-DE6B3FE1D559}" type="sibTrans" cxnId="{EB1D374E-F061-064F-BCC1-4264E6CBB63B}">
      <dgm:prSet/>
      <dgm:spPr/>
      <dgm:t>
        <a:bodyPr/>
        <a:lstStyle/>
        <a:p>
          <a:endParaRPr lang="en-GB" sz="2000"/>
        </a:p>
      </dgm:t>
    </dgm:pt>
    <dgm:pt modelId="{50E7E735-2A9E-2E45-ADDA-18BD61C31674}">
      <dgm:prSet phldrT="[Text]" custT="1"/>
      <dgm:spPr/>
      <dgm:t>
        <a:bodyPr lIns="0" tIns="0" rIns="0" bIns="0"/>
        <a:lstStyle/>
        <a:p>
          <a:r>
            <a:rPr lang="en-GB" sz="1000" dirty="0"/>
            <a:t>influence analysis</a:t>
          </a:r>
        </a:p>
      </dgm:t>
    </dgm:pt>
    <dgm:pt modelId="{2CAF5336-B323-3447-80C2-E88EC6FDB167}" type="parTrans" cxnId="{8C83143D-39B7-E54A-986E-0BC32878CED8}">
      <dgm:prSet/>
      <dgm:spPr/>
      <dgm:t>
        <a:bodyPr/>
        <a:lstStyle/>
        <a:p>
          <a:endParaRPr lang="en-GB" sz="2000"/>
        </a:p>
      </dgm:t>
    </dgm:pt>
    <dgm:pt modelId="{79C51C1B-4DFA-354E-A867-7AAAAB52EDB3}" type="sibTrans" cxnId="{8C83143D-39B7-E54A-986E-0BC32878CED8}">
      <dgm:prSet/>
      <dgm:spPr/>
      <dgm:t>
        <a:bodyPr/>
        <a:lstStyle/>
        <a:p>
          <a:endParaRPr lang="en-GB" sz="2000"/>
        </a:p>
      </dgm:t>
    </dgm:pt>
    <dgm:pt modelId="{F0879E4D-958C-BD4F-8B58-71FD32E78101}">
      <dgm:prSet phldrT="[Text]" custT="1"/>
      <dgm:spPr/>
      <dgm:t>
        <a:bodyPr lIns="0" tIns="0" rIns="0" bIns="0"/>
        <a:lstStyle/>
        <a:p>
          <a:r>
            <a:rPr lang="en-GB" sz="1000" dirty="0"/>
            <a:t>embedding </a:t>
          </a:r>
        </a:p>
      </dgm:t>
    </dgm:pt>
    <dgm:pt modelId="{2070452A-F11A-234E-9B40-DEF6D83C4C6C}" type="parTrans" cxnId="{F2E09F13-817B-0743-89C9-59D25439A15A}">
      <dgm:prSet/>
      <dgm:spPr/>
      <dgm:t>
        <a:bodyPr/>
        <a:lstStyle/>
        <a:p>
          <a:endParaRPr lang="en-GB" sz="2000"/>
        </a:p>
      </dgm:t>
    </dgm:pt>
    <dgm:pt modelId="{3E55179D-FFB0-D449-82B7-DA017ABD13C6}" type="sibTrans" cxnId="{F2E09F13-817B-0743-89C9-59D25439A15A}">
      <dgm:prSet/>
      <dgm:spPr/>
      <dgm:t>
        <a:bodyPr/>
        <a:lstStyle/>
        <a:p>
          <a:endParaRPr lang="en-GB" sz="2000"/>
        </a:p>
      </dgm:t>
    </dgm:pt>
    <dgm:pt modelId="{EF231D2D-57EB-4B45-ABDE-EAC9C7D22FCF}">
      <dgm:prSet phldrT="[Text]" custT="1"/>
      <dgm:spPr/>
      <dgm:t>
        <a:bodyPr/>
        <a:lstStyle/>
        <a:p>
          <a:r>
            <a:rPr lang="en-DE" sz="1600" b="0" i="0" u="none" dirty="0"/>
            <a:t>02.06</a:t>
          </a:r>
          <a:endParaRPr lang="en-GB" sz="1600" dirty="0"/>
        </a:p>
      </dgm:t>
    </dgm:pt>
    <dgm:pt modelId="{176036FB-3037-0C40-8DF6-E8A95DFC236F}" type="sibTrans" cxnId="{6F64D0FB-F7E4-F14D-A769-A603738FD699}">
      <dgm:prSet/>
      <dgm:spPr/>
      <dgm:t>
        <a:bodyPr/>
        <a:lstStyle/>
        <a:p>
          <a:endParaRPr lang="en-GB" sz="2000"/>
        </a:p>
      </dgm:t>
    </dgm:pt>
    <dgm:pt modelId="{1A7CD00E-18F0-E045-A9A9-C4F52BFDA527}" type="parTrans" cxnId="{6F64D0FB-F7E4-F14D-A769-A603738FD699}">
      <dgm:prSet/>
      <dgm:spPr/>
      <dgm:t>
        <a:bodyPr/>
        <a:lstStyle/>
        <a:p>
          <a:endParaRPr lang="en-GB" sz="2000"/>
        </a:p>
      </dgm:t>
    </dgm:pt>
    <dgm:pt modelId="{C6736EA0-2734-4D4A-ABAB-F58F1BEE818F}">
      <dgm:prSet phldrT="[Text]" custT="1"/>
      <dgm:spPr/>
      <dgm:t>
        <a:bodyPr lIns="0" tIns="0" rIns="0" bIns="0"/>
        <a:lstStyle/>
        <a:p>
          <a:r>
            <a:rPr lang="en-GB" sz="1000" dirty="0"/>
            <a:t>result of clustering and aspect-labels</a:t>
          </a:r>
        </a:p>
      </dgm:t>
    </dgm:pt>
    <dgm:pt modelId="{A119AB4E-5CEB-7048-8F4E-ACE4ED6BA98F}" type="parTrans" cxnId="{8FCA5901-CDC4-F74E-BC17-41F84BDD1F5A}">
      <dgm:prSet/>
      <dgm:spPr/>
      <dgm:t>
        <a:bodyPr/>
        <a:lstStyle/>
        <a:p>
          <a:endParaRPr lang="en-GB" sz="2000"/>
        </a:p>
      </dgm:t>
    </dgm:pt>
    <dgm:pt modelId="{791DB20F-E354-9649-983F-825B6008DD25}" type="sibTrans" cxnId="{8FCA5901-CDC4-F74E-BC17-41F84BDD1F5A}">
      <dgm:prSet/>
      <dgm:spPr/>
      <dgm:t>
        <a:bodyPr/>
        <a:lstStyle/>
        <a:p>
          <a:endParaRPr lang="en-GB" sz="2000"/>
        </a:p>
      </dgm:t>
    </dgm:pt>
    <dgm:pt modelId="{042B0EAC-443A-B74B-B563-A059FD892A08}">
      <dgm:prSet phldrT="[Text]" custT="1"/>
      <dgm:spPr/>
      <dgm:t>
        <a:bodyPr lIns="0" tIns="0" rIns="0" bIns="0"/>
        <a:lstStyle/>
        <a:p>
          <a:r>
            <a:rPr lang="en-GB" sz="1000" dirty="0"/>
            <a:t>distribution on articles</a:t>
          </a:r>
        </a:p>
      </dgm:t>
    </dgm:pt>
    <dgm:pt modelId="{DF7A76AF-F6D1-4C4B-BCC6-0A8029AC3523}" type="parTrans" cxnId="{405BC526-8A8B-CC44-85C2-18740721C296}">
      <dgm:prSet/>
      <dgm:spPr/>
      <dgm:t>
        <a:bodyPr/>
        <a:lstStyle/>
        <a:p>
          <a:endParaRPr lang="en-GB" sz="2000"/>
        </a:p>
      </dgm:t>
    </dgm:pt>
    <dgm:pt modelId="{EE78650A-8214-7844-9A80-01399FBF9B4E}" type="sibTrans" cxnId="{405BC526-8A8B-CC44-85C2-18740721C296}">
      <dgm:prSet/>
      <dgm:spPr/>
      <dgm:t>
        <a:bodyPr/>
        <a:lstStyle/>
        <a:p>
          <a:endParaRPr lang="en-GB" sz="2000"/>
        </a:p>
      </dgm:t>
    </dgm:pt>
    <dgm:pt modelId="{1F9110F7-07E9-524A-933C-EF6BFBE45FFB}" type="pres">
      <dgm:prSet presAssocID="{47EAD9D1-C495-EF45-85F1-E6DE2AF56394}" presName="linearFlow" presStyleCnt="0">
        <dgm:presLayoutVars>
          <dgm:dir/>
          <dgm:resizeHandles val="exact"/>
        </dgm:presLayoutVars>
      </dgm:prSet>
      <dgm:spPr/>
    </dgm:pt>
    <dgm:pt modelId="{11481817-2F87-A44B-9531-29B7ABC63398}" type="pres">
      <dgm:prSet presAssocID="{91223697-5539-8A4F-9255-6A6E48E70605}" presName="composite" presStyleCnt="0"/>
      <dgm:spPr/>
    </dgm:pt>
    <dgm:pt modelId="{6CDB918E-9FC9-6249-B48E-4922AAA149D6}" type="pres">
      <dgm:prSet presAssocID="{91223697-5539-8A4F-9255-6A6E48E70605}" presName="imgShp" presStyleLbl="fgImgPlace1" presStyleIdx="0" presStyleCnt="6"/>
      <dgm:spPr/>
    </dgm:pt>
    <dgm:pt modelId="{1472AEA1-4A5B-FE4F-B321-7EF7B6338E09}" type="pres">
      <dgm:prSet presAssocID="{91223697-5539-8A4F-9255-6A6E48E70605}" presName="txShp" presStyleLbl="node1" presStyleIdx="0" presStyleCnt="6">
        <dgm:presLayoutVars>
          <dgm:bulletEnabled val="1"/>
        </dgm:presLayoutVars>
      </dgm:prSet>
      <dgm:spPr/>
    </dgm:pt>
    <dgm:pt modelId="{C58D132F-8A8F-B94B-9D8A-573BD5518E0D}" type="pres">
      <dgm:prSet presAssocID="{1503CE8B-4FB1-6345-AB00-EA1262BDA361}" presName="spacing" presStyleCnt="0"/>
      <dgm:spPr/>
    </dgm:pt>
    <dgm:pt modelId="{889DF7DE-68C5-4D4B-8EE2-6930F49F6E5B}" type="pres">
      <dgm:prSet presAssocID="{EF231D2D-57EB-4B45-ABDE-EAC9C7D22FCF}" presName="composite" presStyleCnt="0"/>
      <dgm:spPr/>
    </dgm:pt>
    <dgm:pt modelId="{45A72C4B-9CEE-4441-800F-1E12D25241E1}" type="pres">
      <dgm:prSet presAssocID="{EF231D2D-57EB-4B45-ABDE-EAC9C7D22FCF}" presName="imgShp" presStyleLbl="fgImgPlace1" presStyleIdx="1" presStyleCnt="6"/>
      <dgm:spPr/>
    </dgm:pt>
    <dgm:pt modelId="{F04D57D5-662F-2044-8275-574B5CE17A0D}" type="pres">
      <dgm:prSet presAssocID="{EF231D2D-57EB-4B45-ABDE-EAC9C7D22FCF}" presName="txShp" presStyleLbl="node1" presStyleIdx="1" presStyleCnt="6">
        <dgm:presLayoutVars>
          <dgm:bulletEnabled val="1"/>
        </dgm:presLayoutVars>
      </dgm:prSet>
      <dgm:spPr/>
    </dgm:pt>
    <dgm:pt modelId="{E161135E-3645-4F40-B599-3B4367CFF842}" type="pres">
      <dgm:prSet presAssocID="{176036FB-3037-0C40-8DF6-E8A95DFC236F}" presName="spacing" presStyleCnt="0"/>
      <dgm:spPr/>
    </dgm:pt>
    <dgm:pt modelId="{7966DD8A-B152-7141-8987-1B2DE63C51DE}" type="pres">
      <dgm:prSet presAssocID="{8EC1C4EC-8B9B-924B-8E87-F0B479790B51}" presName="composite" presStyleCnt="0"/>
      <dgm:spPr/>
    </dgm:pt>
    <dgm:pt modelId="{00645018-FB4A-EF47-AE8D-FFE18BEDD71C}" type="pres">
      <dgm:prSet presAssocID="{8EC1C4EC-8B9B-924B-8E87-F0B479790B51}" presName="imgShp" presStyleLbl="fgImgPlace1" presStyleIdx="2" presStyleCnt="6"/>
      <dgm:spPr/>
    </dgm:pt>
    <dgm:pt modelId="{3B1AF9C5-BD6F-FC47-A83B-5F3D50C58D65}" type="pres">
      <dgm:prSet presAssocID="{8EC1C4EC-8B9B-924B-8E87-F0B479790B51}" presName="txShp" presStyleLbl="node1" presStyleIdx="2" presStyleCnt="6">
        <dgm:presLayoutVars>
          <dgm:bulletEnabled val="1"/>
        </dgm:presLayoutVars>
      </dgm:prSet>
      <dgm:spPr/>
    </dgm:pt>
    <dgm:pt modelId="{7BB4A9B8-DEC9-914F-A41C-CB611E692A39}" type="pres">
      <dgm:prSet presAssocID="{A81E1B29-8F3C-FC43-AE05-07F0CEE6E7B9}" presName="spacing" presStyleCnt="0"/>
      <dgm:spPr/>
    </dgm:pt>
    <dgm:pt modelId="{FEAAD9B3-1FD3-4344-9082-BCB09A28B61F}" type="pres">
      <dgm:prSet presAssocID="{5CE87691-958A-AC4F-88AC-05C02101C953}" presName="composite" presStyleCnt="0"/>
      <dgm:spPr/>
    </dgm:pt>
    <dgm:pt modelId="{D9DD7A12-DA99-8C41-B12D-6D66353F53A4}" type="pres">
      <dgm:prSet presAssocID="{5CE87691-958A-AC4F-88AC-05C02101C953}" presName="imgShp" presStyleLbl="fgImgPlace1" presStyleIdx="3" presStyleCnt="6"/>
      <dgm:spPr/>
    </dgm:pt>
    <dgm:pt modelId="{82F750AC-DEB6-B14F-81BE-765ABB47461F}" type="pres">
      <dgm:prSet presAssocID="{5CE87691-958A-AC4F-88AC-05C02101C953}" presName="txShp" presStyleLbl="node1" presStyleIdx="3" presStyleCnt="6">
        <dgm:presLayoutVars>
          <dgm:bulletEnabled val="1"/>
        </dgm:presLayoutVars>
      </dgm:prSet>
      <dgm:spPr/>
    </dgm:pt>
    <dgm:pt modelId="{C1B87656-A1CB-B442-B0A8-DFC1D097E103}" type="pres">
      <dgm:prSet presAssocID="{27B569E5-CBEA-D34E-9503-1FE7D5D83C97}" presName="spacing" presStyleCnt="0"/>
      <dgm:spPr/>
    </dgm:pt>
    <dgm:pt modelId="{8D0B42E6-57E2-584B-9629-6CFE66AFE353}" type="pres">
      <dgm:prSet presAssocID="{A6BF74CC-14DA-6E41-99E7-D116A0600E0F}" presName="composite" presStyleCnt="0"/>
      <dgm:spPr/>
    </dgm:pt>
    <dgm:pt modelId="{FF6C7F2D-1C67-1148-AC77-1D8FC129DA3E}" type="pres">
      <dgm:prSet presAssocID="{A6BF74CC-14DA-6E41-99E7-D116A0600E0F}" presName="imgShp" presStyleLbl="fgImgPlace1" presStyleIdx="4" presStyleCnt="6"/>
      <dgm:spPr/>
    </dgm:pt>
    <dgm:pt modelId="{53B72F71-9C27-3A43-9755-16F1453B91DB}" type="pres">
      <dgm:prSet presAssocID="{A6BF74CC-14DA-6E41-99E7-D116A0600E0F}" presName="txShp" presStyleLbl="node1" presStyleIdx="4" presStyleCnt="6">
        <dgm:presLayoutVars>
          <dgm:bulletEnabled val="1"/>
        </dgm:presLayoutVars>
      </dgm:prSet>
      <dgm:spPr/>
    </dgm:pt>
    <dgm:pt modelId="{3DA36FC0-E88F-6544-BFE2-AAC8842D4914}" type="pres">
      <dgm:prSet presAssocID="{620EBAD4-59F4-F643-A3C8-78B7656B18C5}" presName="spacing" presStyleCnt="0"/>
      <dgm:spPr/>
    </dgm:pt>
    <dgm:pt modelId="{42ABF861-FDF2-664D-8AD2-F743C7B9A7F7}" type="pres">
      <dgm:prSet presAssocID="{BBF4A0C2-087E-F24F-9505-BA3A5F6794AA}" presName="composite" presStyleCnt="0"/>
      <dgm:spPr/>
    </dgm:pt>
    <dgm:pt modelId="{9D7FE885-270D-5C4B-9296-D453F4529B73}" type="pres">
      <dgm:prSet presAssocID="{BBF4A0C2-087E-F24F-9505-BA3A5F6794AA}" presName="imgShp" presStyleLbl="fgImgPlace1" presStyleIdx="5" presStyleCnt="6"/>
      <dgm:spPr/>
    </dgm:pt>
    <dgm:pt modelId="{DBFC092F-4EB0-BD4D-AC5A-E32833EC56E5}" type="pres">
      <dgm:prSet presAssocID="{BBF4A0C2-087E-F24F-9505-BA3A5F6794AA}" presName="txShp" presStyleLbl="node1" presStyleIdx="5" presStyleCnt="6">
        <dgm:presLayoutVars>
          <dgm:bulletEnabled val="1"/>
        </dgm:presLayoutVars>
      </dgm:prSet>
      <dgm:spPr/>
    </dgm:pt>
  </dgm:ptLst>
  <dgm:cxnLst>
    <dgm:cxn modelId="{A4FE4000-BED2-EF4E-ADB1-C87E769273AA}" srcId="{EF231D2D-57EB-4B45-ABDE-EAC9C7D22FCF}" destId="{BC0B4282-A0B8-0E40-A4DC-564B26125052}" srcOrd="0" destOrd="0" parTransId="{1D337634-B52A-2A40-9B0C-9828E6F3C931}" sibTransId="{7939D24E-B1D0-9644-9E46-5E18524EB818}"/>
    <dgm:cxn modelId="{7C5BAE00-2670-874D-B710-B761A5186927}" type="presOf" srcId="{BC0B4282-A0B8-0E40-A4DC-564B26125052}" destId="{F04D57D5-662F-2044-8275-574B5CE17A0D}" srcOrd="0" destOrd="1" presId="urn:microsoft.com/office/officeart/2005/8/layout/vList3"/>
    <dgm:cxn modelId="{8FCA5901-CDC4-F74E-BC17-41F84BDD1F5A}" srcId="{BC0B4282-A0B8-0E40-A4DC-564B26125052}" destId="{C6736EA0-2734-4D4A-ABAB-F58F1BEE818F}" srcOrd="0" destOrd="0" parTransId="{A119AB4E-5CEB-7048-8F4E-ACE4ED6BA98F}" sibTransId="{791DB20F-E354-9649-983F-825B6008DD25}"/>
    <dgm:cxn modelId="{F0DB6E05-DD0E-404E-B8CF-73ED785D7335}" type="presOf" srcId="{50E7E735-2A9E-2E45-ADDA-18BD61C31674}" destId="{53B72F71-9C27-3A43-9755-16F1453B91DB}" srcOrd="0" destOrd="2" presId="urn:microsoft.com/office/officeart/2005/8/layout/vList3"/>
    <dgm:cxn modelId="{CF301B06-E9F5-2E45-8C8E-9CCD8CD151FD}" srcId="{91223697-5539-8A4F-9255-6A6E48E70605}" destId="{FE6CCB12-7F61-C246-865F-31A84D1103B9}" srcOrd="0" destOrd="0" parTransId="{2E7FA4EB-31CB-3443-97CB-A531EA69C39A}" sibTransId="{CE65D33F-24AD-F24E-A067-314AA059EB6F}"/>
    <dgm:cxn modelId="{3F2DF906-8BB3-0841-B2FA-ABEA5FCCF2EE}" type="presOf" srcId="{FE6CCB12-7F61-C246-865F-31A84D1103B9}" destId="{1472AEA1-4A5B-FE4F-B321-7EF7B6338E09}" srcOrd="0" destOrd="1" presId="urn:microsoft.com/office/officeart/2005/8/layout/vList3"/>
    <dgm:cxn modelId="{16DB4408-E757-6D48-A38B-110342447A9C}" type="presOf" srcId="{8EC1C4EC-8B9B-924B-8E87-F0B479790B51}" destId="{3B1AF9C5-BD6F-FC47-A83B-5F3D50C58D65}" srcOrd="0" destOrd="0" presId="urn:microsoft.com/office/officeart/2005/8/layout/vList3"/>
    <dgm:cxn modelId="{FDAFFE0F-506C-9E41-AD46-82F18C5C7C2B}" type="presOf" srcId="{C64958D4-0DD9-6246-AAB4-C268221079AA}" destId="{3B1AF9C5-BD6F-FC47-A83B-5F3D50C58D65}" srcOrd="0" destOrd="2" presId="urn:microsoft.com/office/officeart/2005/8/layout/vList3"/>
    <dgm:cxn modelId="{F2E09F13-817B-0743-89C9-59D25439A15A}" srcId="{FE6CCB12-7F61-C246-865F-31A84D1103B9}" destId="{F0879E4D-958C-BD4F-8B58-71FD32E78101}" srcOrd="0" destOrd="0" parTransId="{2070452A-F11A-234E-9B40-DEF6D83C4C6C}" sibTransId="{3E55179D-FFB0-D449-82B7-DA017ABD13C6}"/>
    <dgm:cxn modelId="{5EE10922-5AC7-D34C-A0AB-BEFBDBC4CAAE}" type="presOf" srcId="{EF231D2D-57EB-4B45-ABDE-EAC9C7D22FCF}" destId="{F04D57D5-662F-2044-8275-574B5CE17A0D}" srcOrd="0" destOrd="0" presId="urn:microsoft.com/office/officeart/2005/8/layout/vList3"/>
    <dgm:cxn modelId="{405BC526-8A8B-CC44-85C2-18740721C296}" srcId="{13D9E71D-65E0-1B4A-BBE1-185D401B6A88}" destId="{042B0EAC-443A-B74B-B563-A059FD892A08}" srcOrd="0" destOrd="0" parTransId="{DF7A76AF-F6D1-4C4B-BCC6-0A8029AC3523}" sibTransId="{EE78650A-8214-7844-9A80-01399FBF9B4E}"/>
    <dgm:cxn modelId="{DD7E5A27-5BE3-214B-8B38-D2EB46CAB981}" type="presOf" srcId="{47EAD9D1-C495-EF45-85F1-E6DE2AF56394}" destId="{1F9110F7-07E9-524A-933C-EF6BFBE45FFB}" srcOrd="0" destOrd="0" presId="urn:microsoft.com/office/officeart/2005/8/layout/vList3"/>
    <dgm:cxn modelId="{D899A839-0B0D-924D-A576-227DB6B86631}" type="presOf" srcId="{F0879E4D-958C-BD4F-8B58-71FD32E78101}" destId="{1472AEA1-4A5B-FE4F-B321-7EF7B6338E09}" srcOrd="0" destOrd="2" presId="urn:microsoft.com/office/officeart/2005/8/layout/vList3"/>
    <dgm:cxn modelId="{DF331E3C-AAA8-3145-BEE4-4AC91CAF7D29}" type="presOf" srcId="{4ED72EFE-A95E-4F4E-AB44-A1CA2262BF70}" destId="{3B1AF9C5-BD6F-FC47-A83B-5F3D50C58D65}" srcOrd="0" destOrd="1" presId="urn:microsoft.com/office/officeart/2005/8/layout/vList3"/>
    <dgm:cxn modelId="{8C83143D-39B7-E54A-986E-0BC32878CED8}" srcId="{F54460C0-161D-5447-9F29-51DC04B53286}" destId="{50E7E735-2A9E-2E45-ADDA-18BD61C31674}" srcOrd="0" destOrd="0" parTransId="{2CAF5336-B323-3447-80C2-E88EC6FDB167}" sibTransId="{79C51C1B-4DFA-354E-A867-7AAAAB52EDB3}"/>
    <dgm:cxn modelId="{EB1D374E-F061-064F-BCC1-4264E6CBB63B}" srcId="{BBF4A0C2-087E-F24F-9505-BA3A5F6794AA}" destId="{548C4E40-F1E0-DF4B-90DB-876CDDCE1242}" srcOrd="0" destOrd="0" parTransId="{6F2B3D54-71FB-CD40-93E0-BB482738ACB0}" sibTransId="{54105266-30DC-DB4E-84C5-DE6B3FE1D559}"/>
    <dgm:cxn modelId="{C4F0435B-BB43-5A45-A380-2CCCC3F9D7A2}" type="presOf" srcId="{BBF4A0C2-087E-F24F-9505-BA3A5F6794AA}" destId="{DBFC092F-4EB0-BD4D-AC5A-E32833EC56E5}" srcOrd="0" destOrd="0" presId="urn:microsoft.com/office/officeart/2005/8/layout/vList3"/>
    <dgm:cxn modelId="{8639145E-7A53-A843-A548-EC9A99554718}" type="presOf" srcId="{C6736EA0-2734-4D4A-ABAB-F58F1BEE818F}" destId="{F04D57D5-662F-2044-8275-574B5CE17A0D}" srcOrd="0" destOrd="2" presId="urn:microsoft.com/office/officeart/2005/8/layout/vList3"/>
    <dgm:cxn modelId="{0FB58E64-AA07-A34F-97B0-8473F2657417}" type="presOf" srcId="{13D9E71D-65E0-1B4A-BBE1-185D401B6A88}" destId="{82F750AC-DEB6-B14F-81BE-765ABB47461F}" srcOrd="0" destOrd="1" presId="urn:microsoft.com/office/officeart/2005/8/layout/vList3"/>
    <dgm:cxn modelId="{09505678-612B-8442-B7E0-716674388A72}" type="presOf" srcId="{A6BF74CC-14DA-6E41-99E7-D116A0600E0F}" destId="{53B72F71-9C27-3A43-9755-16F1453B91DB}" srcOrd="0" destOrd="0" presId="urn:microsoft.com/office/officeart/2005/8/layout/vList3"/>
    <dgm:cxn modelId="{97FF217B-FC7B-F045-B6D7-4B8389F9D90A}" type="presOf" srcId="{91223697-5539-8A4F-9255-6A6E48E70605}" destId="{1472AEA1-4A5B-FE4F-B321-7EF7B6338E09}" srcOrd="0" destOrd="0" presId="urn:microsoft.com/office/officeart/2005/8/layout/vList3"/>
    <dgm:cxn modelId="{9D110E7C-7013-4144-AA34-DDDEE1F9DC11}" srcId="{47EAD9D1-C495-EF45-85F1-E6DE2AF56394}" destId="{5CE87691-958A-AC4F-88AC-05C02101C953}" srcOrd="3" destOrd="0" parTransId="{AFBD2CC4-2457-9848-84D1-DB80DDB5A457}" sibTransId="{27B569E5-CBEA-D34E-9503-1FE7D5D83C97}"/>
    <dgm:cxn modelId="{FC557B92-0367-E440-96D9-04D73CE306AE}" srcId="{47EAD9D1-C495-EF45-85F1-E6DE2AF56394}" destId="{8EC1C4EC-8B9B-924B-8E87-F0B479790B51}" srcOrd="2" destOrd="0" parTransId="{2A36673D-16CF-4F4A-8438-66098C3F479A}" sibTransId="{A81E1B29-8F3C-FC43-AE05-07F0CEE6E7B9}"/>
    <dgm:cxn modelId="{4732DC93-5846-554F-B9FA-8FE3D849B980}" type="presOf" srcId="{F54460C0-161D-5447-9F29-51DC04B53286}" destId="{53B72F71-9C27-3A43-9755-16F1453B91DB}" srcOrd="0" destOrd="1" presId="urn:microsoft.com/office/officeart/2005/8/layout/vList3"/>
    <dgm:cxn modelId="{56DBD5AA-A201-4E43-AB24-BC336739FDD2}" type="presOf" srcId="{548C4E40-F1E0-DF4B-90DB-876CDDCE1242}" destId="{DBFC092F-4EB0-BD4D-AC5A-E32833EC56E5}" srcOrd="0" destOrd="1" presId="urn:microsoft.com/office/officeart/2005/8/layout/vList3"/>
    <dgm:cxn modelId="{C93DFEAA-E8A6-1946-AFBF-FFCE07DBB72A}" srcId="{47EAD9D1-C495-EF45-85F1-E6DE2AF56394}" destId="{91223697-5539-8A4F-9255-6A6E48E70605}" srcOrd="0" destOrd="0" parTransId="{0CB0D3EB-F780-1F45-848E-B4F2B28CDEC6}" sibTransId="{1503CE8B-4FB1-6345-AB00-EA1262BDA361}"/>
    <dgm:cxn modelId="{A709C4BC-0D0B-6A42-85D5-4D2DC77A07E1}" srcId="{4ED72EFE-A95E-4F4E-AB44-A1CA2262BF70}" destId="{C64958D4-0DD9-6246-AAB4-C268221079AA}" srcOrd="0" destOrd="0" parTransId="{FFE3B97A-0796-1A4B-9100-A971A878B999}" sibTransId="{1F60BE1A-4D24-7C4C-A7C8-A09AF86DB1B0}"/>
    <dgm:cxn modelId="{7E4B5AC4-157C-4743-A8E6-3282BEF94F46}" srcId="{A6BF74CC-14DA-6E41-99E7-D116A0600E0F}" destId="{F54460C0-161D-5447-9F29-51DC04B53286}" srcOrd="0" destOrd="0" parTransId="{52333F7E-2945-6643-8E28-D1C35E0DF52B}" sibTransId="{E8240820-47CD-C243-874D-FA286A95949A}"/>
    <dgm:cxn modelId="{948699D0-FB37-BA49-8E9F-749556D7D4E2}" type="presOf" srcId="{5CE87691-958A-AC4F-88AC-05C02101C953}" destId="{82F750AC-DEB6-B14F-81BE-765ABB47461F}" srcOrd="0" destOrd="0" presId="urn:microsoft.com/office/officeart/2005/8/layout/vList3"/>
    <dgm:cxn modelId="{C5EF98E3-728A-8A46-BDDA-48FE369A4E41}" type="presOf" srcId="{042B0EAC-443A-B74B-B563-A059FD892A08}" destId="{82F750AC-DEB6-B14F-81BE-765ABB47461F}" srcOrd="0" destOrd="2" presId="urn:microsoft.com/office/officeart/2005/8/layout/vList3"/>
    <dgm:cxn modelId="{1CC2EAE7-2BD4-BD45-9552-6653F5F316B1}" srcId="{47EAD9D1-C495-EF45-85F1-E6DE2AF56394}" destId="{BBF4A0C2-087E-F24F-9505-BA3A5F6794AA}" srcOrd="5" destOrd="0" parTransId="{047B2EF1-62E5-B14C-81A8-2EA1D344257B}" sibTransId="{CB498EFD-2AE8-E94E-B920-39AF0B19935B}"/>
    <dgm:cxn modelId="{36A379EE-376C-0341-AF03-0435A7EF4FCE}" srcId="{47EAD9D1-C495-EF45-85F1-E6DE2AF56394}" destId="{A6BF74CC-14DA-6E41-99E7-D116A0600E0F}" srcOrd="4" destOrd="0" parTransId="{A5E89C39-C434-BD46-A89A-DADC39521EEE}" sibTransId="{620EBAD4-59F4-F643-A3C8-78B7656B18C5}"/>
    <dgm:cxn modelId="{126BECEF-3FCB-E948-AA5D-B07765E9012F}" srcId="{8EC1C4EC-8B9B-924B-8E87-F0B479790B51}" destId="{4ED72EFE-A95E-4F4E-AB44-A1CA2262BF70}" srcOrd="0" destOrd="0" parTransId="{215E68B1-10C2-0C44-8DE7-9513D510DA8B}" sibTransId="{CABF7150-348E-D74A-97C7-00C76EAD72C5}"/>
    <dgm:cxn modelId="{6B29DBF3-D790-FE42-B132-615D29193764}" srcId="{5CE87691-958A-AC4F-88AC-05C02101C953}" destId="{13D9E71D-65E0-1B4A-BBE1-185D401B6A88}" srcOrd="0" destOrd="0" parTransId="{765F4595-533B-5043-9550-3382486CF659}" sibTransId="{9B8C2731-8177-1940-8921-38A6353436E7}"/>
    <dgm:cxn modelId="{6F64D0FB-F7E4-F14D-A769-A603738FD699}" srcId="{47EAD9D1-C495-EF45-85F1-E6DE2AF56394}" destId="{EF231D2D-57EB-4B45-ABDE-EAC9C7D22FCF}" srcOrd="1" destOrd="0" parTransId="{1A7CD00E-18F0-E045-A9A9-C4F52BFDA527}" sibTransId="{176036FB-3037-0C40-8DF6-E8A95DFC236F}"/>
    <dgm:cxn modelId="{557F9340-03D4-4040-815A-CC39C1148879}" type="presParOf" srcId="{1F9110F7-07E9-524A-933C-EF6BFBE45FFB}" destId="{11481817-2F87-A44B-9531-29B7ABC63398}" srcOrd="0" destOrd="0" presId="urn:microsoft.com/office/officeart/2005/8/layout/vList3"/>
    <dgm:cxn modelId="{9DE9B55B-3A2D-E145-9CFA-ACF58C464F5E}" type="presParOf" srcId="{11481817-2F87-A44B-9531-29B7ABC63398}" destId="{6CDB918E-9FC9-6249-B48E-4922AAA149D6}" srcOrd="0" destOrd="0" presId="urn:microsoft.com/office/officeart/2005/8/layout/vList3"/>
    <dgm:cxn modelId="{C2356DDF-25A4-3445-91C7-1223F4FBDC9C}" type="presParOf" srcId="{11481817-2F87-A44B-9531-29B7ABC63398}" destId="{1472AEA1-4A5B-FE4F-B321-7EF7B6338E09}" srcOrd="1" destOrd="0" presId="urn:microsoft.com/office/officeart/2005/8/layout/vList3"/>
    <dgm:cxn modelId="{CC506605-C774-7C45-977A-0AB4E56CB195}" type="presParOf" srcId="{1F9110F7-07E9-524A-933C-EF6BFBE45FFB}" destId="{C58D132F-8A8F-B94B-9D8A-573BD5518E0D}" srcOrd="1" destOrd="0" presId="urn:microsoft.com/office/officeart/2005/8/layout/vList3"/>
    <dgm:cxn modelId="{B6D65B10-5DEB-874A-9375-1BBD50473CB1}" type="presParOf" srcId="{1F9110F7-07E9-524A-933C-EF6BFBE45FFB}" destId="{889DF7DE-68C5-4D4B-8EE2-6930F49F6E5B}" srcOrd="2" destOrd="0" presId="urn:microsoft.com/office/officeart/2005/8/layout/vList3"/>
    <dgm:cxn modelId="{AFDED827-0952-0F4C-B0F5-92ED1927E302}" type="presParOf" srcId="{889DF7DE-68C5-4D4B-8EE2-6930F49F6E5B}" destId="{45A72C4B-9CEE-4441-800F-1E12D25241E1}" srcOrd="0" destOrd="0" presId="urn:microsoft.com/office/officeart/2005/8/layout/vList3"/>
    <dgm:cxn modelId="{A6E5ED1E-0256-F748-B557-9490C99148AF}" type="presParOf" srcId="{889DF7DE-68C5-4D4B-8EE2-6930F49F6E5B}" destId="{F04D57D5-662F-2044-8275-574B5CE17A0D}" srcOrd="1" destOrd="0" presId="urn:microsoft.com/office/officeart/2005/8/layout/vList3"/>
    <dgm:cxn modelId="{37CBD101-77EC-5347-9484-ED60AB439156}" type="presParOf" srcId="{1F9110F7-07E9-524A-933C-EF6BFBE45FFB}" destId="{E161135E-3645-4F40-B599-3B4367CFF842}" srcOrd="3" destOrd="0" presId="urn:microsoft.com/office/officeart/2005/8/layout/vList3"/>
    <dgm:cxn modelId="{018591E4-BE94-E948-B4CF-AB6C81C8CEF1}" type="presParOf" srcId="{1F9110F7-07E9-524A-933C-EF6BFBE45FFB}" destId="{7966DD8A-B152-7141-8987-1B2DE63C51DE}" srcOrd="4" destOrd="0" presId="urn:microsoft.com/office/officeart/2005/8/layout/vList3"/>
    <dgm:cxn modelId="{77F3E371-B641-7247-AB31-95BB7101A926}" type="presParOf" srcId="{7966DD8A-B152-7141-8987-1B2DE63C51DE}" destId="{00645018-FB4A-EF47-AE8D-FFE18BEDD71C}" srcOrd="0" destOrd="0" presId="urn:microsoft.com/office/officeart/2005/8/layout/vList3"/>
    <dgm:cxn modelId="{1B861D36-6A78-304A-B400-9BD652BEC383}" type="presParOf" srcId="{7966DD8A-B152-7141-8987-1B2DE63C51DE}" destId="{3B1AF9C5-BD6F-FC47-A83B-5F3D50C58D65}" srcOrd="1" destOrd="0" presId="urn:microsoft.com/office/officeart/2005/8/layout/vList3"/>
    <dgm:cxn modelId="{371B5B76-33BB-5A4B-BB3E-FAB3F015BD13}" type="presParOf" srcId="{1F9110F7-07E9-524A-933C-EF6BFBE45FFB}" destId="{7BB4A9B8-DEC9-914F-A41C-CB611E692A39}" srcOrd="5" destOrd="0" presId="urn:microsoft.com/office/officeart/2005/8/layout/vList3"/>
    <dgm:cxn modelId="{71354C3C-00E4-B54E-AF0B-5C421F73971D}" type="presParOf" srcId="{1F9110F7-07E9-524A-933C-EF6BFBE45FFB}" destId="{FEAAD9B3-1FD3-4344-9082-BCB09A28B61F}" srcOrd="6" destOrd="0" presId="urn:microsoft.com/office/officeart/2005/8/layout/vList3"/>
    <dgm:cxn modelId="{DFE22D75-AF35-BD49-B8C6-9E08237317B2}" type="presParOf" srcId="{FEAAD9B3-1FD3-4344-9082-BCB09A28B61F}" destId="{D9DD7A12-DA99-8C41-B12D-6D66353F53A4}" srcOrd="0" destOrd="0" presId="urn:microsoft.com/office/officeart/2005/8/layout/vList3"/>
    <dgm:cxn modelId="{AA2A9699-7251-C241-B225-17B4A249189D}" type="presParOf" srcId="{FEAAD9B3-1FD3-4344-9082-BCB09A28B61F}" destId="{82F750AC-DEB6-B14F-81BE-765ABB47461F}" srcOrd="1" destOrd="0" presId="urn:microsoft.com/office/officeart/2005/8/layout/vList3"/>
    <dgm:cxn modelId="{27069F0E-8FC4-4B44-9C5A-40A4748BD22E}" type="presParOf" srcId="{1F9110F7-07E9-524A-933C-EF6BFBE45FFB}" destId="{C1B87656-A1CB-B442-B0A8-DFC1D097E103}" srcOrd="7" destOrd="0" presId="urn:microsoft.com/office/officeart/2005/8/layout/vList3"/>
    <dgm:cxn modelId="{1226A57D-362C-5044-81F4-005E7204C30C}" type="presParOf" srcId="{1F9110F7-07E9-524A-933C-EF6BFBE45FFB}" destId="{8D0B42E6-57E2-584B-9629-6CFE66AFE353}" srcOrd="8" destOrd="0" presId="urn:microsoft.com/office/officeart/2005/8/layout/vList3"/>
    <dgm:cxn modelId="{A572888C-FAA1-094D-9625-2BF273FCDF89}" type="presParOf" srcId="{8D0B42E6-57E2-584B-9629-6CFE66AFE353}" destId="{FF6C7F2D-1C67-1148-AC77-1D8FC129DA3E}" srcOrd="0" destOrd="0" presId="urn:microsoft.com/office/officeart/2005/8/layout/vList3"/>
    <dgm:cxn modelId="{FC81344C-CD3F-5648-80F8-973A420475E3}" type="presParOf" srcId="{8D0B42E6-57E2-584B-9629-6CFE66AFE353}" destId="{53B72F71-9C27-3A43-9755-16F1453B91DB}" srcOrd="1" destOrd="0" presId="urn:microsoft.com/office/officeart/2005/8/layout/vList3"/>
    <dgm:cxn modelId="{4B0CAEBB-F1AC-BA40-AF25-62B28E8D91B6}" type="presParOf" srcId="{1F9110F7-07E9-524A-933C-EF6BFBE45FFB}" destId="{3DA36FC0-E88F-6544-BFE2-AAC8842D4914}" srcOrd="9" destOrd="0" presId="urn:microsoft.com/office/officeart/2005/8/layout/vList3"/>
    <dgm:cxn modelId="{BB581A15-C0EE-064E-B8D1-632D6C0FA9CF}" type="presParOf" srcId="{1F9110F7-07E9-524A-933C-EF6BFBE45FFB}" destId="{42ABF861-FDF2-664D-8AD2-F743C7B9A7F7}" srcOrd="10" destOrd="0" presId="urn:microsoft.com/office/officeart/2005/8/layout/vList3"/>
    <dgm:cxn modelId="{E57B5A99-3555-FE4E-9AF6-772FE095457D}" type="presParOf" srcId="{42ABF861-FDF2-664D-8AD2-F743C7B9A7F7}" destId="{9D7FE885-270D-5C4B-9296-D453F4529B73}" srcOrd="0" destOrd="0" presId="urn:microsoft.com/office/officeart/2005/8/layout/vList3"/>
    <dgm:cxn modelId="{70294786-9038-6F4F-80BA-FF3A04311A87}" type="presParOf" srcId="{42ABF861-FDF2-664D-8AD2-F743C7B9A7F7}" destId="{DBFC092F-4EB0-BD4D-AC5A-E32833EC56E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2AEA1-4A5B-FE4F-B321-7EF7B6338E09}">
      <dsp:nvSpPr>
        <dsp:cNvPr id="0" name=""/>
        <dsp:cNvSpPr/>
      </dsp:nvSpPr>
      <dsp:spPr>
        <a:xfrm rot="10800000">
          <a:off x="2159852" y="1342"/>
          <a:ext cx="7857482" cy="7228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57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600" b="0" i="0" u="none" kern="1200" dirty="0"/>
            <a:t>18.05</a:t>
          </a:r>
          <a:endParaRPr lang="en-GB" sz="16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Stage 1.1 -1.2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embedding </a:t>
          </a:r>
        </a:p>
      </dsp:txBody>
      <dsp:txXfrm rot="10800000">
        <a:off x="2340564" y="1342"/>
        <a:ext cx="7676770" cy="722850"/>
      </dsp:txXfrm>
    </dsp:sp>
    <dsp:sp modelId="{6CDB918E-9FC9-6249-B48E-4922AAA149D6}">
      <dsp:nvSpPr>
        <dsp:cNvPr id="0" name=""/>
        <dsp:cNvSpPr/>
      </dsp:nvSpPr>
      <dsp:spPr>
        <a:xfrm>
          <a:off x="1798427" y="1342"/>
          <a:ext cx="722850" cy="7228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D57D5-662F-2044-8275-574B5CE17A0D}">
      <dsp:nvSpPr>
        <dsp:cNvPr id="0" name=""/>
        <dsp:cNvSpPr/>
      </dsp:nvSpPr>
      <dsp:spPr>
        <a:xfrm rot="10800000">
          <a:off x="2159852" y="939969"/>
          <a:ext cx="7857482" cy="7228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57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600" b="0" i="0" u="none" kern="1200" dirty="0"/>
            <a:t>02.06</a:t>
          </a:r>
          <a:endParaRPr lang="en-GB" sz="16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Stage 1.2 -1.3 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result of clustering and aspect-labels</a:t>
          </a:r>
        </a:p>
      </dsp:txBody>
      <dsp:txXfrm rot="10800000">
        <a:off x="2340564" y="939969"/>
        <a:ext cx="7676770" cy="722850"/>
      </dsp:txXfrm>
    </dsp:sp>
    <dsp:sp modelId="{45A72C4B-9CEE-4441-800F-1E12D25241E1}">
      <dsp:nvSpPr>
        <dsp:cNvPr id="0" name=""/>
        <dsp:cNvSpPr/>
      </dsp:nvSpPr>
      <dsp:spPr>
        <a:xfrm>
          <a:off x="1798427" y="939969"/>
          <a:ext cx="722850" cy="7228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AF9C5-BD6F-FC47-A83B-5F3D50C58D65}">
      <dsp:nvSpPr>
        <dsp:cNvPr id="0" name=""/>
        <dsp:cNvSpPr/>
      </dsp:nvSpPr>
      <dsp:spPr>
        <a:xfrm rot="10800000">
          <a:off x="2159852" y="1878595"/>
          <a:ext cx="7857482" cy="7228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57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600" b="1" i="0" u="none" kern="1200" dirty="0"/>
            <a:t>15.06</a:t>
          </a:r>
          <a:endParaRPr lang="en-GB" sz="16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Stage 1.3-2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b="1" kern="1200" dirty="0"/>
            <a:t>result of stage 1</a:t>
          </a:r>
        </a:p>
      </dsp:txBody>
      <dsp:txXfrm rot="10800000">
        <a:off x="2340564" y="1878595"/>
        <a:ext cx="7676770" cy="722850"/>
      </dsp:txXfrm>
    </dsp:sp>
    <dsp:sp modelId="{00645018-FB4A-EF47-AE8D-FFE18BEDD71C}">
      <dsp:nvSpPr>
        <dsp:cNvPr id="0" name=""/>
        <dsp:cNvSpPr/>
      </dsp:nvSpPr>
      <dsp:spPr>
        <a:xfrm>
          <a:off x="1798427" y="1878595"/>
          <a:ext cx="722850" cy="7228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750AC-DEB6-B14F-81BE-765ABB47461F}">
      <dsp:nvSpPr>
        <dsp:cNvPr id="0" name=""/>
        <dsp:cNvSpPr/>
      </dsp:nvSpPr>
      <dsp:spPr>
        <a:xfrm rot="10800000">
          <a:off x="2159852" y="2817221"/>
          <a:ext cx="7857482" cy="7228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57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600" b="0" i="0" u="none" kern="1200" dirty="0"/>
            <a:t>29.06</a:t>
          </a:r>
          <a:endParaRPr lang="en-GB" sz="16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Stage 2-3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distribution on articles</a:t>
          </a:r>
        </a:p>
      </dsp:txBody>
      <dsp:txXfrm rot="10800000">
        <a:off x="2340564" y="2817221"/>
        <a:ext cx="7676770" cy="722850"/>
      </dsp:txXfrm>
    </dsp:sp>
    <dsp:sp modelId="{D9DD7A12-DA99-8C41-B12D-6D66353F53A4}">
      <dsp:nvSpPr>
        <dsp:cNvPr id="0" name=""/>
        <dsp:cNvSpPr/>
      </dsp:nvSpPr>
      <dsp:spPr>
        <a:xfrm>
          <a:off x="1798427" y="2817221"/>
          <a:ext cx="722850" cy="7228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72F71-9C27-3A43-9755-16F1453B91DB}">
      <dsp:nvSpPr>
        <dsp:cNvPr id="0" name=""/>
        <dsp:cNvSpPr/>
      </dsp:nvSpPr>
      <dsp:spPr>
        <a:xfrm rot="10800000">
          <a:off x="2159852" y="3755847"/>
          <a:ext cx="7857482" cy="7228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57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600" b="0" i="0" u="none" kern="1200" dirty="0"/>
            <a:t>13.07</a:t>
          </a:r>
          <a:endParaRPr lang="en-GB" sz="16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Stage 3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influence analysis</a:t>
          </a:r>
        </a:p>
      </dsp:txBody>
      <dsp:txXfrm rot="10800000">
        <a:off x="2340564" y="3755847"/>
        <a:ext cx="7676770" cy="722850"/>
      </dsp:txXfrm>
    </dsp:sp>
    <dsp:sp modelId="{FF6C7F2D-1C67-1148-AC77-1D8FC129DA3E}">
      <dsp:nvSpPr>
        <dsp:cNvPr id="0" name=""/>
        <dsp:cNvSpPr/>
      </dsp:nvSpPr>
      <dsp:spPr>
        <a:xfrm>
          <a:off x="1798427" y="3755847"/>
          <a:ext cx="722850" cy="7228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C092F-4EB0-BD4D-AC5A-E32833EC56E5}">
      <dsp:nvSpPr>
        <dsp:cNvPr id="0" name=""/>
        <dsp:cNvSpPr/>
      </dsp:nvSpPr>
      <dsp:spPr>
        <a:xfrm rot="10800000">
          <a:off x="2159852" y="4694473"/>
          <a:ext cx="7857482" cy="7228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757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600" b="0" i="0" u="none" kern="1200" dirty="0"/>
            <a:t>20.07</a:t>
          </a:r>
          <a:endParaRPr lang="en-GB" sz="16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improvement &amp; report writing</a:t>
          </a:r>
        </a:p>
      </dsp:txBody>
      <dsp:txXfrm rot="10800000">
        <a:off x="2340564" y="4694473"/>
        <a:ext cx="7676770" cy="722850"/>
      </dsp:txXfrm>
    </dsp:sp>
    <dsp:sp modelId="{9D7FE885-270D-5C4B-9296-D453F4529B73}">
      <dsp:nvSpPr>
        <dsp:cNvPr id="0" name=""/>
        <dsp:cNvSpPr/>
      </dsp:nvSpPr>
      <dsp:spPr>
        <a:xfrm>
          <a:off x="1798427" y="4694473"/>
          <a:ext cx="722850" cy="7228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4ADD-DB89-4D41-9CF5-E3DB622DC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EA340-9AB5-D84A-8598-E5D7E58C7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E4C8B-00CD-FD49-A4CB-94591035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1C0-A78B-D147-B520-18CC784921AF}" type="datetimeFigureOut">
              <a:rPr lang="en-DE" smtClean="0"/>
              <a:t>03.05.20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E04D-AE45-734C-BD85-0B707EE5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77DF8-F0AA-8C47-A23C-DE4135EF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403-4C10-A449-8E70-B656655AF1C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939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6D18-BF67-8E41-B388-C8B628AD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8737C-9923-7749-BB32-9D3DCE75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88415-B0F8-964C-8A1A-528AF7BD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1C0-A78B-D147-B520-18CC784921AF}" type="datetimeFigureOut">
              <a:rPr lang="en-DE" smtClean="0"/>
              <a:t>03.05.20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6F0C3-E813-774B-85EE-82606B24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EB77-B96B-6549-9377-122D3A3A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403-4C10-A449-8E70-B656655AF1C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598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166A-0721-4948-B8BE-2C97A786F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31936-7310-724D-8484-18B4C0B7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4139-B734-0046-BF12-E55C09BB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1C0-A78B-D147-B520-18CC784921AF}" type="datetimeFigureOut">
              <a:rPr lang="en-DE" smtClean="0"/>
              <a:t>03.05.20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685F3-BD28-1B4F-84C0-5086C854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00DB-7506-7B44-AB9A-03C3D8F6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403-4C10-A449-8E70-B656655AF1C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02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BB48-6C16-3440-B44B-008C36E8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1F20-F64B-9840-B097-E6D43AF0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F9BE-A4FB-0E46-8E68-3568227D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1C0-A78B-D147-B520-18CC784921AF}" type="datetimeFigureOut">
              <a:rPr lang="en-DE" smtClean="0"/>
              <a:t>03.05.20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77C9C-D19A-D64A-BC0C-7EF93547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D08E-A67C-E947-997F-65528360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403-4C10-A449-8E70-B656655AF1C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45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60AF-E21B-C743-842F-2EFE4F5E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55B34-DA20-9D46-A332-D341A51B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64A69-F135-E649-A7C0-35803ECB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1C0-A78B-D147-B520-18CC784921AF}" type="datetimeFigureOut">
              <a:rPr lang="en-DE" smtClean="0"/>
              <a:t>03.05.20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558D-0300-694A-B65A-5AC38EED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EBC32-5546-BA43-8F06-6A05F00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403-4C10-A449-8E70-B656655AF1C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021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A806-3EB8-CE4D-8B5E-F90E2627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E716-C837-4347-ABDF-8E425F25A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7B89B-D7D7-F740-9063-E345C41A7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E0F5F-22D3-DA48-956D-22374EB6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1C0-A78B-D147-B520-18CC784921AF}" type="datetimeFigureOut">
              <a:rPr lang="en-DE" smtClean="0"/>
              <a:t>03.05.20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56727-D61E-CF4C-B63A-D8D12A87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FA5D-9B00-8443-BCBD-8B314C75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403-4C10-A449-8E70-B656655AF1C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858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D644-B3C7-BA46-A773-BEE09DB5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0FF8-B5D3-D144-86D8-85B28C45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76E89-C03F-7A48-84E8-C2D546245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47F11-746E-0B4A-A07E-50CC3B80D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9F241-12BD-2B48-9A12-F68F229F1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53EEF-CA09-1141-B189-5482281D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1C0-A78B-D147-B520-18CC784921AF}" type="datetimeFigureOut">
              <a:rPr lang="en-DE" smtClean="0"/>
              <a:t>03.05.20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94E5F-5CB4-D548-9F36-51C13EEA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A8FB0-7E9D-9B4A-A035-E5BFB8FE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403-4C10-A449-8E70-B656655AF1C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231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E406-6F5D-E74D-8F2D-B01C7720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0D89E-4E11-C145-B557-B40C6508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1C0-A78B-D147-B520-18CC784921AF}" type="datetimeFigureOut">
              <a:rPr lang="en-DE" smtClean="0"/>
              <a:t>03.05.20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55F5A-36C7-1F44-B731-A0732FA3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DF578-2F78-6C41-B4F4-BDA8F9AA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403-4C10-A449-8E70-B656655AF1C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405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B3C78-1AE7-3E46-8332-E3335CBF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1C0-A78B-D147-B520-18CC784921AF}" type="datetimeFigureOut">
              <a:rPr lang="en-DE" smtClean="0"/>
              <a:t>03.05.20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AB2E0-CD20-4D42-A036-60D5D793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85DD0-A6CF-204C-8959-04041354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403-4C10-A449-8E70-B656655AF1C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33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8FCB-4B80-3A40-A012-0651F698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2736-76CB-664A-A477-EE5C4FF5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0957E-CA8D-7241-B821-749646019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22B32-261D-564E-A299-70815D99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1C0-A78B-D147-B520-18CC784921AF}" type="datetimeFigureOut">
              <a:rPr lang="en-DE" smtClean="0"/>
              <a:t>03.05.20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7D9D5-D785-CE4D-980D-3CB2FD8D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30C31-AC75-9743-B67E-533A6AEA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403-4C10-A449-8E70-B656655AF1C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397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A3B2-D833-AC41-A250-94ECDC5C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CDE7F-8EF5-F348-9FBC-BF9EDC306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644A3-843E-314F-A483-6CE0C121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29278-55D7-0345-8521-BE94F4BD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1C0-A78B-D147-B520-18CC784921AF}" type="datetimeFigureOut">
              <a:rPr lang="en-DE" smtClean="0"/>
              <a:t>03.05.20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A4DDC-A931-6949-84D3-8F160C70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04EDF-400E-0040-9705-047037A4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3403-4C10-A449-8E70-B656655AF1C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790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3A90C-14F1-6640-8BDB-8AD3869B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46C3A-08D5-FF4A-AA35-11577C869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3D41-E351-E941-91FC-A29E3C3E7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91C0-A78B-D147-B520-18CC784921AF}" type="datetimeFigureOut">
              <a:rPr lang="en-DE" smtClean="0"/>
              <a:t>03.05.20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0BE3-D4CB-104E-ADEA-C365F98C1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BC03F-00D3-5045-B8E6-1996324D7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3403-4C10-A449-8E70-B656655AF1C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05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669B-15B4-3544-89FF-9441A5602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77888-2BED-0F49-A183-D6FF29C36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F77987-F9DE-3C41-8F45-FDAA85F2C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497628"/>
              </p:ext>
            </p:extLst>
          </p:nvPr>
        </p:nvGraphicFramePr>
        <p:xfrm>
          <a:off x="0" y="719666"/>
          <a:ext cx="118157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43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7A6411-0C5C-E24A-8A0D-125A55C8C603}"/>
              </a:ext>
            </a:extLst>
          </p:cNvPr>
          <p:cNvCxnSpPr>
            <a:cxnSpLocks/>
          </p:cNvCxnSpPr>
          <p:nvPr/>
        </p:nvCxnSpPr>
        <p:spPr>
          <a:xfrm>
            <a:off x="249700" y="2500313"/>
            <a:ext cx="11682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41BD815-8617-E44E-8904-5B154956231A}"/>
              </a:ext>
            </a:extLst>
          </p:cNvPr>
          <p:cNvSpPr/>
          <p:nvPr/>
        </p:nvSpPr>
        <p:spPr>
          <a:xfrm>
            <a:off x="1352957" y="2146401"/>
            <a:ext cx="71045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DE" dirty="0"/>
              <a:t>18.05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5AFF70-DB18-524C-9125-3DBDE6DACC3A}"/>
              </a:ext>
            </a:extLst>
          </p:cNvPr>
          <p:cNvSpPr/>
          <p:nvPr/>
        </p:nvSpPr>
        <p:spPr>
          <a:xfrm>
            <a:off x="3279542" y="2146401"/>
            <a:ext cx="71045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DE" dirty="0"/>
              <a:t>02.06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AB465F-212D-C14A-87EB-276981B32235}"/>
              </a:ext>
            </a:extLst>
          </p:cNvPr>
          <p:cNvSpPr/>
          <p:nvPr/>
        </p:nvSpPr>
        <p:spPr>
          <a:xfrm>
            <a:off x="5434511" y="2146401"/>
            <a:ext cx="71365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DE" b="1" dirty="0"/>
              <a:t>15.06</a:t>
            </a:r>
            <a:endParaRPr lang="en-GB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DFAF4F-91C1-CE47-BD45-464B91B19B47}"/>
              </a:ext>
            </a:extLst>
          </p:cNvPr>
          <p:cNvSpPr/>
          <p:nvPr/>
        </p:nvSpPr>
        <p:spPr>
          <a:xfrm>
            <a:off x="7436941" y="21464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dirty="0"/>
              <a:t>29.06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1C372-EC16-EB43-81F9-C89D3F47128C}"/>
              </a:ext>
            </a:extLst>
          </p:cNvPr>
          <p:cNvSpPr/>
          <p:nvPr/>
        </p:nvSpPr>
        <p:spPr>
          <a:xfrm>
            <a:off x="9340696" y="21464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dirty="0"/>
              <a:t>13.07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261014-7442-3246-9AE5-8A2DBCFC7C5D}"/>
              </a:ext>
            </a:extLst>
          </p:cNvPr>
          <p:cNvSpPr/>
          <p:nvPr/>
        </p:nvSpPr>
        <p:spPr>
          <a:xfrm>
            <a:off x="11221478" y="21464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dirty="0"/>
              <a:t>20.07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65CE83-BE74-964F-A36F-F62CBC691DD2}"/>
              </a:ext>
            </a:extLst>
          </p:cNvPr>
          <p:cNvSpPr/>
          <p:nvPr/>
        </p:nvSpPr>
        <p:spPr>
          <a:xfrm>
            <a:off x="543534" y="2544851"/>
            <a:ext cx="1499360" cy="70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r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Stage 1.1 -1.2</a:t>
            </a:r>
          </a:p>
          <a:p>
            <a:pPr marL="285750" lvl="1" indent="-285750" algn="r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Finish embedding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296AB5-025C-2B45-A19C-0AE9FFF0BCFE}"/>
              </a:ext>
            </a:extLst>
          </p:cNvPr>
          <p:cNvCxnSpPr>
            <a:stCxn id="24" idx="3"/>
          </p:cNvCxnSpPr>
          <p:nvPr/>
        </p:nvCxnSpPr>
        <p:spPr>
          <a:xfrm>
            <a:off x="2063408" y="2317217"/>
            <a:ext cx="0" cy="49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8A996B-7251-DB49-808E-360B3FBA5BDD}"/>
              </a:ext>
            </a:extLst>
          </p:cNvPr>
          <p:cNvCxnSpPr/>
          <p:nvPr/>
        </p:nvCxnSpPr>
        <p:spPr>
          <a:xfrm>
            <a:off x="3992793" y="2337667"/>
            <a:ext cx="0" cy="40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9D9100-6240-164F-A2A7-0D70B4B0D1A0}"/>
              </a:ext>
            </a:extLst>
          </p:cNvPr>
          <p:cNvCxnSpPr/>
          <p:nvPr/>
        </p:nvCxnSpPr>
        <p:spPr>
          <a:xfrm>
            <a:off x="6165256" y="2310447"/>
            <a:ext cx="0" cy="40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6304DA-220E-CE41-B7FB-200D11A71613}"/>
              </a:ext>
            </a:extLst>
          </p:cNvPr>
          <p:cNvCxnSpPr/>
          <p:nvPr/>
        </p:nvCxnSpPr>
        <p:spPr>
          <a:xfrm>
            <a:off x="8135905" y="2310447"/>
            <a:ext cx="0" cy="40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CB25EF-121A-8045-873A-F5F89BA92E8D}"/>
              </a:ext>
            </a:extLst>
          </p:cNvPr>
          <p:cNvCxnSpPr/>
          <p:nvPr/>
        </p:nvCxnSpPr>
        <p:spPr>
          <a:xfrm>
            <a:off x="10039660" y="2329496"/>
            <a:ext cx="0" cy="40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0B71F30-7ABD-EF4E-AD8F-C57DD595A9ED}"/>
              </a:ext>
            </a:extLst>
          </p:cNvPr>
          <p:cNvSpPr/>
          <p:nvPr/>
        </p:nvSpPr>
        <p:spPr>
          <a:xfrm>
            <a:off x="2259389" y="2542044"/>
            <a:ext cx="1743783" cy="70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Stage 1.2 -1.3 </a:t>
            </a:r>
          </a:p>
          <a:p>
            <a:pPr marL="171450" lvl="1" indent="-171450" algn="r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result of clustering and aspect-labels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1148B7-32E1-9943-BC79-5F4660524815}"/>
              </a:ext>
            </a:extLst>
          </p:cNvPr>
          <p:cNvSpPr/>
          <p:nvPr/>
        </p:nvSpPr>
        <p:spPr>
          <a:xfrm>
            <a:off x="107042" y="2146401"/>
            <a:ext cx="59253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DE" dirty="0"/>
              <a:t>now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84D89A-21B2-7547-A875-B4564B402CB2}"/>
              </a:ext>
            </a:extLst>
          </p:cNvPr>
          <p:cNvSpPr/>
          <p:nvPr/>
        </p:nvSpPr>
        <p:spPr>
          <a:xfrm>
            <a:off x="4124198" y="2545490"/>
            <a:ext cx="2000787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 algn="r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b="1" dirty="0"/>
              <a:t>Stage 1.3-2</a:t>
            </a:r>
          </a:p>
          <a:p>
            <a:pPr marL="171450" lvl="1" indent="-171450" algn="r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b="1" dirty="0"/>
              <a:t>result of stage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411EA8-2B4E-5C4B-A6FB-9A60CA426870}"/>
              </a:ext>
            </a:extLst>
          </p:cNvPr>
          <p:cNvSpPr/>
          <p:nvPr/>
        </p:nvSpPr>
        <p:spPr>
          <a:xfrm>
            <a:off x="6436949" y="2529385"/>
            <a:ext cx="1652159" cy="70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r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Stage 2-3</a:t>
            </a:r>
          </a:p>
          <a:p>
            <a:pPr marL="285750" lvl="1" indent="-285750" algn="r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distributions on articles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0D4A2F-E8B1-3440-A689-E2406871789B}"/>
              </a:ext>
            </a:extLst>
          </p:cNvPr>
          <p:cNvSpPr/>
          <p:nvPr/>
        </p:nvSpPr>
        <p:spPr>
          <a:xfrm>
            <a:off x="8288631" y="2546174"/>
            <a:ext cx="1739543" cy="70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r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Stage 3 </a:t>
            </a:r>
          </a:p>
          <a:p>
            <a:pPr marL="285750" lvl="1" indent="-285750" algn="r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Start influence analysis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39875B-93B5-4740-8EDD-503444897F18}"/>
              </a:ext>
            </a:extLst>
          </p:cNvPr>
          <p:cNvSpPr/>
          <p:nvPr/>
        </p:nvSpPr>
        <p:spPr>
          <a:xfrm>
            <a:off x="10340138" y="2595135"/>
            <a:ext cx="158030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r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Finish stage 3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6FE7FD3-1184-214F-A51D-412432DB8443}"/>
              </a:ext>
            </a:extLst>
          </p:cNvPr>
          <p:cNvSpPr/>
          <p:nvPr/>
        </p:nvSpPr>
        <p:spPr>
          <a:xfrm rot="16200000">
            <a:off x="2979405" y="721148"/>
            <a:ext cx="408740" cy="5824441"/>
          </a:xfrm>
          <a:prstGeom prst="leftBrace">
            <a:avLst>
              <a:gd name="adj1" fmla="val 719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AB92DA75-F1BC-D349-AB4B-039B0AE7D60E}"/>
              </a:ext>
            </a:extLst>
          </p:cNvPr>
          <p:cNvSpPr/>
          <p:nvPr/>
        </p:nvSpPr>
        <p:spPr>
          <a:xfrm rot="16200000">
            <a:off x="6596731" y="2997526"/>
            <a:ext cx="408740" cy="1271685"/>
          </a:xfrm>
          <a:prstGeom prst="leftBrace">
            <a:avLst>
              <a:gd name="adj1" fmla="val 362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9F5854B9-FA2B-4442-92EC-CF559CEB9C0E}"/>
              </a:ext>
            </a:extLst>
          </p:cNvPr>
          <p:cNvSpPr/>
          <p:nvPr/>
        </p:nvSpPr>
        <p:spPr>
          <a:xfrm rot="16200000">
            <a:off x="9486937" y="1453213"/>
            <a:ext cx="408740" cy="4360307"/>
          </a:xfrm>
          <a:prstGeom prst="leftBrace">
            <a:avLst>
              <a:gd name="adj1" fmla="val 802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05381-EE5F-F24B-9F4C-27EB838C155F}"/>
              </a:ext>
            </a:extLst>
          </p:cNvPr>
          <p:cNvSpPr/>
          <p:nvPr/>
        </p:nvSpPr>
        <p:spPr>
          <a:xfrm>
            <a:off x="1858668" y="3920018"/>
            <a:ext cx="27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Pre-processing and Stage 1</a:t>
            </a:r>
            <a:endParaRPr lang="en-DE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DC827C-7696-8141-B743-E23FFDBBA59C}"/>
              </a:ext>
            </a:extLst>
          </p:cNvPr>
          <p:cNvSpPr/>
          <p:nvPr/>
        </p:nvSpPr>
        <p:spPr>
          <a:xfrm>
            <a:off x="6274992" y="3930053"/>
            <a:ext cx="87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Stage 2</a:t>
            </a:r>
            <a:endParaRPr lang="en-DE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7D196E-85E9-E64E-975D-CB750AACAF73}"/>
              </a:ext>
            </a:extLst>
          </p:cNvPr>
          <p:cNvSpPr/>
          <p:nvPr/>
        </p:nvSpPr>
        <p:spPr>
          <a:xfrm>
            <a:off x="9257307" y="3917866"/>
            <a:ext cx="87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Stage 3</a:t>
            </a:r>
            <a:endParaRPr lang="en-DE" b="1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0BE330F0-7ED3-0B43-B272-2E9822C1D4BA}"/>
              </a:ext>
            </a:extLst>
          </p:cNvPr>
          <p:cNvSpPr/>
          <p:nvPr/>
        </p:nvSpPr>
        <p:spPr>
          <a:xfrm rot="10800000">
            <a:off x="6094085" y="1962677"/>
            <a:ext cx="142341" cy="1708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F9313-2969-1C49-9BF8-74709BD9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86DCFF-1563-5540-8366-A556AD87757E}"/>
              </a:ext>
            </a:extLst>
          </p:cNvPr>
          <p:cNvCxnSpPr>
            <a:cxnSpLocks/>
          </p:cNvCxnSpPr>
          <p:nvPr/>
        </p:nvCxnSpPr>
        <p:spPr>
          <a:xfrm flipV="1">
            <a:off x="2145843" y="4568824"/>
            <a:ext cx="5520795" cy="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9C2FDD3-F76B-A746-A21D-A21D0BE7B402}"/>
              </a:ext>
            </a:extLst>
          </p:cNvPr>
          <p:cNvSpPr/>
          <p:nvPr/>
        </p:nvSpPr>
        <p:spPr>
          <a:xfrm>
            <a:off x="7099620" y="4617422"/>
            <a:ext cx="85472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DE" sz="1600" dirty="0"/>
              <a:t>aspects </a:t>
            </a:r>
            <a:endParaRPr lang="en-GB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49E2C3-9CA7-5A49-B0BC-FD916795DC35}"/>
              </a:ext>
            </a:extLst>
          </p:cNvPr>
          <p:cNvSpPr/>
          <p:nvPr/>
        </p:nvSpPr>
        <p:spPr>
          <a:xfrm>
            <a:off x="4057949" y="3143136"/>
            <a:ext cx="540039" cy="1129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A312E6-FA7E-3140-8EB1-6F455212A797}"/>
              </a:ext>
            </a:extLst>
          </p:cNvPr>
          <p:cNvSpPr/>
          <p:nvPr/>
        </p:nvSpPr>
        <p:spPr>
          <a:xfrm>
            <a:off x="6528372" y="3070697"/>
            <a:ext cx="540039" cy="1571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6D1F5-4109-0540-87F3-CD05099BF480}"/>
              </a:ext>
            </a:extLst>
          </p:cNvPr>
          <p:cNvSpPr/>
          <p:nvPr/>
        </p:nvSpPr>
        <p:spPr>
          <a:xfrm>
            <a:off x="4061581" y="4298535"/>
            <a:ext cx="540039" cy="283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8649E-4B09-BA4D-87F8-7161F3E56B88}"/>
              </a:ext>
            </a:extLst>
          </p:cNvPr>
          <p:cNvSpPr/>
          <p:nvPr/>
        </p:nvSpPr>
        <p:spPr>
          <a:xfrm>
            <a:off x="9532647" y="4586770"/>
            <a:ext cx="540039" cy="1400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BF9BA-A085-6540-AC02-6765D1912823}"/>
              </a:ext>
            </a:extLst>
          </p:cNvPr>
          <p:cNvSpPr/>
          <p:nvPr/>
        </p:nvSpPr>
        <p:spPr>
          <a:xfrm>
            <a:off x="5030034" y="3857193"/>
            <a:ext cx="540039" cy="5381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3A77E-6703-354B-962F-43A7CB0B10D2}"/>
              </a:ext>
            </a:extLst>
          </p:cNvPr>
          <p:cNvSpPr/>
          <p:nvPr/>
        </p:nvSpPr>
        <p:spPr>
          <a:xfrm>
            <a:off x="9802667" y="1772285"/>
            <a:ext cx="540039" cy="14001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2D941-2415-C94D-B9C1-BAF126FFE4C9}"/>
              </a:ext>
            </a:extLst>
          </p:cNvPr>
          <p:cNvSpPr/>
          <p:nvPr/>
        </p:nvSpPr>
        <p:spPr>
          <a:xfrm>
            <a:off x="6005752" y="4419605"/>
            <a:ext cx="540039" cy="1571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55F3D-9513-7A48-B97F-4DEA9452462A}"/>
              </a:ext>
            </a:extLst>
          </p:cNvPr>
          <p:cNvSpPr/>
          <p:nvPr/>
        </p:nvSpPr>
        <p:spPr>
          <a:xfrm>
            <a:off x="2145843" y="4406101"/>
            <a:ext cx="540039" cy="1571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CDB2AE-5959-F041-8982-EAFCCD97785F}"/>
              </a:ext>
            </a:extLst>
          </p:cNvPr>
          <p:cNvSpPr/>
          <p:nvPr/>
        </p:nvSpPr>
        <p:spPr>
          <a:xfrm>
            <a:off x="2213083" y="4783109"/>
            <a:ext cx="4756445" cy="25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DE" sz="1200" dirty="0"/>
              <a:t>  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F2ED7-4854-CD45-8119-C64854FC5283}"/>
              </a:ext>
            </a:extLst>
          </p:cNvPr>
          <p:cNvSpPr/>
          <p:nvPr/>
        </p:nvSpPr>
        <p:spPr>
          <a:xfrm>
            <a:off x="2111097" y="4617422"/>
            <a:ext cx="595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ethic</a:t>
            </a:r>
            <a:endParaRPr lang="en-DE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1DDE0-D58A-0A46-A434-5909D65D2BEA}"/>
              </a:ext>
            </a:extLst>
          </p:cNvPr>
          <p:cNvSpPr/>
          <p:nvPr/>
        </p:nvSpPr>
        <p:spPr>
          <a:xfrm>
            <a:off x="2918348" y="4617422"/>
            <a:ext cx="672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600" dirty="0"/>
              <a:t>brand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10861A-0A80-9645-B133-4C36A2C61647}"/>
              </a:ext>
            </a:extLst>
          </p:cNvPr>
          <p:cNvSpPr/>
          <p:nvPr/>
        </p:nvSpPr>
        <p:spPr>
          <a:xfrm>
            <a:off x="3755107" y="4617422"/>
            <a:ext cx="1256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600" dirty="0"/>
              <a:t>environment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487ABE-3D02-4549-A8FB-2F4E5640E8C2}"/>
              </a:ext>
            </a:extLst>
          </p:cNvPr>
          <p:cNvSpPr/>
          <p:nvPr/>
        </p:nvSpPr>
        <p:spPr>
          <a:xfrm>
            <a:off x="4982966" y="4617422"/>
            <a:ext cx="6821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600" dirty="0"/>
              <a:t>safety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7ECF7B-4B63-3F4A-B7C5-E5464E7A033E}"/>
              </a:ext>
            </a:extLst>
          </p:cNvPr>
          <p:cNvSpPr/>
          <p:nvPr/>
        </p:nvSpPr>
        <p:spPr>
          <a:xfrm>
            <a:off x="5961932" y="4592800"/>
            <a:ext cx="599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600" dirty="0"/>
              <a:t>price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2C3270-82CA-9749-A97D-7CDCD5DC377E}"/>
              </a:ext>
            </a:extLst>
          </p:cNvPr>
          <p:cNvSpPr/>
          <p:nvPr/>
        </p:nvSpPr>
        <p:spPr>
          <a:xfrm>
            <a:off x="1772396" y="2843397"/>
            <a:ext cx="188384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/>
              <a:t>f</a:t>
            </a:r>
            <a:r>
              <a:rPr lang="en-DE" sz="1400" dirty="0"/>
              <a:t>requency (normalized)</a:t>
            </a:r>
            <a:endParaRPr lang="en-GB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C3939D-F95C-394F-8C1C-8A664323D392}"/>
              </a:ext>
            </a:extLst>
          </p:cNvPr>
          <p:cNvCxnSpPr>
            <a:cxnSpLocks/>
          </p:cNvCxnSpPr>
          <p:nvPr/>
        </p:nvCxnSpPr>
        <p:spPr>
          <a:xfrm flipV="1">
            <a:off x="2127564" y="3145562"/>
            <a:ext cx="0" cy="142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80E18F1-B3D1-7847-917D-3849D118C7AF}"/>
              </a:ext>
            </a:extLst>
          </p:cNvPr>
          <p:cNvSpPr/>
          <p:nvPr/>
        </p:nvSpPr>
        <p:spPr>
          <a:xfrm>
            <a:off x="2981360" y="4293084"/>
            <a:ext cx="540039" cy="283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91310B-D95B-9C48-BB2A-5BC9095066C5}"/>
              </a:ext>
            </a:extLst>
          </p:cNvPr>
          <p:cNvSpPr/>
          <p:nvPr/>
        </p:nvSpPr>
        <p:spPr>
          <a:xfrm>
            <a:off x="5030034" y="4413760"/>
            <a:ext cx="540039" cy="170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1250A9-94DA-8C4A-833E-A611111C4267}"/>
              </a:ext>
            </a:extLst>
          </p:cNvPr>
          <p:cNvSpPr/>
          <p:nvPr/>
        </p:nvSpPr>
        <p:spPr>
          <a:xfrm>
            <a:off x="6528372" y="3258136"/>
            <a:ext cx="540039" cy="1571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24BA81-FC45-4D43-9B41-A8D9681C36D6}"/>
              </a:ext>
            </a:extLst>
          </p:cNvPr>
          <p:cNvSpPr/>
          <p:nvPr/>
        </p:nvSpPr>
        <p:spPr>
          <a:xfrm>
            <a:off x="7099620" y="2972663"/>
            <a:ext cx="93839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DE" sz="1600" dirty="0"/>
              <a:t>negative </a:t>
            </a:r>
            <a:endParaRPr lang="en-GB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DA9C42-ADDC-2C4E-ADBF-1FA85BFE16AD}"/>
              </a:ext>
            </a:extLst>
          </p:cNvPr>
          <p:cNvSpPr/>
          <p:nvPr/>
        </p:nvSpPr>
        <p:spPr>
          <a:xfrm>
            <a:off x="7099620" y="3179750"/>
            <a:ext cx="8831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DE" sz="1600" dirty="0"/>
              <a:t>positive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342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2AC5-4E2D-0A47-A1F1-7BC38A96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D6038B-7E3C-0343-99FB-A8672B7F1724}"/>
              </a:ext>
            </a:extLst>
          </p:cNvPr>
          <p:cNvCxnSpPr>
            <a:cxnSpLocks/>
          </p:cNvCxnSpPr>
          <p:nvPr/>
        </p:nvCxnSpPr>
        <p:spPr>
          <a:xfrm>
            <a:off x="1895477" y="4858233"/>
            <a:ext cx="3044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F7592-6F2D-F347-9D92-FC20AFE00B1B}"/>
              </a:ext>
            </a:extLst>
          </p:cNvPr>
          <p:cNvCxnSpPr>
            <a:cxnSpLocks/>
          </p:cNvCxnSpPr>
          <p:nvPr/>
        </p:nvCxnSpPr>
        <p:spPr>
          <a:xfrm flipH="1" flipV="1">
            <a:off x="2134314" y="2967671"/>
            <a:ext cx="8251" cy="2835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84664E6-00B5-FE43-B4B5-1D3D39C744E7}"/>
              </a:ext>
            </a:extLst>
          </p:cNvPr>
          <p:cNvSpPr/>
          <p:nvPr/>
        </p:nvSpPr>
        <p:spPr>
          <a:xfrm>
            <a:off x="9467066" y="2546786"/>
            <a:ext cx="1684281" cy="48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en-GB" sz="1200" b="1" dirty="0">
                <a:solidFill>
                  <a:srgbClr val="0070C0"/>
                </a:solidFill>
              </a:rPr>
              <a:t>N</a:t>
            </a:r>
            <a:r>
              <a:rPr lang="en-DE" sz="1200" b="1" dirty="0">
                <a:solidFill>
                  <a:srgbClr val="0070C0"/>
                </a:solidFill>
              </a:rPr>
              <a:t>ews</a:t>
            </a:r>
          </a:p>
          <a:p>
            <a:pPr marL="285750" lvl="0" indent="-28575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en-GB" sz="1200" dirty="0">
                <a:solidFill>
                  <a:schemeClr val="accent2"/>
                </a:solidFill>
              </a:rPr>
              <a:t>Social media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C8D2BE-F9AF-4A44-A57C-EE1ADD9081D5}"/>
              </a:ext>
            </a:extLst>
          </p:cNvPr>
          <p:cNvSpPr/>
          <p:nvPr/>
        </p:nvSpPr>
        <p:spPr>
          <a:xfrm>
            <a:off x="1299962" y="2681439"/>
            <a:ext cx="84260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DE" sz="1400" dirty="0"/>
              <a:t>Y (news) </a:t>
            </a:r>
            <a:endParaRPr lang="en-GB" sz="14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0A2BEBE-6E69-2443-A207-7EADCD496ED2}"/>
              </a:ext>
            </a:extLst>
          </p:cNvPr>
          <p:cNvSpPr/>
          <p:nvPr/>
        </p:nvSpPr>
        <p:spPr>
          <a:xfrm>
            <a:off x="2230244" y="3691047"/>
            <a:ext cx="2810107" cy="1092826"/>
          </a:xfrm>
          <a:custGeom>
            <a:avLst/>
            <a:gdLst>
              <a:gd name="connsiteX0" fmla="*/ 0 w 2810107"/>
              <a:gd name="connsiteY0" fmla="*/ 1070524 h 1092826"/>
              <a:gd name="connsiteX1" fmla="*/ 591015 w 2810107"/>
              <a:gd name="connsiteY1" fmla="*/ 501812 h 1092826"/>
              <a:gd name="connsiteX2" fmla="*/ 925551 w 2810107"/>
              <a:gd name="connsiteY2" fmla="*/ 7 h 1092826"/>
              <a:gd name="connsiteX3" fmla="*/ 1260088 w 2810107"/>
              <a:gd name="connsiteY3" fmla="*/ 512963 h 1092826"/>
              <a:gd name="connsiteX4" fmla="*/ 1628078 w 2810107"/>
              <a:gd name="connsiteY4" fmla="*/ 234182 h 1092826"/>
              <a:gd name="connsiteX5" fmla="*/ 2196790 w 2810107"/>
              <a:gd name="connsiteY5" fmla="*/ 669080 h 1092826"/>
              <a:gd name="connsiteX6" fmla="*/ 2486722 w 2810107"/>
              <a:gd name="connsiteY6" fmla="*/ 669080 h 1092826"/>
              <a:gd name="connsiteX7" fmla="*/ 2810107 w 2810107"/>
              <a:gd name="connsiteY7" fmla="*/ 1092826 h 109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0107" h="1092826">
                <a:moveTo>
                  <a:pt x="0" y="1070524"/>
                </a:moveTo>
                <a:cubicBezTo>
                  <a:pt x="218378" y="875377"/>
                  <a:pt x="436757" y="680231"/>
                  <a:pt x="591015" y="501812"/>
                </a:cubicBezTo>
                <a:cubicBezTo>
                  <a:pt x="745274" y="323392"/>
                  <a:pt x="814039" y="-1851"/>
                  <a:pt x="925551" y="7"/>
                </a:cubicBezTo>
                <a:cubicBezTo>
                  <a:pt x="1037063" y="1865"/>
                  <a:pt x="1143000" y="473934"/>
                  <a:pt x="1260088" y="512963"/>
                </a:cubicBezTo>
                <a:cubicBezTo>
                  <a:pt x="1377176" y="551992"/>
                  <a:pt x="1471961" y="208162"/>
                  <a:pt x="1628078" y="234182"/>
                </a:cubicBezTo>
                <a:cubicBezTo>
                  <a:pt x="1784195" y="260201"/>
                  <a:pt x="2053683" y="596597"/>
                  <a:pt x="2196790" y="669080"/>
                </a:cubicBezTo>
                <a:cubicBezTo>
                  <a:pt x="2339897" y="741563"/>
                  <a:pt x="2384503" y="598456"/>
                  <a:pt x="2486722" y="669080"/>
                </a:cubicBezTo>
                <a:cubicBezTo>
                  <a:pt x="2588941" y="739704"/>
                  <a:pt x="2699524" y="916265"/>
                  <a:pt x="2810107" y="10928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C416B-064E-6145-A9B3-33991E7DBBAE}"/>
              </a:ext>
            </a:extLst>
          </p:cNvPr>
          <p:cNvCxnSpPr>
            <a:cxnSpLocks/>
          </p:cNvCxnSpPr>
          <p:nvPr/>
        </p:nvCxnSpPr>
        <p:spPr>
          <a:xfrm>
            <a:off x="7252012" y="4397316"/>
            <a:ext cx="3044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D04A0D-E069-2B43-A50E-ED1173F6F0C7}"/>
              </a:ext>
            </a:extLst>
          </p:cNvPr>
          <p:cNvCxnSpPr>
            <a:cxnSpLocks/>
          </p:cNvCxnSpPr>
          <p:nvPr/>
        </p:nvCxnSpPr>
        <p:spPr>
          <a:xfrm flipV="1">
            <a:off x="7490849" y="2506754"/>
            <a:ext cx="1" cy="20770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4372B6E-682F-A34C-9BCF-9988550FDA3A}"/>
              </a:ext>
            </a:extLst>
          </p:cNvPr>
          <p:cNvSpPr/>
          <p:nvPr/>
        </p:nvSpPr>
        <p:spPr>
          <a:xfrm>
            <a:off x="10388635" y="4309413"/>
            <a:ext cx="729687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DE" sz="1400" dirty="0"/>
              <a:t>t (time)</a:t>
            </a:r>
            <a:endParaRPr lang="en-GB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FB736-1ED2-0F4C-9AE0-0060C80B4A74}"/>
              </a:ext>
            </a:extLst>
          </p:cNvPr>
          <p:cNvSpPr/>
          <p:nvPr/>
        </p:nvSpPr>
        <p:spPr>
          <a:xfrm>
            <a:off x="7499100" y="2357355"/>
            <a:ext cx="1233543" cy="555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DE" sz="1400" dirty="0"/>
              <a:t>aspect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DE" sz="1400" dirty="0"/>
              <a:t>(environment)</a:t>
            </a:r>
            <a:endParaRPr lang="en-GB" sz="1400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FE6FC03-F207-4048-BEC1-B047C531968E}"/>
              </a:ext>
            </a:extLst>
          </p:cNvPr>
          <p:cNvSpPr/>
          <p:nvPr/>
        </p:nvSpPr>
        <p:spPr>
          <a:xfrm>
            <a:off x="7499100" y="3158880"/>
            <a:ext cx="2810107" cy="1092826"/>
          </a:xfrm>
          <a:custGeom>
            <a:avLst/>
            <a:gdLst>
              <a:gd name="connsiteX0" fmla="*/ 0 w 2810107"/>
              <a:gd name="connsiteY0" fmla="*/ 1070524 h 1092826"/>
              <a:gd name="connsiteX1" fmla="*/ 591015 w 2810107"/>
              <a:gd name="connsiteY1" fmla="*/ 501812 h 1092826"/>
              <a:gd name="connsiteX2" fmla="*/ 925551 w 2810107"/>
              <a:gd name="connsiteY2" fmla="*/ 7 h 1092826"/>
              <a:gd name="connsiteX3" fmla="*/ 1260088 w 2810107"/>
              <a:gd name="connsiteY3" fmla="*/ 512963 h 1092826"/>
              <a:gd name="connsiteX4" fmla="*/ 1628078 w 2810107"/>
              <a:gd name="connsiteY4" fmla="*/ 234182 h 1092826"/>
              <a:gd name="connsiteX5" fmla="*/ 2196790 w 2810107"/>
              <a:gd name="connsiteY5" fmla="*/ 669080 h 1092826"/>
              <a:gd name="connsiteX6" fmla="*/ 2486722 w 2810107"/>
              <a:gd name="connsiteY6" fmla="*/ 669080 h 1092826"/>
              <a:gd name="connsiteX7" fmla="*/ 2810107 w 2810107"/>
              <a:gd name="connsiteY7" fmla="*/ 1092826 h 109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0107" h="1092826">
                <a:moveTo>
                  <a:pt x="0" y="1070524"/>
                </a:moveTo>
                <a:cubicBezTo>
                  <a:pt x="218378" y="875377"/>
                  <a:pt x="436757" y="680231"/>
                  <a:pt x="591015" y="501812"/>
                </a:cubicBezTo>
                <a:cubicBezTo>
                  <a:pt x="745274" y="323392"/>
                  <a:pt x="814039" y="-1851"/>
                  <a:pt x="925551" y="7"/>
                </a:cubicBezTo>
                <a:cubicBezTo>
                  <a:pt x="1037063" y="1865"/>
                  <a:pt x="1143000" y="473934"/>
                  <a:pt x="1260088" y="512963"/>
                </a:cubicBezTo>
                <a:cubicBezTo>
                  <a:pt x="1377176" y="551992"/>
                  <a:pt x="1471961" y="208162"/>
                  <a:pt x="1628078" y="234182"/>
                </a:cubicBezTo>
                <a:cubicBezTo>
                  <a:pt x="1784195" y="260201"/>
                  <a:pt x="2053683" y="596597"/>
                  <a:pt x="2196790" y="669080"/>
                </a:cubicBezTo>
                <a:cubicBezTo>
                  <a:pt x="2339897" y="741563"/>
                  <a:pt x="2384503" y="598456"/>
                  <a:pt x="2486722" y="669080"/>
                </a:cubicBezTo>
                <a:cubicBezTo>
                  <a:pt x="2588941" y="739704"/>
                  <a:pt x="2699524" y="916265"/>
                  <a:pt x="2810107" y="1092826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038B46D-B42F-904B-8E45-FCEE66008E20}"/>
              </a:ext>
            </a:extLst>
          </p:cNvPr>
          <p:cNvSpPr/>
          <p:nvPr/>
        </p:nvSpPr>
        <p:spPr>
          <a:xfrm>
            <a:off x="7737937" y="3058502"/>
            <a:ext cx="2810107" cy="1193204"/>
          </a:xfrm>
          <a:custGeom>
            <a:avLst/>
            <a:gdLst>
              <a:gd name="connsiteX0" fmla="*/ 0 w 2810107"/>
              <a:gd name="connsiteY0" fmla="*/ 1070524 h 1092826"/>
              <a:gd name="connsiteX1" fmla="*/ 591015 w 2810107"/>
              <a:gd name="connsiteY1" fmla="*/ 501812 h 1092826"/>
              <a:gd name="connsiteX2" fmla="*/ 925551 w 2810107"/>
              <a:gd name="connsiteY2" fmla="*/ 7 h 1092826"/>
              <a:gd name="connsiteX3" fmla="*/ 1260088 w 2810107"/>
              <a:gd name="connsiteY3" fmla="*/ 512963 h 1092826"/>
              <a:gd name="connsiteX4" fmla="*/ 1628078 w 2810107"/>
              <a:gd name="connsiteY4" fmla="*/ 234182 h 1092826"/>
              <a:gd name="connsiteX5" fmla="*/ 2196790 w 2810107"/>
              <a:gd name="connsiteY5" fmla="*/ 669080 h 1092826"/>
              <a:gd name="connsiteX6" fmla="*/ 2486722 w 2810107"/>
              <a:gd name="connsiteY6" fmla="*/ 669080 h 1092826"/>
              <a:gd name="connsiteX7" fmla="*/ 2810107 w 2810107"/>
              <a:gd name="connsiteY7" fmla="*/ 1092826 h 1092826"/>
              <a:gd name="connsiteX0" fmla="*/ 0 w 2810107"/>
              <a:gd name="connsiteY0" fmla="*/ 1070548 h 1092850"/>
              <a:gd name="connsiteX1" fmla="*/ 591015 w 2810107"/>
              <a:gd name="connsiteY1" fmla="*/ 501836 h 1092850"/>
              <a:gd name="connsiteX2" fmla="*/ 925551 w 2810107"/>
              <a:gd name="connsiteY2" fmla="*/ 31 h 1092850"/>
              <a:gd name="connsiteX3" fmla="*/ 1371600 w 2810107"/>
              <a:gd name="connsiteY3" fmla="*/ 524138 h 1092850"/>
              <a:gd name="connsiteX4" fmla="*/ 1628078 w 2810107"/>
              <a:gd name="connsiteY4" fmla="*/ 234206 h 1092850"/>
              <a:gd name="connsiteX5" fmla="*/ 2196790 w 2810107"/>
              <a:gd name="connsiteY5" fmla="*/ 669104 h 1092850"/>
              <a:gd name="connsiteX6" fmla="*/ 2486722 w 2810107"/>
              <a:gd name="connsiteY6" fmla="*/ 669104 h 1092850"/>
              <a:gd name="connsiteX7" fmla="*/ 2810107 w 2810107"/>
              <a:gd name="connsiteY7" fmla="*/ 1092850 h 1092850"/>
              <a:gd name="connsiteX0" fmla="*/ 0 w 2810107"/>
              <a:gd name="connsiteY0" fmla="*/ 1070548 h 1092850"/>
              <a:gd name="connsiteX1" fmla="*/ 591015 w 2810107"/>
              <a:gd name="connsiteY1" fmla="*/ 501836 h 1092850"/>
              <a:gd name="connsiteX2" fmla="*/ 925551 w 2810107"/>
              <a:gd name="connsiteY2" fmla="*/ 31 h 1092850"/>
              <a:gd name="connsiteX3" fmla="*/ 1371600 w 2810107"/>
              <a:gd name="connsiteY3" fmla="*/ 524138 h 1092850"/>
              <a:gd name="connsiteX4" fmla="*/ 1884556 w 2810107"/>
              <a:gd name="connsiteY4" fmla="*/ 446080 h 1092850"/>
              <a:gd name="connsiteX5" fmla="*/ 2196790 w 2810107"/>
              <a:gd name="connsiteY5" fmla="*/ 669104 h 1092850"/>
              <a:gd name="connsiteX6" fmla="*/ 2486722 w 2810107"/>
              <a:gd name="connsiteY6" fmla="*/ 669104 h 1092850"/>
              <a:gd name="connsiteX7" fmla="*/ 2810107 w 2810107"/>
              <a:gd name="connsiteY7" fmla="*/ 1092850 h 1092850"/>
              <a:gd name="connsiteX0" fmla="*/ 0 w 2810107"/>
              <a:gd name="connsiteY0" fmla="*/ 1170903 h 1193205"/>
              <a:gd name="connsiteX1" fmla="*/ 591015 w 2810107"/>
              <a:gd name="connsiteY1" fmla="*/ 602191 h 1193205"/>
              <a:gd name="connsiteX2" fmla="*/ 1037063 w 2810107"/>
              <a:gd name="connsiteY2" fmla="*/ 25 h 1193205"/>
              <a:gd name="connsiteX3" fmla="*/ 1371600 w 2810107"/>
              <a:gd name="connsiteY3" fmla="*/ 624493 h 1193205"/>
              <a:gd name="connsiteX4" fmla="*/ 1884556 w 2810107"/>
              <a:gd name="connsiteY4" fmla="*/ 546435 h 1193205"/>
              <a:gd name="connsiteX5" fmla="*/ 2196790 w 2810107"/>
              <a:gd name="connsiteY5" fmla="*/ 769459 h 1193205"/>
              <a:gd name="connsiteX6" fmla="*/ 2486722 w 2810107"/>
              <a:gd name="connsiteY6" fmla="*/ 769459 h 1193205"/>
              <a:gd name="connsiteX7" fmla="*/ 2810107 w 2810107"/>
              <a:gd name="connsiteY7" fmla="*/ 1193205 h 119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0107" h="1193205">
                <a:moveTo>
                  <a:pt x="0" y="1170903"/>
                </a:moveTo>
                <a:cubicBezTo>
                  <a:pt x="218378" y="975756"/>
                  <a:pt x="418171" y="797337"/>
                  <a:pt x="591015" y="602191"/>
                </a:cubicBezTo>
                <a:cubicBezTo>
                  <a:pt x="763859" y="407045"/>
                  <a:pt x="906966" y="-3692"/>
                  <a:pt x="1037063" y="25"/>
                </a:cubicBezTo>
                <a:cubicBezTo>
                  <a:pt x="1167160" y="3742"/>
                  <a:pt x="1230351" y="533425"/>
                  <a:pt x="1371600" y="624493"/>
                </a:cubicBezTo>
                <a:cubicBezTo>
                  <a:pt x="1512849" y="715561"/>
                  <a:pt x="1747024" y="522274"/>
                  <a:pt x="1884556" y="546435"/>
                </a:cubicBezTo>
                <a:cubicBezTo>
                  <a:pt x="2022088" y="570596"/>
                  <a:pt x="2096429" y="732288"/>
                  <a:pt x="2196790" y="769459"/>
                </a:cubicBezTo>
                <a:cubicBezTo>
                  <a:pt x="2297151" y="806630"/>
                  <a:pt x="2384503" y="698835"/>
                  <a:pt x="2486722" y="769459"/>
                </a:cubicBezTo>
                <a:cubicBezTo>
                  <a:pt x="2588941" y="840083"/>
                  <a:pt x="2699524" y="1016644"/>
                  <a:pt x="2810107" y="1193205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4685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118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QiaoXi</dc:creator>
  <cp:lastModifiedBy>Liu, QiaoXi</cp:lastModifiedBy>
  <cp:revision>15</cp:revision>
  <dcterms:created xsi:type="dcterms:W3CDTF">2020-04-30T14:57:53Z</dcterms:created>
  <dcterms:modified xsi:type="dcterms:W3CDTF">2020-05-03T19:51:07Z</dcterms:modified>
</cp:coreProperties>
</file>