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0"/>
    <p:restoredTop sz="93959"/>
  </p:normalViewPr>
  <p:slideViewPr>
    <p:cSldViewPr snapToGrid="0">
      <p:cViewPr>
        <p:scale>
          <a:sx n="102" d="100"/>
          <a:sy n="102" d="100"/>
        </p:scale>
        <p:origin x="-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409E-33D6-7447-B2F9-ECD6EE07DBC1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5749B-5DC4-7449-8DBC-5F2A50A480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415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5749B-5DC4-7449-8DBC-5F2A50A4809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137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B7453-3F08-040F-B838-FAFA48B0A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714C9-76B7-BFC6-456A-43D716B2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A6B1E-6857-FC07-2881-CCA75630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9D693-D0E0-FC39-F3B7-4B39128F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6EED2-F7F6-AACA-B7D0-054CEBB5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57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EBB31-C4D3-EB11-E13A-5C537F93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DDDCF7-F346-3196-2C53-30CB1219C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F1A21-CD1B-EFFF-97BA-C77BE953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0A556-34EE-AC06-16CF-60BFDBF1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348F2-CBA4-454E-70F9-EFD3C82D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475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627A33-0413-74B9-4C52-3FCA1C917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22BC32-5957-573C-5330-02CC1E7E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DA6BB-3F59-F634-1D7B-44C08879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BAEB3-3297-808D-E20D-E431F724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40477-4C01-EF12-7E3F-01647186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445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925BD-4AFA-8C35-CA9B-D8F84326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22D7C-0EF4-EF62-9507-7B0BEC3D1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05763-F3F5-EDA5-8518-DF1670A2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B0C3C-B92C-6371-CB96-B3FAD7F2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D7583-63C2-91DF-9882-8A478BED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67A40-0455-D66B-0EB7-D402BECE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02E3-7720-B223-DBAB-9CC1811A8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173F6-EF2D-268B-6779-BF613D1D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051C7-A1F5-E780-073B-A8779A93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FA56F-FA06-2BFF-B50B-CE8A08F3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431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01C3B-29E0-9261-7A25-129E6A9A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D1D56-6EB2-94A0-B55D-68A7C97F3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B945F-524A-3E98-D49C-29F3332C3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65ABE-A9CF-18C8-1C0E-80D40733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29831-6CCB-C083-26C5-3A9E47C0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35189-C60F-8221-6D0F-FAEB157B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715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D53FE-FCF6-2325-FDE8-7B29F067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0DA5EB-B069-9A8D-1543-16116FBF6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050E87-7AE5-D81A-1320-52E5FBEA1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47F25E-DB4B-33C4-F7C6-6E5AB822E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2E09FA-6CE5-59B3-C2B6-C92316F6A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02271A-73C6-1653-87AE-AF3AFBE1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7354D2-F411-8081-B2F8-77BA484E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1D7657-86C1-1686-7659-05FF6DEC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967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33B1E-481D-3822-146A-852639CF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E28204-48DF-5B4B-DF54-66F68D46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EFCDD9-6588-6E15-3B35-B92DAC56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9E3D4-5742-6133-56BE-353E72B2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01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C83A8E-F782-9F67-19C7-3569D1E5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0ADB48-6895-F32C-3864-84625FAF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C60C78-C311-02F2-FE9E-A889AD6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696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25F62-3705-A237-2562-E66BDBD9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F7DB0-347D-0A8D-3F50-FFD6FE485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BB4FF-70BE-1BF5-586D-813C2207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B0633-00FC-6BD5-C6B4-EA02082E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8CC89-E4DF-04D8-B5BF-98607B6D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0F0160-64F6-5405-362D-71D92BD9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713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A782D-83EF-889C-4F6D-A9907389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668F73-09FD-6444-EEB0-12590B253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8F6509-7FA4-28B5-8531-A3C96D46C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AD700-C05E-FDD3-5A64-FABE4B49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41233-8B81-4C2A-5D5D-8D4D6FC4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1D303-57AB-610A-F67C-85B6A4B2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18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51B042-198D-162D-DAD0-5F636A2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49BDE-CA76-C110-A744-77701211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8E97E-98AD-2EED-C5BD-37DC15674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A7D9E-2381-C24B-9B90-4E3797000B4A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25B30-144A-B862-9F47-9ACAD4B6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8CAEB-B4D6-DAEB-011C-80F03B0A1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86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EF6A5B-A936-5E36-9B89-70F0552A6A1A}"/>
              </a:ext>
            </a:extLst>
          </p:cNvPr>
          <p:cNvSpPr txBox="1"/>
          <p:nvPr/>
        </p:nvSpPr>
        <p:spPr>
          <a:xfrm>
            <a:off x="5862867" y="120435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User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1C710-4816-DD71-04A0-871FE6769D84}"/>
              </a:ext>
            </a:extLst>
          </p:cNvPr>
          <p:cNvSpPr txBox="1"/>
          <p:nvPr/>
        </p:nvSpPr>
        <p:spPr>
          <a:xfrm>
            <a:off x="5188037" y="1501938"/>
            <a:ext cx="1162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#name: string</a:t>
            </a:r>
          </a:p>
          <a:p>
            <a:r>
              <a:rPr kumimoji="1" lang="en-US" altLang="ko-KR" sz="1200" dirty="0"/>
              <a:t>#id: string</a:t>
            </a:r>
          </a:p>
          <a:p>
            <a:r>
              <a:rPr kumimoji="1" lang="en-US" altLang="ko-KR" sz="1200" dirty="0"/>
              <a:t>#pw: string</a:t>
            </a:r>
          </a:p>
          <a:p>
            <a:r>
              <a:rPr kumimoji="1" lang="en-US" altLang="ko-KR" sz="1200" dirty="0"/>
              <a:t>#</a:t>
            </a:r>
            <a:r>
              <a:rPr kumimoji="1" lang="en-US" altLang="ko-KR" sz="1200" dirty="0" err="1"/>
              <a:t>userType</a:t>
            </a:r>
            <a:r>
              <a:rPr kumimoji="1" lang="en-US" altLang="ko-KR" sz="1200" dirty="0"/>
              <a:t>: 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F447DA-4680-BCA8-733F-5C2CAE8EE9B9}"/>
              </a:ext>
            </a:extLst>
          </p:cNvPr>
          <p:cNvSpPr txBox="1"/>
          <p:nvPr/>
        </p:nvSpPr>
        <p:spPr>
          <a:xfrm>
            <a:off x="5157039" y="2355859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displayMenu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5C8E0C-3E7B-0069-B6A4-EA9B9A42F307}"/>
              </a:ext>
            </a:extLst>
          </p:cNvPr>
          <p:cNvSpPr/>
          <p:nvPr/>
        </p:nvSpPr>
        <p:spPr>
          <a:xfrm>
            <a:off x="2290070" y="709025"/>
            <a:ext cx="2043689" cy="2023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E7695A-13C0-38ED-90B8-A7896E30AEAA}"/>
              </a:ext>
            </a:extLst>
          </p:cNvPr>
          <p:cNvSpPr txBox="1"/>
          <p:nvPr/>
        </p:nvSpPr>
        <p:spPr>
          <a:xfrm>
            <a:off x="2876785" y="654155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Subject</a:t>
            </a:r>
            <a:endParaRPr kumimoji="1" lang="ko-KR" alt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19A8808-26D3-CAFC-293E-484DBF2498CC}"/>
              </a:ext>
            </a:extLst>
          </p:cNvPr>
          <p:cNvCxnSpPr>
            <a:cxnSpLocks/>
          </p:cNvCxnSpPr>
          <p:nvPr/>
        </p:nvCxnSpPr>
        <p:spPr>
          <a:xfrm>
            <a:off x="2283774" y="968628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7423311-78D5-7486-8370-4E0D25734707}"/>
              </a:ext>
            </a:extLst>
          </p:cNvPr>
          <p:cNvSpPr txBox="1"/>
          <p:nvPr/>
        </p:nvSpPr>
        <p:spPr>
          <a:xfrm>
            <a:off x="2280305" y="990627"/>
            <a:ext cx="2018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-</a:t>
            </a:r>
            <a:r>
              <a:rPr kumimoji="1" lang="en-US" altLang="ko-KR" sz="1200" dirty="0" err="1"/>
              <a:t>subjectName</a:t>
            </a:r>
            <a:r>
              <a:rPr kumimoji="1" lang="en-US" altLang="ko-KR" sz="1200" dirty="0"/>
              <a:t>: string</a:t>
            </a:r>
          </a:p>
          <a:p>
            <a:r>
              <a:rPr kumimoji="1" lang="en-US" altLang="ko-KR" sz="1200" dirty="0"/>
              <a:t>-professor: string</a:t>
            </a:r>
          </a:p>
          <a:p>
            <a:r>
              <a:rPr kumimoji="1" lang="en-US" altLang="ko-KR" sz="1200" dirty="0"/>
              <a:t>-students: </a:t>
            </a:r>
            <a:r>
              <a:rPr kumimoji="1" lang="en-US" altLang="ko-KR" sz="1200" dirty="0" err="1"/>
              <a:t>vetctor</a:t>
            </a:r>
            <a:r>
              <a:rPr kumimoji="1" lang="en-US" altLang="ko-KR" sz="1200" dirty="0"/>
              <a:t>&lt;string&gt;</a:t>
            </a:r>
          </a:p>
          <a:p>
            <a:r>
              <a:rPr kumimoji="1" lang="en-US" altLang="ko-KR" sz="1200" dirty="0"/>
              <a:t>-</a:t>
            </a:r>
            <a:r>
              <a:rPr kumimoji="1" lang="en-US" altLang="ko-KR" sz="1200" dirty="0" err="1"/>
              <a:t>gradingSystem</a:t>
            </a:r>
            <a:r>
              <a:rPr kumimoji="1" lang="en-US" altLang="ko-KR" sz="1200" dirty="0"/>
              <a:t>: string</a:t>
            </a:r>
          </a:p>
          <a:p>
            <a:r>
              <a:rPr kumimoji="1" lang="en-US" altLang="ko-KR" sz="1200" dirty="0"/>
              <a:t>-grade: int</a:t>
            </a:r>
          </a:p>
          <a:p>
            <a:r>
              <a:rPr kumimoji="1" lang="en-US" altLang="ko-KR" sz="1200" dirty="0"/>
              <a:t>-credit: int</a:t>
            </a:r>
            <a:endParaRPr kumimoji="1" lang="ko-KR" altLang="en-US" sz="1200" dirty="0"/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7D91871D-C2E2-80F3-36AC-D1CBB250C90B}"/>
              </a:ext>
            </a:extLst>
          </p:cNvPr>
          <p:cNvCxnSpPr>
            <a:cxnSpLocks/>
          </p:cNvCxnSpPr>
          <p:nvPr/>
        </p:nvCxnSpPr>
        <p:spPr>
          <a:xfrm>
            <a:off x="2290070" y="2187830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E29F5E1-8A8C-13EB-A7DE-D443096FED66}"/>
              </a:ext>
            </a:extLst>
          </p:cNvPr>
          <p:cNvSpPr txBox="1"/>
          <p:nvPr/>
        </p:nvSpPr>
        <p:spPr>
          <a:xfrm>
            <a:off x="2265822" y="2173896"/>
            <a:ext cx="147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displayInfo</a:t>
            </a:r>
            <a:r>
              <a:rPr kumimoji="1" lang="en-US" altLang="ko-KR" sz="1200" dirty="0"/>
              <a:t>()</a:t>
            </a:r>
          </a:p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calculateGrades</a:t>
            </a:r>
            <a:r>
              <a:rPr kumimoji="1" lang="en-US" altLang="ko-KR" sz="1200" dirty="0"/>
              <a:t>()</a:t>
            </a:r>
          </a:p>
          <a:p>
            <a:endParaRPr kumimoji="1" lang="en-US" altLang="ko-KR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4BDA18B-A315-05C5-87B4-9FA2349CC84D}"/>
              </a:ext>
            </a:extLst>
          </p:cNvPr>
          <p:cNvSpPr/>
          <p:nvPr/>
        </p:nvSpPr>
        <p:spPr>
          <a:xfrm>
            <a:off x="5179615" y="1259099"/>
            <a:ext cx="2043689" cy="1354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061F0EB8-B529-E6D5-76BA-6F90B100A088}"/>
              </a:ext>
            </a:extLst>
          </p:cNvPr>
          <p:cNvCxnSpPr>
            <a:cxnSpLocks/>
          </p:cNvCxnSpPr>
          <p:nvPr/>
        </p:nvCxnSpPr>
        <p:spPr>
          <a:xfrm>
            <a:off x="5173319" y="1518701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04433E4B-D17F-B06B-C131-98DCEB73B7E8}"/>
              </a:ext>
            </a:extLst>
          </p:cNvPr>
          <p:cNvCxnSpPr>
            <a:cxnSpLocks/>
          </p:cNvCxnSpPr>
          <p:nvPr/>
        </p:nvCxnSpPr>
        <p:spPr>
          <a:xfrm>
            <a:off x="5175846" y="2371697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909F5B5-555E-2D7B-8E26-55FCD9A79710}"/>
              </a:ext>
            </a:extLst>
          </p:cNvPr>
          <p:cNvSpPr txBox="1"/>
          <p:nvPr/>
        </p:nvSpPr>
        <p:spPr>
          <a:xfrm>
            <a:off x="5633591" y="3217611"/>
            <a:ext cx="11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Professor</a:t>
            </a:r>
            <a:endParaRPr kumimoji="1"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DD5D8A-D0F0-94C2-3EC7-A0D658AAFF98}"/>
              </a:ext>
            </a:extLst>
          </p:cNvPr>
          <p:cNvSpPr txBox="1"/>
          <p:nvPr/>
        </p:nvSpPr>
        <p:spPr>
          <a:xfrm>
            <a:off x="5228264" y="3950448"/>
            <a:ext cx="1162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#name: string</a:t>
            </a:r>
          </a:p>
          <a:p>
            <a:r>
              <a:rPr kumimoji="1" lang="en-US" altLang="ko-KR" sz="1200" dirty="0"/>
              <a:t>#id: string</a:t>
            </a:r>
          </a:p>
          <a:p>
            <a:r>
              <a:rPr kumimoji="1" lang="en-US" altLang="ko-KR" sz="1200" dirty="0"/>
              <a:t>#pw: string</a:t>
            </a:r>
          </a:p>
          <a:p>
            <a:r>
              <a:rPr kumimoji="1" lang="en-US" altLang="ko-KR" sz="1200" dirty="0"/>
              <a:t>#</a:t>
            </a:r>
            <a:r>
              <a:rPr kumimoji="1" lang="en-US" altLang="ko-KR" sz="1200" dirty="0" err="1"/>
              <a:t>userType</a:t>
            </a:r>
            <a:r>
              <a:rPr kumimoji="1" lang="en-US" altLang="ko-KR" sz="1200" dirty="0"/>
              <a:t>: int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FF21B9-0389-DF6A-B1DD-F0E724D570F5}"/>
              </a:ext>
            </a:extLst>
          </p:cNvPr>
          <p:cNvSpPr txBox="1"/>
          <p:nvPr/>
        </p:nvSpPr>
        <p:spPr>
          <a:xfrm>
            <a:off x="5166508" y="4811774"/>
            <a:ext cx="1910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viewSubjects</a:t>
            </a:r>
            <a:r>
              <a:rPr kumimoji="1" lang="en-US" altLang="ko-KR" sz="1200" dirty="0"/>
              <a:t>()</a:t>
            </a:r>
          </a:p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updateGrades</a:t>
            </a:r>
            <a:r>
              <a:rPr kumimoji="1" lang="en-US" altLang="ko-KR" sz="1200" dirty="0"/>
              <a:t>()</a:t>
            </a:r>
          </a:p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displayMenu</a:t>
            </a:r>
            <a:r>
              <a:rPr kumimoji="1" lang="en-US" altLang="ko-KR" sz="1200" dirty="0"/>
              <a:t>()</a:t>
            </a:r>
          </a:p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givePPeul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13086B-25D2-0CBE-C21B-8C47133B70D3}"/>
              </a:ext>
            </a:extLst>
          </p:cNvPr>
          <p:cNvSpPr/>
          <p:nvPr/>
        </p:nvSpPr>
        <p:spPr>
          <a:xfrm>
            <a:off x="5206263" y="3298108"/>
            <a:ext cx="2043689" cy="25387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EF96AD9C-0A70-F488-9CC5-3E72D8A7F226}"/>
              </a:ext>
            </a:extLst>
          </p:cNvPr>
          <p:cNvCxnSpPr>
            <a:cxnSpLocks/>
          </p:cNvCxnSpPr>
          <p:nvPr/>
        </p:nvCxnSpPr>
        <p:spPr>
          <a:xfrm>
            <a:off x="5199967" y="3557711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17D5DED6-2AE1-ED8D-9A55-FEDA8980E931}"/>
              </a:ext>
            </a:extLst>
          </p:cNvPr>
          <p:cNvCxnSpPr>
            <a:cxnSpLocks/>
          </p:cNvCxnSpPr>
          <p:nvPr/>
        </p:nvCxnSpPr>
        <p:spPr>
          <a:xfrm>
            <a:off x="5194780" y="3950756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E9C9C217-B3B2-A210-9FBE-BF09E76B6177}"/>
              </a:ext>
            </a:extLst>
          </p:cNvPr>
          <p:cNvCxnSpPr>
            <a:cxnSpLocks/>
          </p:cNvCxnSpPr>
          <p:nvPr/>
        </p:nvCxnSpPr>
        <p:spPr>
          <a:xfrm>
            <a:off x="5199967" y="4845894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B34272-08B7-EC83-25A6-D6D40284D612}"/>
              </a:ext>
            </a:extLst>
          </p:cNvPr>
          <p:cNvSpPr txBox="1"/>
          <p:nvPr/>
        </p:nvSpPr>
        <p:spPr>
          <a:xfrm>
            <a:off x="5166508" y="3619013"/>
            <a:ext cx="2178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-subjects: vector&lt;Subject&gt;&amp;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FD8559-D415-E455-2AAA-307493F2DEC8}"/>
              </a:ext>
            </a:extLst>
          </p:cNvPr>
          <p:cNvSpPr txBox="1"/>
          <p:nvPr/>
        </p:nvSpPr>
        <p:spPr>
          <a:xfrm>
            <a:off x="8415293" y="3250658"/>
            <a:ext cx="1447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Administrator</a:t>
            </a:r>
            <a:endParaRPr kumimoji="1" lang="ko-KR" alt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AFEE7C-612F-F894-7D93-4797928ADE25}"/>
              </a:ext>
            </a:extLst>
          </p:cNvPr>
          <p:cNvSpPr txBox="1"/>
          <p:nvPr/>
        </p:nvSpPr>
        <p:spPr>
          <a:xfrm>
            <a:off x="8111822" y="3967448"/>
            <a:ext cx="1162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#name: string</a:t>
            </a:r>
          </a:p>
          <a:p>
            <a:r>
              <a:rPr kumimoji="1" lang="en-US" altLang="ko-KR" sz="1200" dirty="0"/>
              <a:t>#id: string</a:t>
            </a:r>
          </a:p>
          <a:p>
            <a:r>
              <a:rPr kumimoji="1" lang="en-US" altLang="ko-KR" sz="1200" dirty="0"/>
              <a:t>#pw: string</a:t>
            </a:r>
          </a:p>
          <a:p>
            <a:r>
              <a:rPr kumimoji="1" lang="en-US" altLang="ko-KR" sz="1200" dirty="0"/>
              <a:t>#</a:t>
            </a:r>
            <a:r>
              <a:rPr kumimoji="1" lang="en-US" altLang="ko-KR" sz="1200" dirty="0" err="1"/>
              <a:t>userType</a:t>
            </a:r>
            <a:r>
              <a:rPr kumimoji="1" lang="en-US" altLang="ko-KR" sz="1200" dirty="0"/>
              <a:t>: int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AA71E1-732A-B5AD-EFF4-3696ED12618E}"/>
              </a:ext>
            </a:extLst>
          </p:cNvPr>
          <p:cNvSpPr txBox="1"/>
          <p:nvPr/>
        </p:nvSpPr>
        <p:spPr>
          <a:xfrm>
            <a:off x="8050066" y="4828774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viewAllSubjects</a:t>
            </a:r>
            <a:r>
              <a:rPr kumimoji="1" lang="en-US" altLang="ko-KR" sz="1200" dirty="0"/>
              <a:t>()</a:t>
            </a:r>
          </a:p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modifySubject</a:t>
            </a:r>
            <a:r>
              <a:rPr kumimoji="1" lang="en-US" altLang="ko-KR" sz="1200" dirty="0"/>
              <a:t>()</a:t>
            </a:r>
          </a:p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displayMenu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EF08BD7-5327-CDA7-79DD-F46A06B3AFC5}"/>
              </a:ext>
            </a:extLst>
          </p:cNvPr>
          <p:cNvSpPr/>
          <p:nvPr/>
        </p:nvSpPr>
        <p:spPr>
          <a:xfrm>
            <a:off x="8089821" y="3315107"/>
            <a:ext cx="2043689" cy="2521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2A3A5482-503A-454E-590A-EA41D21C8AC1}"/>
              </a:ext>
            </a:extLst>
          </p:cNvPr>
          <p:cNvCxnSpPr>
            <a:cxnSpLocks/>
          </p:cNvCxnSpPr>
          <p:nvPr/>
        </p:nvCxnSpPr>
        <p:spPr>
          <a:xfrm>
            <a:off x="8083525" y="3574711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ECBF9731-8CCC-974D-0797-18BBFFFD5A86}"/>
              </a:ext>
            </a:extLst>
          </p:cNvPr>
          <p:cNvCxnSpPr>
            <a:cxnSpLocks/>
          </p:cNvCxnSpPr>
          <p:nvPr/>
        </p:nvCxnSpPr>
        <p:spPr>
          <a:xfrm>
            <a:off x="8078338" y="3967756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B6C013E1-A689-FAAD-E465-F9D8C31AECD6}"/>
              </a:ext>
            </a:extLst>
          </p:cNvPr>
          <p:cNvCxnSpPr>
            <a:cxnSpLocks/>
          </p:cNvCxnSpPr>
          <p:nvPr/>
        </p:nvCxnSpPr>
        <p:spPr>
          <a:xfrm>
            <a:off x="8083525" y="4862894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3444129-C98D-9CB7-EBF8-DB38FD2FDA34}"/>
              </a:ext>
            </a:extLst>
          </p:cNvPr>
          <p:cNvSpPr txBox="1"/>
          <p:nvPr/>
        </p:nvSpPr>
        <p:spPr>
          <a:xfrm>
            <a:off x="8050066" y="3636013"/>
            <a:ext cx="2178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-subjects: vector&lt;Subject&gt;&amp;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86BDD9-84EF-0197-97C5-3345EFA4EDA7}"/>
              </a:ext>
            </a:extLst>
          </p:cNvPr>
          <p:cNvSpPr txBox="1"/>
          <p:nvPr/>
        </p:nvSpPr>
        <p:spPr>
          <a:xfrm>
            <a:off x="2650358" y="325218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Student</a:t>
            </a:r>
            <a:endParaRPr kumimoji="1"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957BBE-1CB6-5AA1-FDF9-3F323952141D}"/>
              </a:ext>
            </a:extLst>
          </p:cNvPr>
          <p:cNvSpPr txBox="1"/>
          <p:nvPr/>
        </p:nvSpPr>
        <p:spPr>
          <a:xfrm>
            <a:off x="2171283" y="3967448"/>
            <a:ext cx="1162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#name: string</a:t>
            </a:r>
          </a:p>
          <a:p>
            <a:r>
              <a:rPr kumimoji="1" lang="en-US" altLang="ko-KR" sz="1200" dirty="0"/>
              <a:t>#id: string</a:t>
            </a:r>
          </a:p>
          <a:p>
            <a:r>
              <a:rPr kumimoji="1" lang="en-US" altLang="ko-KR" sz="1200" dirty="0"/>
              <a:t>#pw: string</a:t>
            </a:r>
          </a:p>
          <a:p>
            <a:r>
              <a:rPr kumimoji="1" lang="en-US" altLang="ko-KR" sz="1200" dirty="0"/>
              <a:t>#</a:t>
            </a:r>
            <a:r>
              <a:rPr kumimoji="1" lang="en-US" altLang="ko-KR" sz="1200" dirty="0" err="1"/>
              <a:t>userType</a:t>
            </a:r>
            <a:r>
              <a:rPr kumimoji="1" lang="en-US" altLang="ko-KR" sz="1200" dirty="0"/>
              <a:t>: int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530414-3793-78DD-5A0E-C789745456B4}"/>
              </a:ext>
            </a:extLst>
          </p:cNvPr>
          <p:cNvSpPr txBox="1"/>
          <p:nvPr/>
        </p:nvSpPr>
        <p:spPr>
          <a:xfrm>
            <a:off x="2109527" y="4828774"/>
            <a:ext cx="144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enrollSubject</a:t>
            </a:r>
            <a:r>
              <a:rPr kumimoji="1" lang="en-US" altLang="ko-KR" sz="1200" dirty="0"/>
              <a:t>()</a:t>
            </a:r>
          </a:p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viewMyGrades</a:t>
            </a:r>
            <a:r>
              <a:rPr kumimoji="1" lang="en-US" altLang="ko-KR" sz="1200" dirty="0"/>
              <a:t>() </a:t>
            </a:r>
          </a:p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displayMenu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EAE5804-D26C-05A0-B75A-EDED6B3FE54B}"/>
              </a:ext>
            </a:extLst>
          </p:cNvPr>
          <p:cNvSpPr/>
          <p:nvPr/>
        </p:nvSpPr>
        <p:spPr>
          <a:xfrm>
            <a:off x="2149282" y="3315108"/>
            <a:ext cx="2358412" cy="21903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0256F9DC-FDB4-A863-7AC5-280F97EC0CCB}"/>
              </a:ext>
            </a:extLst>
          </p:cNvPr>
          <p:cNvCxnSpPr>
            <a:cxnSpLocks/>
          </p:cNvCxnSpPr>
          <p:nvPr/>
        </p:nvCxnSpPr>
        <p:spPr>
          <a:xfrm>
            <a:off x="2142986" y="3574711"/>
            <a:ext cx="2364708" cy="12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67E42FF2-4246-4261-EAB1-FAB8D68FF22D}"/>
              </a:ext>
            </a:extLst>
          </p:cNvPr>
          <p:cNvCxnSpPr>
            <a:cxnSpLocks/>
          </p:cNvCxnSpPr>
          <p:nvPr/>
        </p:nvCxnSpPr>
        <p:spPr>
          <a:xfrm>
            <a:off x="2137799" y="3967756"/>
            <a:ext cx="23716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849DC733-2A5E-BDBC-E0AB-46744C748BE4}"/>
              </a:ext>
            </a:extLst>
          </p:cNvPr>
          <p:cNvCxnSpPr>
            <a:cxnSpLocks/>
          </p:cNvCxnSpPr>
          <p:nvPr/>
        </p:nvCxnSpPr>
        <p:spPr>
          <a:xfrm>
            <a:off x="2142986" y="4862894"/>
            <a:ext cx="23716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14379C0-B4F4-BA8E-A5A6-4206F3FD9028}"/>
              </a:ext>
            </a:extLst>
          </p:cNvPr>
          <p:cNvSpPr txBox="1"/>
          <p:nvPr/>
        </p:nvSpPr>
        <p:spPr>
          <a:xfrm>
            <a:off x="2107005" y="3636013"/>
            <a:ext cx="2520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-</a:t>
            </a:r>
            <a:r>
              <a:rPr kumimoji="1" lang="en-US" altLang="ko-KR" sz="1200" dirty="0" err="1"/>
              <a:t>enrolledSubjects</a:t>
            </a:r>
            <a:r>
              <a:rPr kumimoji="1" lang="en-US" altLang="ko-KR" sz="1200" dirty="0"/>
              <a:t>: vector&lt;string&gt;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1DA0DCD-4C44-4656-DA55-E8914D58B79C}"/>
              </a:ext>
            </a:extLst>
          </p:cNvPr>
          <p:cNvGrpSpPr/>
          <p:nvPr/>
        </p:nvGrpSpPr>
        <p:grpSpPr>
          <a:xfrm>
            <a:off x="3422450" y="2553419"/>
            <a:ext cx="2820696" cy="744689"/>
            <a:chOff x="4305318" y="1723102"/>
            <a:chExt cx="2820696" cy="744689"/>
          </a:xfrm>
        </p:grpSpPr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897E51BF-359E-B7E7-D501-96FFB8C3FEC2}"/>
                </a:ext>
              </a:extLst>
            </p:cNvPr>
            <p:cNvCxnSpPr/>
            <p:nvPr/>
          </p:nvCxnSpPr>
          <p:spPr>
            <a:xfrm flipH="1">
              <a:off x="4305318" y="1760839"/>
              <a:ext cx="2820696" cy="7069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삼각형 102">
              <a:extLst>
                <a:ext uri="{FF2B5EF4-FFF2-40B4-BE49-F238E27FC236}">
                  <a16:creationId xmlns:a16="http://schemas.microsoft.com/office/drawing/2014/main" id="{E41DA176-5A85-A199-CDB5-51C97950857B}"/>
                </a:ext>
              </a:extLst>
            </p:cNvPr>
            <p:cNvSpPr/>
            <p:nvPr/>
          </p:nvSpPr>
          <p:spPr>
            <a:xfrm rot="3975600">
              <a:off x="6901711" y="1712973"/>
              <a:ext cx="164612" cy="1848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9A84507-DD95-AFAA-2709-40D5A40BF2B1}"/>
              </a:ext>
            </a:extLst>
          </p:cNvPr>
          <p:cNvGrpSpPr/>
          <p:nvPr/>
        </p:nvGrpSpPr>
        <p:grpSpPr>
          <a:xfrm rot="12501415">
            <a:off x="6208522" y="2603319"/>
            <a:ext cx="2820696" cy="744689"/>
            <a:chOff x="4305318" y="1723102"/>
            <a:chExt cx="2820696" cy="744689"/>
          </a:xfrm>
        </p:grpSpPr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FBD0B73F-7FF6-49FB-743F-05CC160F3B75}"/>
                </a:ext>
              </a:extLst>
            </p:cNvPr>
            <p:cNvCxnSpPr/>
            <p:nvPr/>
          </p:nvCxnSpPr>
          <p:spPr>
            <a:xfrm flipH="1">
              <a:off x="4305318" y="1760839"/>
              <a:ext cx="2820696" cy="7069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삼각형 106">
              <a:extLst>
                <a:ext uri="{FF2B5EF4-FFF2-40B4-BE49-F238E27FC236}">
                  <a16:creationId xmlns:a16="http://schemas.microsoft.com/office/drawing/2014/main" id="{8F8D2350-23AE-0DE2-0211-1EA4F3CC3733}"/>
                </a:ext>
              </a:extLst>
            </p:cNvPr>
            <p:cNvSpPr/>
            <p:nvPr/>
          </p:nvSpPr>
          <p:spPr>
            <a:xfrm rot="3975600">
              <a:off x="6901711" y="1712973"/>
              <a:ext cx="164612" cy="1848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9C76CB24-26CB-71AE-D9ED-3179CB250708}"/>
              </a:ext>
            </a:extLst>
          </p:cNvPr>
          <p:cNvGrpSpPr/>
          <p:nvPr/>
        </p:nvGrpSpPr>
        <p:grpSpPr>
          <a:xfrm>
            <a:off x="6125832" y="2637030"/>
            <a:ext cx="164612" cy="611770"/>
            <a:chOff x="5351988" y="5113635"/>
            <a:chExt cx="164612" cy="611770"/>
          </a:xfrm>
        </p:grpSpPr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DCCAE3B9-36C0-23D8-19B1-E2630E00B9BE}"/>
                </a:ext>
              </a:extLst>
            </p:cNvPr>
            <p:cNvCxnSpPr>
              <a:cxnSpLocks/>
            </p:cNvCxnSpPr>
            <p:nvPr/>
          </p:nvCxnSpPr>
          <p:spPr>
            <a:xfrm>
              <a:off x="5435064" y="5172984"/>
              <a:ext cx="0" cy="5524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삼각형 109">
              <a:extLst>
                <a:ext uri="{FF2B5EF4-FFF2-40B4-BE49-F238E27FC236}">
                  <a16:creationId xmlns:a16="http://schemas.microsoft.com/office/drawing/2014/main" id="{0D11A6F8-BE0C-D6A1-82C1-6211D4971918}"/>
                </a:ext>
              </a:extLst>
            </p:cNvPr>
            <p:cNvSpPr/>
            <p:nvPr/>
          </p:nvSpPr>
          <p:spPr>
            <a:xfrm rot="21466155">
              <a:off x="5351988" y="5113635"/>
              <a:ext cx="164612" cy="1848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B54DAA-AD7A-41C0-2085-871521096A7B}"/>
              </a:ext>
            </a:extLst>
          </p:cNvPr>
          <p:cNvSpPr/>
          <p:nvPr/>
        </p:nvSpPr>
        <p:spPr>
          <a:xfrm>
            <a:off x="7898134" y="527165"/>
            <a:ext cx="2818006" cy="19269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7B34F-0163-C95B-320D-60EF99AB57C1}"/>
              </a:ext>
            </a:extLst>
          </p:cNvPr>
          <p:cNvSpPr txBox="1"/>
          <p:nvPr/>
        </p:nvSpPr>
        <p:spPr>
          <a:xfrm>
            <a:off x="7942860" y="596814"/>
            <a:ext cx="24781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평가항목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중간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기말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출결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과제</a:t>
            </a:r>
            <a:endParaRPr kumimoji="1" lang="en-US" altLang="ko-KR" sz="1200" dirty="0"/>
          </a:p>
          <a:p>
            <a:r>
              <a:rPr kumimoji="1" lang="ko-KR" altLang="en-US" sz="1200" dirty="0"/>
              <a:t>               </a:t>
            </a:r>
            <a:r>
              <a:rPr kumimoji="1" lang="en-US" altLang="ko-KR" sz="1200" dirty="0"/>
              <a:t>(35,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35,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10,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20)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ko-KR" altLang="en-US" sz="1200" dirty="0"/>
              <a:t>              </a:t>
            </a:r>
            <a:r>
              <a:rPr kumimoji="1" lang="en-US" altLang="ko-KR" sz="1200" dirty="0"/>
              <a:t>-&gt;</a:t>
            </a:r>
            <a:r>
              <a:rPr kumimoji="1" lang="ko-KR" altLang="en-US" sz="1200" dirty="0"/>
              <a:t> 총점 계산</a:t>
            </a:r>
            <a:endParaRPr kumimoji="1" lang="en-US" altLang="ko-KR" sz="1200" dirty="0"/>
          </a:p>
          <a:p>
            <a:r>
              <a:rPr kumimoji="1" lang="ko-KR" altLang="en-US" sz="1200" dirty="0"/>
              <a:t>              </a:t>
            </a:r>
            <a:r>
              <a:rPr kumimoji="1" lang="en-US" altLang="ko-KR" sz="1200" dirty="0"/>
              <a:t>-&gt;</a:t>
            </a:r>
            <a:r>
              <a:rPr kumimoji="1" lang="ko-KR" altLang="en-US" sz="1200" dirty="0"/>
              <a:t> 총점 별로 </a:t>
            </a:r>
            <a:r>
              <a:rPr kumimoji="1" lang="en-US" altLang="ko-KR" sz="1200" dirty="0"/>
              <a:t>sorting</a:t>
            </a:r>
          </a:p>
          <a:p>
            <a:endParaRPr kumimoji="1" lang="en-US" altLang="ko-KR" sz="1200" dirty="0"/>
          </a:p>
          <a:p>
            <a:r>
              <a:rPr kumimoji="1" lang="en-US" altLang="ko-KR" sz="1200" dirty="0"/>
              <a:t># </a:t>
            </a:r>
            <a:r>
              <a:rPr kumimoji="1" lang="en-US" altLang="ko-KR" sz="1200" dirty="0" err="1"/>
              <a:t>determineGradeSystem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ko-KR" altLang="en-US" sz="1200" dirty="0"/>
              <a:t>일반</a:t>
            </a:r>
            <a:r>
              <a:rPr kumimoji="1" lang="en-US" altLang="ko-KR" sz="1200" dirty="0"/>
              <a:t>; (</a:t>
            </a:r>
          </a:p>
          <a:p>
            <a:pPr marL="171450" indent="-171450">
              <a:buFontTx/>
              <a:buChar char="-"/>
            </a:pPr>
            <a:r>
              <a:rPr kumimoji="1" lang="ko-KR" altLang="en-US" sz="1200" dirty="0"/>
              <a:t>영어</a:t>
            </a:r>
            <a:r>
              <a:rPr kumimoji="1" lang="en-US" altLang="ko-KR" sz="1200" dirty="0"/>
              <a:t>A; (</a:t>
            </a:r>
          </a:p>
          <a:p>
            <a:pPr marL="171450" indent="-171450">
              <a:buFontTx/>
              <a:buChar char="-"/>
            </a:pPr>
            <a:r>
              <a:rPr kumimoji="1" lang="en-US" altLang="ko-KR" sz="1200" dirty="0"/>
              <a:t>P/F; </a:t>
            </a:r>
          </a:p>
          <a:p>
            <a:endParaRPr kumimoji="1" lang="en-US" altLang="ko-KR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E5BE92B-8B24-0BF2-A95C-85D5BE388361}"/>
              </a:ext>
            </a:extLst>
          </p:cNvPr>
          <p:cNvCxnSpPr>
            <a:cxnSpLocks/>
          </p:cNvCxnSpPr>
          <p:nvPr/>
        </p:nvCxnSpPr>
        <p:spPr>
          <a:xfrm>
            <a:off x="4323140" y="2820227"/>
            <a:ext cx="576018" cy="3265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842955-384E-9494-69A7-843B273C4CE2}"/>
              </a:ext>
            </a:extLst>
          </p:cNvPr>
          <p:cNvSpPr txBox="1"/>
          <p:nvPr/>
        </p:nvSpPr>
        <p:spPr>
          <a:xfrm>
            <a:off x="3806030" y="6086038"/>
            <a:ext cx="142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A, B, C, D, F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2A299-E3DC-4081-2C37-F8A4D07E861C}"/>
              </a:ext>
            </a:extLst>
          </p:cNvPr>
          <p:cNvSpPr txBox="1"/>
          <p:nvPr/>
        </p:nvSpPr>
        <p:spPr>
          <a:xfrm>
            <a:off x="5428855" y="5820478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+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주시겠습니까</a:t>
            </a:r>
            <a:r>
              <a:rPr kumimoji="1" lang="en-US" altLang="ko-KR" dirty="0"/>
              <a:t>?(y/n)</a:t>
            </a:r>
            <a:endParaRPr kumimoji="1"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ADA3F6C-8784-F273-A6C6-18E782EB73D7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5428855" y="5598901"/>
            <a:ext cx="0" cy="406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98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215</Words>
  <Application>Microsoft Macintosh PowerPoint</Application>
  <PresentationFormat>와이드스크린</PresentationFormat>
  <Paragraphs>55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나영 고</dc:creator>
  <cp:lastModifiedBy>나영 고</cp:lastModifiedBy>
  <cp:revision>4</cp:revision>
  <dcterms:created xsi:type="dcterms:W3CDTF">2024-11-17T05:38:28Z</dcterms:created>
  <dcterms:modified xsi:type="dcterms:W3CDTF">2024-11-23T12:39:12Z</dcterms:modified>
</cp:coreProperties>
</file>