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5" r:id="rId6"/>
    <p:sldId id="263" r:id="rId7"/>
    <p:sldId id="267" r:id="rId8"/>
    <p:sldId id="266" r:id="rId9"/>
    <p:sldId id="271" r:id="rId10"/>
    <p:sldId id="272" r:id="rId11"/>
    <p:sldId id="264" r:id="rId12"/>
    <p:sldId id="262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A72-2595-47B3-A830-E3137B78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3A2C-142C-4AD1-B429-9D62FE42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355F-3093-4EFB-A105-DAAA732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EE72-AE5D-4804-8E46-2C2DD85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D49C-704D-4A8A-8B27-677D2EA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6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A32-89A6-44FF-BF3C-1DFA9CE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BA33-7AC1-492C-A52A-A6E984DBD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921-E142-44A1-A85E-70DA905C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15E-A299-4221-9EC5-C80AAE4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FCCE-1FCC-4057-BA96-A2BD939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7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1DF50-3372-4752-85D3-181CA4FD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37EC-CF56-4626-B064-0EC0DAFE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2BE6-C819-45FA-90D1-76C0F25B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5F39-F273-496C-84C3-4E3A1B68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26FA-DD7A-4D8F-AE17-E21754AC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14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D2A7-E42D-45B8-AD09-D2DE46B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AD2C-5DA0-43AD-BB9F-3B977BEE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5DB4-52BD-49DD-94B0-0B59867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F97-A492-448E-B33D-F8DBB20D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3737-F3CE-4C72-AF29-DFD0C34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45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5ECA-795A-4C5C-B694-34FFF9C0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8A45-BA6E-4D84-8C41-2E502E0C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ABCC-F242-4754-B162-9365AA4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E210-209D-44ED-BF20-7FA2CF47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8113-8DA4-4A24-9068-C5DE5176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46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03C9-1013-48F3-9F5F-1FB1DCE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5EAC-46AD-4369-9661-CD0DD340D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A0A2-B502-4339-8CDB-D9818763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0349-6E14-4C4B-AC17-7B06DF4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CF44-3D49-478E-B14C-179D4D93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6ED7-AFF1-4A4D-9359-2033479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38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BF0-7F75-4B45-8B09-80FCD9C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F2B5-B958-41D9-AE6F-7D97E4AC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8398-06AF-4D2F-8897-D6A094E2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7DAB-921B-46DF-9D7D-53895D7AD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F2D29-EE3F-44C5-9213-18E582EFD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E08B3-F3D4-406E-B0CB-31D93C44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53AF-1AE2-4955-BEFB-21A0F19A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26928-B785-4B63-A401-C079B57F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09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3578-B202-4C55-A637-6461DE89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7037C-77EC-467B-B9FD-4F38D948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1AB-94CB-4051-B366-E54F50A8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321D-BD88-42A7-9C00-B8730DBC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989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C3B64-A049-448D-9031-663A33C5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67345-34D5-48EA-B03B-E7D6420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9788-CB1E-4E38-80B6-301F1E13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6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51B-1782-4929-923D-0BF69244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3073-9A72-47AA-87FD-E1BB7BB6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4162-DA64-4C71-93F3-C1AFE799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8A17-2775-455D-9DCD-E90BDE9D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9E14-49DA-4921-98C9-2E5B95D2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4318-402C-49BB-A678-F5F4575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97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BDA3-82EB-40A6-8D78-EC33C5A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6E92-BE02-4511-A23F-926ADBF7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D7E0-F702-43DC-A278-7CDC22E6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0464-032E-4AC9-A88C-267AFD48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C3C8-F7A3-43FA-ACB4-CB3629B4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D9972-E923-4077-9100-486C034A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410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E1AF3-8882-4F5F-B85B-54F79D3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AF8B-7A72-4698-A2DB-0737F973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EB5F-569C-4CE8-9F14-9EF55210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5EC6-C2FE-44B4-9234-D0EA21211B14}" type="datetimeFigureOut">
              <a:rPr lang="el-GR" smtClean="0"/>
              <a:t>29/11/2018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2417-BD84-41B2-92EB-D6BCB68D4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8B22-B47C-4B50-AFF3-E9F344E6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994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fifa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0F74A-CEF5-4FE0-B6B0-8DC362CE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Science </a:t>
            </a:r>
            <a:br>
              <a:rPr lang="en-GB" sz="5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Design</a:t>
            </a:r>
            <a:endParaRPr lang="el-GR" sz="5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A029-6512-4ADF-8989-8E4C420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//FIFA Qs Dataset Presentation</a:t>
            </a:r>
            <a:endParaRPr lang="el-GR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left to do?</a:t>
            </a:r>
            <a:endParaRPr lang="el-GR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Q &amp; A</a:t>
            </a:r>
            <a:endParaRPr lang="el-GR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2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DA5C-DB33-4440-B3E4-697DF11A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el-G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Audience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host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Soccer managers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Soccer analysts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Soccer scouters, etc.</a:t>
            </a:r>
          </a:p>
        </p:txBody>
      </p:sp>
    </p:spTree>
    <p:extLst>
      <p:ext uri="{BB962C8B-B14F-4D97-AF65-F5344CB8AC3E}">
        <p14:creationId xmlns:p14="http://schemas.microsoft.com/office/powerpoint/2010/main" val="353572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The Data (0/2)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Private/sensitive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1058 rows, 44 cols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Player match 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13019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The Data (1/2)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For-each team:</a:t>
            </a:r>
          </a:p>
          <a:p>
            <a:pPr marL="0" indent="0">
              <a:buNone/>
            </a:pP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Team name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Cluster tag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Player match 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33325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The Data (2/2)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For-each player:</a:t>
            </a:r>
          </a:p>
          <a:p>
            <a:pPr marL="0" indent="0">
              <a:buNone/>
            </a:pP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Betweenness Centrality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Closeness Centrality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Median X position (based on pass starting pos.)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Median Y position (based on pass starting pos.)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3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Betweenness Centrality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A-B-C passing, where A,B,C = three players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5084D-1AB5-4745-A73B-42681527A162}"/>
              </a:ext>
            </a:extLst>
          </p:cNvPr>
          <p:cNvSpPr/>
          <p:nvPr/>
        </p:nvSpPr>
        <p:spPr>
          <a:xfrm>
            <a:off x="2206536" y="3574915"/>
            <a:ext cx="1018902" cy="10189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l-G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4330B2-ED76-4D0B-B0F2-3E49C0101F9D}"/>
              </a:ext>
            </a:extLst>
          </p:cNvPr>
          <p:cNvSpPr/>
          <p:nvPr/>
        </p:nvSpPr>
        <p:spPr>
          <a:xfrm>
            <a:off x="6631577" y="3574915"/>
            <a:ext cx="1018902" cy="10189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l-G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B2F188-14EE-43B9-AF12-67B97B19DF59}"/>
              </a:ext>
            </a:extLst>
          </p:cNvPr>
          <p:cNvSpPr/>
          <p:nvPr/>
        </p:nvSpPr>
        <p:spPr>
          <a:xfrm>
            <a:off x="4419056" y="4593817"/>
            <a:ext cx="1018902" cy="10189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l-G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7B988-1EC6-482F-8E30-C658C54ADA78}"/>
              </a:ext>
            </a:extLst>
          </p:cNvPr>
          <p:cNvCxnSpPr/>
          <p:nvPr/>
        </p:nvCxnSpPr>
        <p:spPr>
          <a:xfrm>
            <a:off x="3335383" y="4406537"/>
            <a:ext cx="896983" cy="496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991C83-F956-4508-85F8-40ED026E52A6}"/>
              </a:ext>
            </a:extLst>
          </p:cNvPr>
          <p:cNvCxnSpPr/>
          <p:nvPr/>
        </p:nvCxnSpPr>
        <p:spPr>
          <a:xfrm flipV="1">
            <a:off x="5564780" y="4380410"/>
            <a:ext cx="949234" cy="496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9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Closeness Centrality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A-B-A passing, where A,B = two players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5084D-1AB5-4745-A73B-42681527A162}"/>
              </a:ext>
            </a:extLst>
          </p:cNvPr>
          <p:cNvSpPr/>
          <p:nvPr/>
        </p:nvSpPr>
        <p:spPr>
          <a:xfrm>
            <a:off x="2206536" y="3574915"/>
            <a:ext cx="1018902" cy="10189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l-G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4330B2-ED76-4D0B-B0F2-3E49C0101F9D}"/>
              </a:ext>
            </a:extLst>
          </p:cNvPr>
          <p:cNvSpPr/>
          <p:nvPr/>
        </p:nvSpPr>
        <p:spPr>
          <a:xfrm>
            <a:off x="6632665" y="3574915"/>
            <a:ext cx="1018902" cy="10189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l-G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F8D69-E4D1-4A2E-9815-3BC60C40BAD4}"/>
              </a:ext>
            </a:extLst>
          </p:cNvPr>
          <p:cNvCxnSpPr/>
          <p:nvPr/>
        </p:nvCxnSpPr>
        <p:spPr>
          <a:xfrm>
            <a:off x="3762103" y="4328160"/>
            <a:ext cx="2333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5FB94-FD0E-46ED-AE62-C2445EAFC4D9}"/>
              </a:ext>
            </a:extLst>
          </p:cNvPr>
          <p:cNvCxnSpPr>
            <a:cxnSpLocks/>
          </p:cNvCxnSpPr>
          <p:nvPr/>
        </p:nvCxnSpPr>
        <p:spPr>
          <a:xfrm flipH="1">
            <a:off x="3762104" y="3796937"/>
            <a:ext cx="2269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Outcome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Interactive web-based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interface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Developed using Dash (Flask, Plotly.js, and React.js – pure Python)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Reason: sticks well with course content and structure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Temporarily hosted on localhost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el-GR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5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169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Data Science  4 Design</vt:lpstr>
      <vt:lpstr>// Audience</vt:lpstr>
      <vt:lpstr>// The Data (0/2)</vt:lpstr>
      <vt:lpstr>// The Data (1/2)</vt:lpstr>
      <vt:lpstr>// The Data (2/2)</vt:lpstr>
      <vt:lpstr>// Betweenness Centrality</vt:lpstr>
      <vt:lpstr>// Closeness Centrality</vt:lpstr>
      <vt:lpstr>// Outcome</vt:lpstr>
      <vt:lpstr>Demo</vt:lpstr>
      <vt:lpstr>What’s left to do?</vt:lpstr>
      <vt:lpstr>Q &amp; 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Programming</dc:title>
  <dc:creator>GOGOUSIS Pavlos</dc:creator>
  <cp:lastModifiedBy>GOGOUSIS Pavlos</cp:lastModifiedBy>
  <cp:revision>36</cp:revision>
  <dcterms:created xsi:type="dcterms:W3CDTF">2018-10-22T10:10:28Z</dcterms:created>
  <dcterms:modified xsi:type="dcterms:W3CDTF">2018-11-29T10:41:29Z</dcterms:modified>
</cp:coreProperties>
</file>