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6A72-2595-47B3-A830-E3137B783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63A2C-142C-4AD1-B429-9D62FE42F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355F-3093-4EFB-A105-DAAA7324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3EE72-AE5D-4804-8E46-2C2DD851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D49C-704D-4A8A-8B27-677D2EAD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861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DA32-89A6-44FF-BF3C-1DFA9CED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2BA33-7AC1-492C-A52A-A6E984DBD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D921-E142-44A1-A85E-70DA905C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15E-A299-4221-9EC5-C80AAE41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FCCE-1FCC-4057-BA96-A2BD939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73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1DF50-3372-4752-85D3-181CA4FD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037EC-CF56-4626-B064-0EC0DAFE9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2BE6-C819-45FA-90D1-76C0F25B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5F39-F273-496C-84C3-4E3A1B68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26FA-DD7A-4D8F-AE17-E21754AC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14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D2A7-E42D-45B8-AD09-D2DE46B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AD2C-5DA0-43AD-BB9F-3B977BEE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75DB4-52BD-49DD-94B0-0B59867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BF97-A492-448E-B33D-F8DBB20D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3737-F3CE-4C72-AF29-DFD0C34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45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5ECA-795A-4C5C-B694-34FFF9C0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C8A45-BA6E-4D84-8C41-2E502E0C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ABCC-F242-4754-B162-9365AA49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E210-209D-44ED-BF20-7FA2CF47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8113-8DA4-4A24-9068-C5DE5176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461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03C9-1013-48F3-9F5F-1FB1DCE6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5EAC-46AD-4369-9661-CD0DD340D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DA0A2-B502-4339-8CDB-D98187636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70349-6E14-4C4B-AC17-7B06DF4D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CCF44-3D49-478E-B14C-179D4D93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F6ED7-AFF1-4A4D-9359-20334791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388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BF0-7F75-4B45-8B09-80FCD9CA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6F2B5-B958-41D9-AE6F-7D97E4AC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8398-06AF-4D2F-8897-D6A094E2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7DAB-921B-46DF-9D7D-53895D7AD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F2D29-EE3F-44C5-9213-18E582EFD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E08B3-F3D4-406E-B0CB-31D93C44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753AF-1AE2-4955-BEFB-21A0F19A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26928-B785-4B63-A401-C079B57F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209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3578-B202-4C55-A637-6461DE89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7037C-77EC-467B-B9FD-4F38D948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2D1AB-94CB-4051-B366-E54F50A8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9321D-BD88-42A7-9C00-B8730DBC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989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C3B64-A049-448D-9031-663A33C5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67345-34D5-48EA-B03B-E7D64205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69788-CB1E-4E38-80B6-301F1E13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964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E51B-1782-4929-923D-0BF69244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3073-9A72-47AA-87FD-E1BB7BB6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4162-DA64-4C71-93F3-C1AFE799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8A17-2775-455D-9DCD-E90BDE9D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79E14-49DA-4921-98C9-2E5B95D2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4318-402C-49BB-A678-F5F4575F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972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BDA3-82EB-40A6-8D78-EC33C5AB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6E92-BE02-4511-A23F-926ADBF7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CD7E0-F702-43DC-A278-7CDC22E60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10464-032E-4AC9-A88C-267AFD48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C3C8-F7A3-43FA-ACB4-CB3629B4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D9972-E923-4077-9100-486C034A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410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E1AF3-8882-4F5F-B85B-54F79D3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AF8B-7A72-4698-A2DB-0737F973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EB5F-569C-4CE8-9F14-9EF55210F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A5EC6-C2FE-44B4-9234-D0EA21211B14}" type="datetimeFigureOut">
              <a:rPr lang="el-GR" smtClean="0"/>
              <a:t>22/10/2018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2417-BD84-41B2-92EB-D6BCB68D4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8B22-B47C-4B50-AFF3-E9F344E66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CCFF-F99F-461B-94CF-90468FCE877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994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0F74A-CEF5-4FE0-B6B0-8DC362CEF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1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Passing Programming</a:t>
            </a:r>
            <a:endParaRPr lang="el-GR" sz="510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5A029-6512-4ADF-8989-8E4C420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//Advanced Use of Collectives</a:t>
            </a:r>
            <a:endParaRPr lang="el-GR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7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The Problem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6EE-EB3B-4636-87CE-97EEDA4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Given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MxN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matrix, we want to calculate the sum of each row and each column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Results are M values (row sums) and N values (column sums)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1F2A-83D2-4E53-8A0E-26551DFD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Pseudocode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EFBFD-754B-4AAE-A903-7A077B962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16815" cy="4026074"/>
          </a:xfrm>
        </p:spPr>
      </p:pic>
    </p:spTree>
    <p:extLst>
      <p:ext uri="{BB962C8B-B14F-4D97-AF65-F5344CB8AC3E}">
        <p14:creationId xmlns:p14="http://schemas.microsoft.com/office/powerpoint/2010/main" val="241683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DA1D-8D24-4647-ADB0-4012D8DB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MPI Implementation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B3F9-8BDF-48C3-B0E6-BB44F024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Matrix is decomposed across procs over one of its dims (Scenario A)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Matrix is decomposed across procs over both of its dims (Scenario B)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DB801-F847-4EFB-88B6-AF7EB9C7A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3483"/>
            <a:ext cx="5257800" cy="1673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07CE8-2153-4FB0-BD59-1A50EEBC5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6327"/>
            <a:ext cx="5257800" cy="19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3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Scenario A approach (meh)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6EE-EB3B-4636-87CE-97EEDA4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across all processes (root)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data based on decomposition (row-wise or column-wise)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Each process calculates sum locally (row or column)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gathers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on every array position</a:t>
            </a:r>
          </a:p>
        </p:txBody>
      </p:sp>
    </p:spTree>
    <p:extLst>
      <p:ext uri="{BB962C8B-B14F-4D97-AF65-F5344CB8AC3E}">
        <p14:creationId xmlns:p14="http://schemas.microsoft.com/office/powerpoint/2010/main" val="69449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FBD-94D3-47DE-B6B0-ABFCD12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Scenario B approach (	  )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6EE-EB3B-4636-87CE-97EEDA4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across all processes (root)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array decomposed on first of two dims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Each process calculates the sum locally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scatters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array decomposed on second dim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Each process calculates the sum locally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gathers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1E994-F817-4AC6-A809-5BE8E886D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287" y="656689"/>
            <a:ext cx="605546" cy="5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2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DA5C-DB33-4440-B3E4-697DF11A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endParaRPr lang="el-GR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5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167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Message Passing Programming</vt:lpstr>
      <vt:lpstr>// The Problem</vt:lpstr>
      <vt:lpstr>// Pseudocode</vt:lpstr>
      <vt:lpstr>// MPI Implementation</vt:lpstr>
      <vt:lpstr>// Scenario A approach (meh)</vt:lpstr>
      <vt:lpstr>// Scenario B approach (   )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Passing Programming</dc:title>
  <dc:creator>GOGOUSIS Pavlos</dc:creator>
  <cp:lastModifiedBy>GOGOUSIS Pavlos</cp:lastModifiedBy>
  <cp:revision>8</cp:revision>
  <dcterms:created xsi:type="dcterms:W3CDTF">2018-10-22T10:10:28Z</dcterms:created>
  <dcterms:modified xsi:type="dcterms:W3CDTF">2018-10-22T10:59:40Z</dcterms:modified>
</cp:coreProperties>
</file>