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2EC-2377-4F71-9F18-2A8603D3E2F8}" type="datetimeFigureOut">
              <a:rPr lang="es-ES" smtClean="0"/>
              <a:pPr/>
              <a:t>28/10/2020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D80-403D-4770-B1D9-05D30EE74E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2EC-2377-4F71-9F18-2A8603D3E2F8}" type="datetimeFigureOut">
              <a:rPr lang="es-ES" smtClean="0"/>
              <a:pPr/>
              <a:t>28/10/2020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D80-403D-4770-B1D9-05D30EE74E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2EC-2377-4F71-9F18-2A8603D3E2F8}" type="datetimeFigureOut">
              <a:rPr lang="es-ES" smtClean="0"/>
              <a:pPr/>
              <a:t>28/10/2020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D80-403D-4770-B1D9-05D30EE74E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2EC-2377-4F71-9F18-2A8603D3E2F8}" type="datetimeFigureOut">
              <a:rPr lang="es-ES" smtClean="0"/>
              <a:pPr/>
              <a:t>28/10/2020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D80-403D-4770-B1D9-05D30EE74E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2EC-2377-4F71-9F18-2A8603D3E2F8}" type="datetimeFigureOut">
              <a:rPr lang="es-ES" smtClean="0"/>
              <a:pPr/>
              <a:t>28/10/2020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D80-403D-4770-B1D9-05D30EE74E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2EC-2377-4F71-9F18-2A8603D3E2F8}" type="datetimeFigureOut">
              <a:rPr lang="es-ES" smtClean="0"/>
              <a:pPr/>
              <a:t>28/10/2020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D80-403D-4770-B1D9-05D30EE74E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2EC-2377-4F71-9F18-2A8603D3E2F8}" type="datetimeFigureOut">
              <a:rPr lang="es-ES" smtClean="0"/>
              <a:pPr/>
              <a:t>28/10/2020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D80-403D-4770-B1D9-05D30EE74E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2EC-2377-4F71-9F18-2A8603D3E2F8}" type="datetimeFigureOut">
              <a:rPr lang="es-ES" smtClean="0"/>
              <a:pPr/>
              <a:t>28/10/2020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D80-403D-4770-B1D9-05D30EE74E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2EC-2377-4F71-9F18-2A8603D3E2F8}" type="datetimeFigureOut">
              <a:rPr lang="es-ES" smtClean="0"/>
              <a:pPr/>
              <a:t>28/10/2020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D80-403D-4770-B1D9-05D30EE74E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2EC-2377-4F71-9F18-2A8603D3E2F8}" type="datetimeFigureOut">
              <a:rPr lang="es-ES" smtClean="0"/>
              <a:pPr/>
              <a:t>28/10/2020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D80-403D-4770-B1D9-05D30EE74E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2EC-2377-4F71-9F18-2A8603D3E2F8}" type="datetimeFigureOut">
              <a:rPr lang="es-ES" smtClean="0"/>
              <a:pPr/>
              <a:t>28/10/2020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7D80-403D-4770-B1D9-05D30EE74E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52EC-2377-4F71-9F18-2A8603D3E2F8}" type="datetimeFigureOut">
              <a:rPr lang="es-ES" smtClean="0"/>
              <a:pPr/>
              <a:t>28/10/2020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7D80-403D-4770-B1D9-05D30EE74E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Número 5 Imágenes Vectoriales, Ilustraciones Libres de Regalías de Número 5  | Depositphotos®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7" y="571480"/>
            <a:ext cx="928694" cy="928695"/>
          </a:xfrm>
          <a:prstGeom prst="rect">
            <a:avLst/>
          </a:prstGeom>
          <a:noFill/>
        </p:spPr>
      </p:pic>
      <p:sp>
        <p:nvSpPr>
          <p:cNvPr id="17" name="16 Rectángulo"/>
          <p:cNvSpPr/>
          <p:nvPr/>
        </p:nvSpPr>
        <p:spPr>
          <a:xfrm>
            <a:off x="285720" y="714356"/>
            <a:ext cx="8643998" cy="4786346"/>
          </a:xfrm>
          <a:prstGeom prst="rect">
            <a:avLst/>
          </a:prstGeom>
          <a:blipFill dpi="0" rotWithShape="1">
            <a:blip r:embed="rId3">
              <a:alphaModFix amt="64000"/>
            </a:blip>
            <a:srcRect/>
            <a:stretch>
              <a:fillRect l="5000" t="18000" r="13000" b="7000"/>
            </a:stretch>
          </a:blip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357158" y="1428736"/>
            <a:ext cx="8501122" cy="400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357158" y="785794"/>
            <a:ext cx="850112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571472" y="1500174"/>
            <a:ext cx="81439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143108" y="1571612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SORTEO LOS SABADOS POR LA NOCTURNA</a:t>
            </a:r>
            <a:endParaRPr lang="es-ES" b="1" dirty="0"/>
          </a:p>
        </p:txBody>
      </p:sp>
      <p:sp>
        <p:nvSpPr>
          <p:cNvPr id="14" name="13 Rectángulo"/>
          <p:cNvSpPr/>
          <p:nvPr/>
        </p:nvSpPr>
        <p:spPr>
          <a:xfrm>
            <a:off x="571472" y="4857760"/>
            <a:ext cx="81439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714348" y="4857760"/>
            <a:ext cx="8429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PREMIO:                                   	VALOR: $50 – 3 X $100</a:t>
            </a:r>
            <a:endParaRPr lang="es-ES" sz="2800" b="1" dirty="0"/>
          </a:p>
        </p:txBody>
      </p:sp>
      <p:sp>
        <p:nvSpPr>
          <p:cNvPr id="18" name="17 Rectángulo"/>
          <p:cNvSpPr/>
          <p:nvPr/>
        </p:nvSpPr>
        <p:spPr>
          <a:xfrm>
            <a:off x="2071669" y="714356"/>
            <a:ext cx="35719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PALPI</a:t>
            </a:r>
            <a:endParaRPr lang="es-E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857224" y="3857628"/>
          <a:ext cx="78581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36"/>
                <a:gridCol w="1571636"/>
                <a:gridCol w="1571636"/>
                <a:gridCol w="1571636"/>
                <a:gridCol w="1571636"/>
              </a:tblGrid>
              <a:tr h="35719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14 Rectángulo"/>
          <p:cNvSpPr/>
          <p:nvPr/>
        </p:nvSpPr>
        <p:spPr>
          <a:xfrm>
            <a:off x="571472" y="2071678"/>
            <a:ext cx="8143932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642910" y="2143117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NOMBRE y APELLIDO:</a:t>
            </a:r>
            <a:r>
              <a:rPr lang="es-ES" dirty="0" smtClean="0"/>
              <a:t> </a:t>
            </a:r>
          </a:p>
          <a:p>
            <a:r>
              <a:rPr lang="es-ES" b="1" dirty="0" smtClean="0"/>
              <a:t>DNI:                               DOMICILIO: </a:t>
            </a:r>
            <a:endParaRPr lang="es-ES" dirty="0"/>
          </a:p>
        </p:txBody>
      </p:sp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857222" y="3429000"/>
          <a:ext cx="78581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36"/>
                <a:gridCol w="1571636"/>
                <a:gridCol w="1571636"/>
                <a:gridCol w="1571636"/>
                <a:gridCol w="1571636"/>
              </a:tblGrid>
              <a:tr h="35719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857222" y="2928934"/>
          <a:ext cx="7858180" cy="42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36"/>
                <a:gridCol w="1571636"/>
                <a:gridCol w="1571636"/>
                <a:gridCol w="1571636"/>
                <a:gridCol w="1571636"/>
              </a:tblGrid>
              <a:tr h="4286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21 CuadroTexto"/>
          <p:cNvSpPr txBox="1"/>
          <p:nvPr/>
        </p:nvSpPr>
        <p:spPr>
          <a:xfrm>
            <a:off x="500034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0003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00034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</a:t>
            </a:r>
            <a:endParaRPr lang="es-ES" b="1" dirty="0"/>
          </a:p>
        </p:txBody>
      </p:sp>
      <p:graphicFrame>
        <p:nvGraphicFramePr>
          <p:cNvPr id="27" name="26 Tabla"/>
          <p:cNvGraphicFramePr>
            <a:graphicFrameLocks noGrp="1"/>
          </p:cNvGraphicFramePr>
          <p:nvPr/>
        </p:nvGraphicFramePr>
        <p:xfrm>
          <a:off x="857224" y="4349124"/>
          <a:ext cx="78581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36"/>
                <a:gridCol w="1571636"/>
                <a:gridCol w="1571636"/>
                <a:gridCol w="1571636"/>
                <a:gridCol w="1571636"/>
              </a:tblGrid>
              <a:tr h="35719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500034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4</a:t>
            </a:r>
            <a:endParaRPr lang="es-E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ona, símbolo de corona negra, png | PNGEgg"/>
          <p:cNvPicPr>
            <a:picLocks noChangeAspect="1" noChangeArrowheads="1"/>
          </p:cNvPicPr>
          <p:nvPr/>
        </p:nvPicPr>
        <p:blipFill>
          <a:blip r:embed="rId2">
            <a:lum bright="18000"/>
          </a:blip>
          <a:srcRect/>
          <a:stretch>
            <a:fillRect/>
          </a:stretch>
        </p:blipFill>
        <p:spPr bwMode="auto">
          <a:xfrm>
            <a:off x="500034" y="571480"/>
            <a:ext cx="1714512" cy="1714512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357158" y="642918"/>
            <a:ext cx="8501122" cy="3571900"/>
          </a:xfrm>
          <a:prstGeom prst="rect">
            <a:avLst/>
          </a:prstGeom>
          <a:blipFill dpi="0" rotWithShape="1">
            <a:blip r:embed="rId3">
              <a:alphaModFix amt="48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2357422" y="714356"/>
            <a:ext cx="635798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571472" y="3500438"/>
            <a:ext cx="81439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2357422" y="1357298"/>
            <a:ext cx="6357982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2500298" y="1357298"/>
            <a:ext cx="621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NOMBRE y APELLIDO:</a:t>
            </a:r>
            <a:r>
              <a:rPr lang="es-ES" dirty="0" smtClean="0"/>
              <a:t> </a:t>
            </a:r>
            <a:r>
              <a:rPr lang="es-ES" dirty="0" smtClean="0"/>
              <a:t>                                            </a:t>
            </a:r>
            <a:r>
              <a:rPr lang="es-ES" b="1" dirty="0" smtClean="0"/>
              <a:t>DNI:</a:t>
            </a:r>
            <a:endParaRPr lang="es-ES" b="1" dirty="0" smtClean="0"/>
          </a:p>
          <a:p>
            <a:r>
              <a:rPr lang="es-ES" b="1" dirty="0" smtClean="0"/>
              <a:t>TELEFONO:                            </a:t>
            </a:r>
            <a:r>
              <a:rPr lang="es-ES" b="1" dirty="0" smtClean="0"/>
              <a:t>DOMICILIO: 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428596" y="714356"/>
            <a:ext cx="18573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" name="25 Tabla"/>
          <p:cNvGraphicFramePr>
            <a:graphicFrameLocks noGrp="1"/>
          </p:cNvGraphicFramePr>
          <p:nvPr/>
        </p:nvGraphicFramePr>
        <p:xfrm>
          <a:off x="428592" y="2343780"/>
          <a:ext cx="8286810" cy="870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81"/>
                <a:gridCol w="828681"/>
                <a:gridCol w="828681"/>
                <a:gridCol w="828681"/>
                <a:gridCol w="828681"/>
                <a:gridCol w="828681"/>
                <a:gridCol w="828681"/>
                <a:gridCol w="828681"/>
                <a:gridCol w="828681"/>
                <a:gridCol w="828681"/>
              </a:tblGrid>
              <a:tr h="87090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26 CuadroTexto"/>
          <p:cNvSpPr txBox="1"/>
          <p:nvPr/>
        </p:nvSpPr>
        <p:spPr>
          <a:xfrm>
            <a:off x="571472" y="350043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1º PREMIO </a:t>
            </a:r>
            <a:endParaRPr lang="es-ES" sz="14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758469" y="3478413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2 º PREMIO </a:t>
            </a:r>
            <a:endParaRPr lang="es-ES" sz="14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576045" y="3500438"/>
            <a:ext cx="71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VALOR</a:t>
            </a:r>
          </a:p>
          <a:p>
            <a:r>
              <a:rPr lang="es-ES" sz="1400" b="1" dirty="0" smtClean="0"/>
              <a:t> </a:t>
            </a:r>
            <a:r>
              <a:rPr lang="es-ES" sz="1400" b="1" dirty="0" smtClean="0"/>
              <a:t> $ 100 </a:t>
            </a:r>
            <a:endParaRPr lang="es-ES" sz="14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57422" y="785794"/>
            <a:ext cx="3945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PALPITANDO TUCUMAN  -  Nº </a:t>
            </a:r>
            <a:endParaRPr lang="es-E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ona, símbolo de corona negra, png | PNGEgg"/>
          <p:cNvPicPr>
            <a:picLocks noChangeAspect="1" noChangeArrowheads="1"/>
          </p:cNvPicPr>
          <p:nvPr/>
        </p:nvPicPr>
        <p:blipFill>
          <a:blip r:embed="rId2">
            <a:lum bright="18000"/>
          </a:blip>
          <a:srcRect/>
          <a:stretch>
            <a:fillRect/>
          </a:stretch>
        </p:blipFill>
        <p:spPr bwMode="auto">
          <a:xfrm>
            <a:off x="500034" y="571480"/>
            <a:ext cx="1714512" cy="1714512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357158" y="642918"/>
            <a:ext cx="8501122" cy="4357718"/>
          </a:xfrm>
          <a:prstGeom prst="rect">
            <a:avLst/>
          </a:prstGeom>
          <a:blipFill dpi="0" rotWithShape="1">
            <a:blip r:embed="rId3">
              <a:alphaModFix amt="55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2357422" y="714356"/>
            <a:ext cx="635798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571472" y="4429132"/>
            <a:ext cx="814393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2357422" y="1357298"/>
            <a:ext cx="6357982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2500298" y="1357298"/>
            <a:ext cx="621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NOMBRE y APELLIDO:</a:t>
            </a:r>
            <a:r>
              <a:rPr lang="es-ES" dirty="0" smtClean="0"/>
              <a:t> </a:t>
            </a:r>
            <a:r>
              <a:rPr lang="es-ES" dirty="0" smtClean="0"/>
              <a:t>                                            </a:t>
            </a:r>
            <a:r>
              <a:rPr lang="es-ES" b="1" dirty="0" smtClean="0"/>
              <a:t>DNI:</a:t>
            </a:r>
            <a:endParaRPr lang="es-ES" b="1" dirty="0" smtClean="0"/>
          </a:p>
          <a:p>
            <a:r>
              <a:rPr lang="es-ES" b="1" dirty="0" smtClean="0"/>
              <a:t>TELEFONO:                            </a:t>
            </a:r>
            <a:r>
              <a:rPr lang="es-ES" b="1" dirty="0" smtClean="0"/>
              <a:t>DOMICILIO: 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428596" y="714356"/>
            <a:ext cx="18573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" name="25 Tabla"/>
          <p:cNvGraphicFramePr>
            <a:graphicFrameLocks noGrp="1"/>
          </p:cNvGraphicFramePr>
          <p:nvPr/>
        </p:nvGraphicFramePr>
        <p:xfrm>
          <a:off x="857226" y="2143116"/>
          <a:ext cx="7858180" cy="42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</a:tblGrid>
              <a:tr h="428628"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26 CuadroTexto"/>
          <p:cNvSpPr txBox="1"/>
          <p:nvPr/>
        </p:nvSpPr>
        <p:spPr>
          <a:xfrm>
            <a:off x="571472" y="4407107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1º PREMIO </a:t>
            </a:r>
            <a:endParaRPr lang="es-ES" sz="14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758469" y="4407107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2 º PREMIO </a:t>
            </a:r>
            <a:endParaRPr lang="es-ES" sz="14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576045" y="4405978"/>
            <a:ext cx="71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VALOR</a:t>
            </a:r>
          </a:p>
          <a:p>
            <a:r>
              <a:rPr lang="es-ES" sz="1400" b="1" dirty="0" smtClean="0"/>
              <a:t> </a:t>
            </a:r>
            <a:r>
              <a:rPr lang="es-ES" sz="1400" b="1" dirty="0" smtClean="0"/>
              <a:t> $ 100 </a:t>
            </a:r>
            <a:endParaRPr lang="es-ES" sz="14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357422" y="785794"/>
            <a:ext cx="3945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PALPITANDO TUCUMAN  -  Nº </a:t>
            </a:r>
            <a:endParaRPr lang="es-ES" sz="2400" dirty="0"/>
          </a:p>
        </p:txBody>
      </p: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857226" y="3286124"/>
          <a:ext cx="7858180" cy="42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</a:tblGrid>
              <a:tr h="4286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857226" y="3857628"/>
          <a:ext cx="7858180" cy="42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</a:tblGrid>
              <a:tr h="4286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857226" y="2714620"/>
          <a:ext cx="7858180" cy="42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  <a:gridCol w="785818"/>
              </a:tblGrid>
              <a:tr h="4286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20 CuadroTexto"/>
          <p:cNvSpPr txBox="1"/>
          <p:nvPr/>
        </p:nvSpPr>
        <p:spPr>
          <a:xfrm>
            <a:off x="571472" y="22145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1</a:t>
            </a:r>
            <a:endParaRPr lang="es-ES" sz="14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71472" y="2764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2</a:t>
            </a:r>
            <a:endParaRPr lang="es-ES" sz="14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71472" y="33355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3</a:t>
            </a:r>
            <a:endParaRPr lang="es-ES" sz="14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71472" y="39290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4</a:t>
            </a:r>
            <a:endParaRPr lang="es-E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71</Words>
  <Application>Microsoft Office PowerPoint</Application>
  <PresentationFormat>Presentación en pantalla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Gogui</dc:creator>
  <cp:lastModifiedBy>Gogui</cp:lastModifiedBy>
  <cp:revision>31</cp:revision>
  <dcterms:created xsi:type="dcterms:W3CDTF">2020-10-27T12:49:19Z</dcterms:created>
  <dcterms:modified xsi:type="dcterms:W3CDTF">2020-10-28T19:02:20Z</dcterms:modified>
</cp:coreProperties>
</file>