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3.jpg" ContentType="image/png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FDFE"/>
    <a:srgbClr val="347FBB"/>
    <a:srgbClr val="FAFFFF"/>
    <a:srgbClr val="A3CBFA"/>
    <a:srgbClr val="B0FCA3"/>
    <a:srgbClr val="ADF9CE"/>
    <a:srgbClr val="D6FDA4"/>
    <a:srgbClr val="F8CEA0"/>
    <a:srgbClr val="F29E9C"/>
    <a:srgbClr val="3DE6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/>
    <p:restoredTop sz="94677"/>
  </p:normalViewPr>
  <p:slideViewPr>
    <p:cSldViewPr snapToGrid="0" snapToObjects="1">
      <p:cViewPr>
        <p:scale>
          <a:sx n="99" d="100"/>
          <a:sy n="99" d="100"/>
        </p:scale>
        <p:origin x="24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E6DC4-1C24-8D4E-9C0B-74095C0C1E52}" type="datetimeFigureOut">
              <a:rPr kumimoji="1" lang="zh-CN" altLang="en-US" smtClean="0"/>
              <a:t>2019/7/8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AD393-0B6C-EB44-BDAA-655DED3E2C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2346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2AD393-0B6C-EB44-BDAA-655DED3E2CF5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179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2AD393-0B6C-EB44-BDAA-655DED3E2CF5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0913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CE9D-7196-F348-9577-8FE3C6703E3C}" type="datetimeFigureOut">
              <a:rPr kumimoji="1" lang="zh-CN" altLang="en-US" smtClean="0"/>
              <a:t>2019/7/8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BFF55-C2F2-2A49-8F70-8834D294D3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7529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CE9D-7196-F348-9577-8FE3C6703E3C}" type="datetimeFigureOut">
              <a:rPr kumimoji="1" lang="zh-CN" altLang="en-US" smtClean="0"/>
              <a:t>2019/7/8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BFF55-C2F2-2A49-8F70-8834D294D3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87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CE9D-7196-F348-9577-8FE3C6703E3C}" type="datetimeFigureOut">
              <a:rPr kumimoji="1" lang="zh-CN" altLang="en-US" smtClean="0"/>
              <a:t>2019/7/8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BFF55-C2F2-2A49-8F70-8834D294D3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0366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CE9D-7196-F348-9577-8FE3C6703E3C}" type="datetimeFigureOut">
              <a:rPr kumimoji="1" lang="zh-CN" altLang="en-US" smtClean="0"/>
              <a:t>2019/7/8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BFF55-C2F2-2A49-8F70-8834D294D3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5883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CE9D-7196-F348-9577-8FE3C6703E3C}" type="datetimeFigureOut">
              <a:rPr kumimoji="1" lang="zh-CN" altLang="en-US" smtClean="0"/>
              <a:t>2019/7/8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BFF55-C2F2-2A49-8F70-8834D294D3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3037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CE9D-7196-F348-9577-8FE3C6703E3C}" type="datetimeFigureOut">
              <a:rPr kumimoji="1" lang="zh-CN" altLang="en-US" smtClean="0"/>
              <a:t>2019/7/8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BFF55-C2F2-2A49-8F70-8834D294D3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7712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CE9D-7196-F348-9577-8FE3C6703E3C}" type="datetimeFigureOut">
              <a:rPr kumimoji="1" lang="zh-CN" altLang="en-US" smtClean="0"/>
              <a:t>2019/7/8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BFF55-C2F2-2A49-8F70-8834D294D3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4882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CE9D-7196-F348-9577-8FE3C6703E3C}" type="datetimeFigureOut">
              <a:rPr kumimoji="1" lang="zh-CN" altLang="en-US" smtClean="0"/>
              <a:t>2019/7/8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BFF55-C2F2-2A49-8F70-8834D294D3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9975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CE9D-7196-F348-9577-8FE3C6703E3C}" type="datetimeFigureOut">
              <a:rPr kumimoji="1" lang="zh-CN" altLang="en-US" smtClean="0"/>
              <a:t>2019/7/8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BFF55-C2F2-2A49-8F70-8834D294D3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0349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CE9D-7196-F348-9577-8FE3C6703E3C}" type="datetimeFigureOut">
              <a:rPr kumimoji="1" lang="zh-CN" altLang="en-US" smtClean="0"/>
              <a:t>2019/7/8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BFF55-C2F2-2A49-8F70-8834D294D3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2318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CE9D-7196-F348-9577-8FE3C6703E3C}" type="datetimeFigureOut">
              <a:rPr kumimoji="1" lang="zh-CN" altLang="en-US" smtClean="0"/>
              <a:t>2019/7/8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BFF55-C2F2-2A49-8F70-8834D294D3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000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4CE9D-7196-F348-9577-8FE3C6703E3C}" type="datetimeFigureOut">
              <a:rPr kumimoji="1" lang="zh-CN" altLang="en-US" smtClean="0"/>
              <a:t>2019/7/8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BFF55-C2F2-2A49-8F70-8834D294D3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0988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87624" y="365566"/>
            <a:ext cx="10638874" cy="737392"/>
          </a:xfrm>
          <a:prstGeom prst="rect">
            <a:avLst/>
          </a:prstGeom>
          <a:solidFill>
            <a:srgbClr val="ADF9CE"/>
          </a:solidFill>
          <a:ln w="38100" cap="rnd" cmpd="sng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59602" y="567773"/>
            <a:ext cx="147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应用层</a:t>
            </a:r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940869" y="496488"/>
            <a:ext cx="1978090" cy="525096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WEB</a:t>
            </a:r>
            <a:r>
              <a:rPr kumimoji="1" lang="zh-CN" altLang="en-US" dirty="0" smtClean="0">
                <a:solidFill>
                  <a:schemeClr val="tx1"/>
                </a:solidFill>
              </a:rPr>
              <a:t>端、移动端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59954" y="489891"/>
            <a:ext cx="1838129" cy="525096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WEB</a:t>
            </a:r>
            <a:r>
              <a:rPr kumimoji="1" lang="zh-CN" altLang="en-US" dirty="0" smtClean="0">
                <a:solidFill>
                  <a:schemeClr val="tx1"/>
                </a:solidFill>
              </a:rPr>
              <a:t>管理后台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979896" y="489891"/>
            <a:ext cx="1838129" cy="525096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PKBG</a:t>
            </a:r>
            <a:r>
              <a:rPr kumimoji="1" lang="zh-CN" altLang="en-US" dirty="0" smtClean="0">
                <a:solidFill>
                  <a:schemeClr val="tx1"/>
                </a:solidFill>
              </a:rPr>
              <a:t>管理系统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线连接符 11"/>
          <p:cNvCxnSpPr/>
          <p:nvPr/>
        </p:nvCxnSpPr>
        <p:spPr>
          <a:xfrm flipV="1">
            <a:off x="494520" y="1208622"/>
            <a:ext cx="11271379" cy="18661"/>
          </a:xfrm>
          <a:prstGeom prst="line">
            <a:avLst/>
          </a:prstGeom>
          <a:ln w="317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 flipH="1">
            <a:off x="6597224" y="1112348"/>
            <a:ext cx="0" cy="360000"/>
          </a:xfrm>
          <a:prstGeom prst="straightConnector1">
            <a:avLst/>
          </a:prstGeom>
          <a:ln>
            <a:solidFill>
              <a:schemeClr val="tx1"/>
            </a:solidFill>
            <a:round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83059" y="1572542"/>
            <a:ext cx="147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控制层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766670" y="1472348"/>
            <a:ext cx="8518841" cy="654954"/>
          </a:xfrm>
          <a:prstGeom prst="rect">
            <a:avLst/>
          </a:prstGeom>
          <a:solidFill>
            <a:srgbClr val="F8CEA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420187" y="1560116"/>
            <a:ext cx="1507339" cy="472546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POST</a:t>
            </a:r>
            <a:r>
              <a:rPr kumimoji="1" lang="zh-CN" altLang="en-US" dirty="0" smtClean="0">
                <a:solidFill>
                  <a:schemeClr val="tx1"/>
                </a:solidFill>
              </a:rPr>
              <a:t>请求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497419" y="1578735"/>
            <a:ext cx="1502283" cy="472546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GET</a:t>
            </a:r>
            <a:r>
              <a:rPr kumimoji="1" lang="zh-CN" altLang="en-US" dirty="0" smtClean="0">
                <a:solidFill>
                  <a:schemeClr val="tx1"/>
                </a:solidFill>
              </a:rPr>
              <a:t>请求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20124" y="1373296"/>
            <a:ext cx="626743" cy="3534275"/>
          </a:xfrm>
          <a:prstGeom prst="rect">
            <a:avLst/>
          </a:prstGeom>
          <a:solidFill>
            <a:srgbClr val="D6FDA4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118878" y="2015080"/>
            <a:ext cx="5839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/>
              <a:t>统一日志记录</a:t>
            </a:r>
            <a:endParaRPr kumimoji="1" lang="zh-CN" altLang="en-US" sz="2000" dirty="0"/>
          </a:p>
        </p:txBody>
      </p:sp>
      <p:sp>
        <p:nvSpPr>
          <p:cNvPr id="28" name="矩形 27"/>
          <p:cNvSpPr/>
          <p:nvPr/>
        </p:nvSpPr>
        <p:spPr>
          <a:xfrm>
            <a:off x="10454502" y="1426252"/>
            <a:ext cx="626743" cy="3547444"/>
          </a:xfrm>
          <a:prstGeom prst="rect">
            <a:avLst/>
          </a:prstGeom>
          <a:solidFill>
            <a:srgbClr val="F29E9C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29E9C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1325952" y="1426252"/>
            <a:ext cx="626743" cy="3547444"/>
          </a:xfrm>
          <a:prstGeom prst="rect">
            <a:avLst/>
          </a:prstGeom>
          <a:solidFill>
            <a:srgbClr val="F29E9C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11409241" y="2081206"/>
            <a:ext cx="5839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/>
              <a:t>统一异常管理</a:t>
            </a:r>
            <a:endParaRPr kumimoji="1" lang="zh-CN" altLang="en-US" sz="2000" dirty="0"/>
          </a:p>
        </p:txBody>
      </p:sp>
      <p:sp>
        <p:nvSpPr>
          <p:cNvPr id="31" name="文本框 30"/>
          <p:cNvSpPr txBox="1"/>
          <p:nvPr/>
        </p:nvSpPr>
        <p:spPr>
          <a:xfrm>
            <a:off x="10580578" y="2081206"/>
            <a:ext cx="5839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/>
              <a:t>统一权限控制</a:t>
            </a:r>
            <a:endParaRPr kumimoji="1" lang="zh-CN" altLang="en-US" sz="2000" dirty="0"/>
          </a:p>
        </p:txBody>
      </p:sp>
      <p:sp>
        <p:nvSpPr>
          <p:cNvPr id="32" name="矩形 31"/>
          <p:cNvSpPr/>
          <p:nvPr/>
        </p:nvSpPr>
        <p:spPr>
          <a:xfrm>
            <a:off x="1757924" y="3441108"/>
            <a:ext cx="2727493" cy="762802"/>
          </a:xfrm>
          <a:prstGeom prst="rect">
            <a:avLst/>
          </a:prstGeom>
          <a:solidFill>
            <a:srgbClr val="B0FCA3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100638" y="3561239"/>
            <a:ext cx="1197445" cy="492634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用户管理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809968" y="3542091"/>
            <a:ext cx="1218758" cy="512722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>
                <a:solidFill>
                  <a:schemeClr val="tx1"/>
                </a:solidFill>
              </a:rPr>
              <a:t>用户交互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9" name="直线箭头连接符 38"/>
          <p:cNvCxnSpPr/>
          <p:nvPr/>
        </p:nvCxnSpPr>
        <p:spPr>
          <a:xfrm flipH="1">
            <a:off x="6493828" y="2127302"/>
            <a:ext cx="0" cy="251999"/>
          </a:xfrm>
          <a:prstGeom prst="straightConnector1">
            <a:avLst/>
          </a:prstGeom>
          <a:ln>
            <a:solidFill>
              <a:schemeClr val="tx1"/>
            </a:solidFill>
            <a:round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/>
          <p:nvPr/>
        </p:nvCxnSpPr>
        <p:spPr>
          <a:xfrm flipH="1">
            <a:off x="7470800" y="3981770"/>
            <a:ext cx="0" cy="251999"/>
          </a:xfrm>
          <a:prstGeom prst="straightConnector1">
            <a:avLst/>
          </a:prstGeom>
          <a:ln>
            <a:solidFill>
              <a:schemeClr val="tx1"/>
            </a:solidFill>
            <a:round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1904140" y="4473964"/>
            <a:ext cx="8469653" cy="729563"/>
          </a:xfrm>
          <a:prstGeom prst="rect">
            <a:avLst/>
          </a:prstGeom>
          <a:solidFill>
            <a:srgbClr val="B0FCA3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4167240" y="4565451"/>
            <a:ext cx="1956353" cy="472546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数据聚合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695836" y="4565451"/>
            <a:ext cx="1956353" cy="472546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数据适配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5" name="直线箭头连接符 44"/>
          <p:cNvCxnSpPr/>
          <p:nvPr/>
        </p:nvCxnSpPr>
        <p:spPr>
          <a:xfrm flipH="1">
            <a:off x="6195283" y="5212258"/>
            <a:ext cx="0" cy="360000"/>
          </a:xfrm>
          <a:prstGeom prst="straightConnector1">
            <a:avLst/>
          </a:prstGeom>
          <a:ln>
            <a:solidFill>
              <a:schemeClr val="tx1"/>
            </a:solidFill>
            <a:round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1646868" y="5625982"/>
            <a:ext cx="9941654" cy="1013132"/>
          </a:xfrm>
          <a:prstGeom prst="rect">
            <a:avLst/>
          </a:prstGeom>
          <a:solidFill>
            <a:srgbClr val="A3CBFA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磁盘 46"/>
          <p:cNvSpPr/>
          <p:nvPr/>
        </p:nvSpPr>
        <p:spPr>
          <a:xfrm>
            <a:off x="3635772" y="5760228"/>
            <a:ext cx="1167585" cy="744639"/>
          </a:xfrm>
          <a:prstGeom prst="flowChartMagneticDisk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MySQL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磁盘 47"/>
          <p:cNvSpPr/>
          <p:nvPr/>
        </p:nvSpPr>
        <p:spPr>
          <a:xfrm>
            <a:off x="8652189" y="5785287"/>
            <a:ext cx="1335873" cy="744639"/>
          </a:xfrm>
          <a:prstGeom prst="flowChartMagneticDisk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MongoDB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756243" y="2410568"/>
            <a:ext cx="8607398" cy="729866"/>
          </a:xfrm>
          <a:prstGeom prst="rect">
            <a:avLst/>
          </a:prstGeom>
          <a:solidFill>
            <a:srgbClr val="B0FCA3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5328653" y="2537296"/>
            <a:ext cx="1507339" cy="472546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>
                <a:solidFill>
                  <a:schemeClr val="tx1"/>
                </a:solidFill>
              </a:rPr>
              <a:t>服务分发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526580" y="3431699"/>
            <a:ext cx="3099409" cy="766932"/>
          </a:xfrm>
          <a:prstGeom prst="rect">
            <a:avLst/>
          </a:prstGeom>
          <a:solidFill>
            <a:srgbClr val="B0FCA3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6352398" y="3502894"/>
            <a:ext cx="1113516" cy="54807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>
                <a:solidFill>
                  <a:schemeClr val="tx1"/>
                </a:solidFill>
              </a:rPr>
              <a:t>房间交互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667758" y="3422798"/>
            <a:ext cx="2679051" cy="727511"/>
          </a:xfrm>
          <a:prstGeom prst="rect">
            <a:avLst/>
          </a:prstGeom>
          <a:solidFill>
            <a:srgbClr val="B0FCA3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7748751" y="3571204"/>
            <a:ext cx="1197445" cy="492634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开始游戏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9020564" y="3571204"/>
            <a:ext cx="1116141" cy="47285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实时对战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625247" y="3487485"/>
            <a:ext cx="1640988" cy="54807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>
                <a:solidFill>
                  <a:schemeClr val="tx1"/>
                </a:solidFill>
              </a:rPr>
              <a:t>房间管理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0" name="直线箭头连接符 69"/>
          <p:cNvCxnSpPr/>
          <p:nvPr/>
        </p:nvCxnSpPr>
        <p:spPr>
          <a:xfrm flipH="1">
            <a:off x="3098956" y="3103391"/>
            <a:ext cx="0" cy="251999"/>
          </a:xfrm>
          <a:prstGeom prst="straightConnector1">
            <a:avLst/>
          </a:prstGeom>
          <a:ln>
            <a:solidFill>
              <a:schemeClr val="tx1"/>
            </a:solidFill>
            <a:round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箭头连接符 70"/>
          <p:cNvCxnSpPr/>
          <p:nvPr/>
        </p:nvCxnSpPr>
        <p:spPr>
          <a:xfrm flipH="1">
            <a:off x="6130210" y="3140434"/>
            <a:ext cx="0" cy="251999"/>
          </a:xfrm>
          <a:prstGeom prst="straightConnector1">
            <a:avLst/>
          </a:prstGeom>
          <a:ln>
            <a:solidFill>
              <a:schemeClr val="tx1"/>
            </a:solidFill>
            <a:round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71"/>
          <p:cNvCxnSpPr/>
          <p:nvPr/>
        </p:nvCxnSpPr>
        <p:spPr>
          <a:xfrm flipH="1">
            <a:off x="9043008" y="3125497"/>
            <a:ext cx="0" cy="251999"/>
          </a:xfrm>
          <a:prstGeom prst="straightConnector1">
            <a:avLst/>
          </a:prstGeom>
          <a:ln>
            <a:solidFill>
              <a:schemeClr val="tx1"/>
            </a:solidFill>
            <a:round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线箭头连接符 72"/>
          <p:cNvCxnSpPr/>
          <p:nvPr/>
        </p:nvCxnSpPr>
        <p:spPr>
          <a:xfrm flipH="1">
            <a:off x="6101420" y="4198631"/>
            <a:ext cx="0" cy="251999"/>
          </a:xfrm>
          <a:prstGeom prst="straightConnector1">
            <a:avLst/>
          </a:prstGeom>
          <a:ln>
            <a:solidFill>
              <a:schemeClr val="tx1"/>
            </a:solidFill>
            <a:round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箭头连接符 73"/>
          <p:cNvCxnSpPr/>
          <p:nvPr/>
        </p:nvCxnSpPr>
        <p:spPr>
          <a:xfrm flipH="1">
            <a:off x="3098956" y="4233769"/>
            <a:ext cx="0" cy="251999"/>
          </a:xfrm>
          <a:prstGeom prst="straightConnector1">
            <a:avLst/>
          </a:prstGeom>
          <a:ln>
            <a:solidFill>
              <a:schemeClr val="tx1"/>
            </a:solidFill>
            <a:round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/>
          <p:cNvCxnSpPr/>
          <p:nvPr/>
        </p:nvCxnSpPr>
        <p:spPr>
          <a:xfrm flipH="1">
            <a:off x="9033956" y="4099158"/>
            <a:ext cx="0" cy="251999"/>
          </a:xfrm>
          <a:prstGeom prst="straightConnector1">
            <a:avLst/>
          </a:prstGeom>
          <a:ln>
            <a:solidFill>
              <a:schemeClr val="tx1"/>
            </a:solidFill>
            <a:round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/>
          <p:cNvCxnSpPr/>
          <p:nvPr/>
        </p:nvCxnSpPr>
        <p:spPr>
          <a:xfrm flipV="1">
            <a:off x="487903" y="2238069"/>
            <a:ext cx="11271379" cy="18661"/>
          </a:xfrm>
          <a:prstGeom prst="line">
            <a:avLst/>
          </a:prstGeom>
          <a:ln w="317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/>
          <p:cNvCxnSpPr/>
          <p:nvPr/>
        </p:nvCxnSpPr>
        <p:spPr>
          <a:xfrm flipV="1">
            <a:off x="465730" y="3244542"/>
            <a:ext cx="11271379" cy="18661"/>
          </a:xfrm>
          <a:prstGeom prst="line">
            <a:avLst/>
          </a:prstGeom>
          <a:ln w="317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/>
          <p:cNvCxnSpPr/>
          <p:nvPr/>
        </p:nvCxnSpPr>
        <p:spPr>
          <a:xfrm flipV="1">
            <a:off x="317143" y="4328573"/>
            <a:ext cx="11271379" cy="18661"/>
          </a:xfrm>
          <a:prstGeom prst="line">
            <a:avLst/>
          </a:prstGeom>
          <a:ln w="317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/>
          <p:cNvCxnSpPr/>
          <p:nvPr/>
        </p:nvCxnSpPr>
        <p:spPr>
          <a:xfrm flipV="1">
            <a:off x="487902" y="5451121"/>
            <a:ext cx="11271379" cy="18661"/>
          </a:xfrm>
          <a:prstGeom prst="line">
            <a:avLst/>
          </a:prstGeom>
          <a:ln w="317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166174" y="3103947"/>
            <a:ext cx="147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业务层</a:t>
            </a:r>
            <a:endParaRPr kumimoji="1" lang="zh-CN" altLang="en-US" dirty="0"/>
          </a:p>
        </p:txBody>
      </p:sp>
      <p:sp>
        <p:nvSpPr>
          <p:cNvPr id="81" name="文本框 80"/>
          <p:cNvSpPr txBox="1"/>
          <p:nvPr/>
        </p:nvSpPr>
        <p:spPr>
          <a:xfrm>
            <a:off x="225315" y="4710111"/>
            <a:ext cx="147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持久层</a:t>
            </a:r>
            <a:endParaRPr kumimoji="1" lang="zh-CN" altLang="en-US" dirty="0"/>
          </a:p>
        </p:txBody>
      </p:sp>
      <p:sp>
        <p:nvSpPr>
          <p:cNvPr id="82" name="文本框 81"/>
          <p:cNvSpPr txBox="1"/>
          <p:nvPr/>
        </p:nvSpPr>
        <p:spPr>
          <a:xfrm>
            <a:off x="283006" y="5972941"/>
            <a:ext cx="100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数据库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98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2755900" y="2266454"/>
            <a:ext cx="5702300" cy="20681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731" y="4655066"/>
            <a:ext cx="2309456" cy="1803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865" y="142637"/>
            <a:ext cx="2309456" cy="1803400"/>
          </a:xfrm>
          <a:prstGeom prst="rect">
            <a:avLst/>
          </a:prstGeom>
        </p:spPr>
      </p:pic>
      <p:cxnSp>
        <p:nvCxnSpPr>
          <p:cNvPr id="9" name="肘形连接符 8"/>
          <p:cNvCxnSpPr/>
          <p:nvPr/>
        </p:nvCxnSpPr>
        <p:spPr>
          <a:xfrm rot="5400000">
            <a:off x="7169154" y="1847850"/>
            <a:ext cx="1841496" cy="2"/>
          </a:xfrm>
          <a:prstGeom prst="bentConnector3">
            <a:avLst>
              <a:gd name="adj1" fmla="val 50000"/>
            </a:avLst>
          </a:prstGeom>
          <a:ln w="127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>
            <a:off x="7119321" y="939806"/>
            <a:ext cx="97057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6" idx="3"/>
          </p:cNvCxnSpPr>
          <p:nvPr/>
        </p:nvCxnSpPr>
        <p:spPr>
          <a:xfrm flipV="1">
            <a:off x="7447187" y="3657600"/>
            <a:ext cx="642712" cy="1899166"/>
          </a:xfrm>
          <a:prstGeom prst="bentConnector2">
            <a:avLst/>
          </a:prstGeom>
          <a:ln w="127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/>
          <p:nvPr/>
        </p:nvCxnSpPr>
        <p:spPr>
          <a:xfrm rot="5400000" flipH="1" flipV="1">
            <a:off x="3676878" y="1635613"/>
            <a:ext cx="1841496" cy="424477"/>
          </a:xfrm>
          <a:prstGeom prst="bentConnector3">
            <a:avLst/>
          </a:prstGeom>
          <a:ln w="127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/>
          <p:nvPr/>
        </p:nvCxnSpPr>
        <p:spPr>
          <a:xfrm rot="16200000" flipH="1">
            <a:off x="3839968" y="4259003"/>
            <a:ext cx="1899166" cy="696360"/>
          </a:xfrm>
          <a:prstGeom prst="bentConnector3">
            <a:avLst/>
          </a:prstGeom>
          <a:ln w="127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841687" y="3965317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Consumer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5486293" y="3940860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Room-client</a:t>
            </a:r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5396217" y="1624588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User-client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5661581" y="6089134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Game-client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3892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649" y="0"/>
            <a:ext cx="9849787" cy="6830065"/>
          </a:xfrm>
          <a:prstGeom prst="rect">
            <a:avLst/>
          </a:prstGeom>
        </p:spPr>
      </p:pic>
      <p:cxnSp>
        <p:nvCxnSpPr>
          <p:cNvPr id="6" name="肘形连接符 5"/>
          <p:cNvCxnSpPr/>
          <p:nvPr/>
        </p:nvCxnSpPr>
        <p:spPr>
          <a:xfrm>
            <a:off x="2878111" y="3177915"/>
            <a:ext cx="1214204" cy="7045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肘形连接符 7"/>
          <p:cNvCxnSpPr/>
          <p:nvPr/>
        </p:nvCxnSpPr>
        <p:spPr>
          <a:xfrm rot="5400000" flipH="1" flipV="1">
            <a:off x="2938072" y="3897443"/>
            <a:ext cx="554636" cy="55463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/>
          <p:nvPr/>
        </p:nvCxnSpPr>
        <p:spPr>
          <a:xfrm flipV="1">
            <a:off x="4916774" y="3297836"/>
            <a:ext cx="1873770" cy="5846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/>
          <p:nvPr/>
        </p:nvCxnSpPr>
        <p:spPr>
          <a:xfrm rot="10800000" flipV="1">
            <a:off x="6629086" y="3415032"/>
            <a:ext cx="940948" cy="589728"/>
          </a:xfrm>
          <a:prstGeom prst="bentConnector3">
            <a:avLst>
              <a:gd name="adj1" fmla="val 977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>
            <a:off x="6940447" y="4339653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/>
          <p:nvPr/>
        </p:nvCxnSpPr>
        <p:spPr>
          <a:xfrm flipH="1">
            <a:off x="6940447" y="4706911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/>
          <p:nvPr/>
        </p:nvCxnSpPr>
        <p:spPr>
          <a:xfrm flipV="1">
            <a:off x="8499422" y="3245370"/>
            <a:ext cx="1319135" cy="12741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/>
          <p:nvPr/>
        </p:nvCxnSpPr>
        <p:spPr>
          <a:xfrm rot="16200000" flipH="1">
            <a:off x="8709285" y="4901783"/>
            <a:ext cx="1558977" cy="659568"/>
          </a:xfrm>
          <a:prstGeom prst="bentConnector3">
            <a:avLst>
              <a:gd name="adj1" fmla="val 990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/>
          <p:nvPr/>
        </p:nvCxnSpPr>
        <p:spPr>
          <a:xfrm>
            <a:off x="9158989" y="4519534"/>
            <a:ext cx="659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/>
          <p:cNvSpPr/>
          <p:nvPr/>
        </p:nvSpPr>
        <p:spPr>
          <a:xfrm>
            <a:off x="11107711" y="1034322"/>
            <a:ext cx="299803" cy="314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8" name="肘形连接符 47"/>
          <p:cNvCxnSpPr>
            <a:endCxn id="44" idx="4"/>
          </p:cNvCxnSpPr>
          <p:nvPr/>
        </p:nvCxnSpPr>
        <p:spPr>
          <a:xfrm rot="5400000" flipH="1" flipV="1">
            <a:off x="8529403" y="3282847"/>
            <a:ext cx="4661941" cy="794479"/>
          </a:xfrm>
          <a:prstGeom prst="bentConnector3">
            <a:avLst>
              <a:gd name="adj1" fmla="val -1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/>
          <p:cNvCxnSpPr/>
          <p:nvPr/>
        </p:nvCxnSpPr>
        <p:spPr>
          <a:xfrm>
            <a:off x="10463134" y="3177915"/>
            <a:ext cx="794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/>
          <p:cNvCxnSpPr/>
          <p:nvPr/>
        </p:nvCxnSpPr>
        <p:spPr>
          <a:xfrm>
            <a:off x="10463134" y="4519534"/>
            <a:ext cx="794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/>
          <p:cNvCxnSpPr>
            <a:stCxn id="44" idx="0"/>
          </p:cNvCxnSpPr>
          <p:nvPr/>
        </p:nvCxnSpPr>
        <p:spPr>
          <a:xfrm flipH="1" flipV="1">
            <a:off x="11257612" y="179882"/>
            <a:ext cx="1" cy="854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肘形连接符 66"/>
          <p:cNvCxnSpPr/>
          <p:nvPr/>
        </p:nvCxnSpPr>
        <p:spPr>
          <a:xfrm rot="10800000" flipV="1">
            <a:off x="6790544" y="188399"/>
            <a:ext cx="4467068" cy="704538"/>
          </a:xfrm>
          <a:prstGeom prst="bentConnector3">
            <a:avLst>
              <a:gd name="adj1" fmla="val 1000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71"/>
          <p:cNvCxnSpPr/>
          <p:nvPr/>
        </p:nvCxnSpPr>
        <p:spPr>
          <a:xfrm>
            <a:off x="8169639" y="179881"/>
            <a:ext cx="0" cy="732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769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24265" y="463510"/>
            <a:ext cx="8434418" cy="6102325"/>
          </a:xfrm>
          <a:prstGeom prst="rect">
            <a:avLst/>
          </a:prstGeom>
          <a:solidFill>
            <a:srgbClr val="D4FDFE"/>
          </a:solidFill>
          <a:ln w="31750">
            <a:solidFill>
              <a:srgbClr val="347F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5" name="组 24"/>
          <p:cNvGrpSpPr/>
          <p:nvPr/>
        </p:nvGrpSpPr>
        <p:grpSpPr>
          <a:xfrm>
            <a:off x="356016" y="1283962"/>
            <a:ext cx="2517481" cy="1314336"/>
            <a:chOff x="554636" y="565262"/>
            <a:chExt cx="2773181" cy="1301645"/>
          </a:xfrm>
        </p:grpSpPr>
        <p:grpSp>
          <p:nvGrpSpPr>
            <p:cNvPr id="12" name="组 11"/>
            <p:cNvGrpSpPr/>
            <p:nvPr/>
          </p:nvGrpSpPr>
          <p:grpSpPr>
            <a:xfrm>
              <a:off x="554636" y="565262"/>
              <a:ext cx="2623278" cy="1301645"/>
              <a:chOff x="554636" y="683302"/>
              <a:chExt cx="2623278" cy="1301645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554636" y="683302"/>
                <a:ext cx="2623278" cy="1301645"/>
              </a:xfrm>
              <a:prstGeom prst="rect">
                <a:avLst/>
              </a:prstGeom>
              <a:solidFill>
                <a:srgbClr val="D4FDFE"/>
              </a:solidFill>
              <a:ln w="31750">
                <a:solidFill>
                  <a:srgbClr val="347F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Web</a:t>
                </a:r>
                <a:r>
                  <a:rPr kumimoji="1" lang="zh-CN" altLang="en-US" dirty="0" smtClean="0">
                    <a:solidFill>
                      <a:schemeClr val="tx1"/>
                    </a:solidFill>
                  </a:rPr>
                  <a:t>浏览器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7" name="图片 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18684" y="850483"/>
                <a:ext cx="496260" cy="330200"/>
              </a:xfrm>
              <a:prstGeom prst="rect">
                <a:avLst/>
              </a:prstGeom>
            </p:spPr>
          </p:pic>
        </p:grpSp>
        <p:sp>
          <p:nvSpPr>
            <p:cNvPr id="10" name="文本框 9"/>
            <p:cNvSpPr txBox="1"/>
            <p:nvPr/>
          </p:nvSpPr>
          <p:spPr>
            <a:xfrm>
              <a:off x="554637" y="712877"/>
              <a:ext cx="2773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mtClean="0"/>
                <a:t>&lt;&lt;component&gt;&gt;</a:t>
              </a:r>
              <a:endParaRPr kumimoji="1" lang="zh-CN" altLang="en-US" dirty="0"/>
            </a:p>
          </p:txBody>
        </p:sp>
      </p:grpSp>
      <p:grpSp>
        <p:nvGrpSpPr>
          <p:cNvPr id="26" name="组 25"/>
          <p:cNvGrpSpPr/>
          <p:nvPr/>
        </p:nvGrpSpPr>
        <p:grpSpPr>
          <a:xfrm>
            <a:off x="3369012" y="4393461"/>
            <a:ext cx="2556287" cy="1216181"/>
            <a:chOff x="554636" y="565262"/>
            <a:chExt cx="2773181" cy="1301645"/>
          </a:xfrm>
        </p:grpSpPr>
        <p:grpSp>
          <p:nvGrpSpPr>
            <p:cNvPr id="27" name="组 26"/>
            <p:cNvGrpSpPr/>
            <p:nvPr/>
          </p:nvGrpSpPr>
          <p:grpSpPr>
            <a:xfrm>
              <a:off x="554636" y="565262"/>
              <a:ext cx="2623278" cy="1301645"/>
              <a:chOff x="554636" y="683302"/>
              <a:chExt cx="2623278" cy="1301645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554636" y="683302"/>
                <a:ext cx="2623278" cy="1301645"/>
              </a:xfrm>
              <a:prstGeom prst="rect">
                <a:avLst/>
              </a:prstGeom>
              <a:solidFill>
                <a:srgbClr val="D4FDFE"/>
              </a:solidFill>
              <a:ln w="31750">
                <a:solidFill>
                  <a:srgbClr val="347F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PKBG</a:t>
                </a:r>
                <a:r>
                  <a:rPr kumimoji="1" lang="zh-CN" altLang="en-US" dirty="0" smtClean="0">
                    <a:solidFill>
                      <a:schemeClr val="tx1"/>
                    </a:solidFill>
                  </a:rPr>
                  <a:t>服务注册中心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30" name="图片 2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18684" y="850483"/>
                <a:ext cx="496260" cy="330200"/>
              </a:xfrm>
              <a:prstGeom prst="rect">
                <a:avLst/>
              </a:prstGeom>
            </p:spPr>
          </p:pic>
        </p:grpSp>
        <p:sp>
          <p:nvSpPr>
            <p:cNvPr id="28" name="文本框 27"/>
            <p:cNvSpPr txBox="1"/>
            <p:nvPr/>
          </p:nvSpPr>
          <p:spPr>
            <a:xfrm>
              <a:off x="554637" y="712877"/>
              <a:ext cx="2773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&lt;&lt;component&gt;&gt;</a:t>
              </a:r>
              <a:endParaRPr kumimoji="1" lang="zh-CN" altLang="en-US" dirty="0"/>
            </a:p>
          </p:txBody>
        </p:sp>
      </p:grpSp>
      <p:grpSp>
        <p:nvGrpSpPr>
          <p:cNvPr id="31" name="组 30"/>
          <p:cNvGrpSpPr/>
          <p:nvPr/>
        </p:nvGrpSpPr>
        <p:grpSpPr>
          <a:xfrm>
            <a:off x="430966" y="4577932"/>
            <a:ext cx="2593299" cy="1329337"/>
            <a:chOff x="554636" y="565262"/>
            <a:chExt cx="2773181" cy="1301645"/>
          </a:xfrm>
        </p:grpSpPr>
        <p:grpSp>
          <p:nvGrpSpPr>
            <p:cNvPr id="32" name="组 31"/>
            <p:cNvGrpSpPr/>
            <p:nvPr/>
          </p:nvGrpSpPr>
          <p:grpSpPr>
            <a:xfrm>
              <a:off x="554636" y="565262"/>
              <a:ext cx="2623278" cy="1301645"/>
              <a:chOff x="554636" y="683302"/>
              <a:chExt cx="2623278" cy="1301645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554636" y="683302"/>
                <a:ext cx="2623278" cy="1301645"/>
              </a:xfrm>
              <a:prstGeom prst="rect">
                <a:avLst/>
              </a:prstGeom>
              <a:solidFill>
                <a:srgbClr val="D4FDFE"/>
              </a:solidFill>
              <a:ln w="31750">
                <a:solidFill>
                  <a:srgbClr val="347F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 smtClean="0">
                    <a:solidFill>
                      <a:schemeClr val="tx1"/>
                    </a:solidFill>
                  </a:rPr>
                  <a:t>移动</a:t>
                </a:r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App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35" name="图片 3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18684" y="850483"/>
                <a:ext cx="496260" cy="330200"/>
              </a:xfrm>
              <a:prstGeom prst="rect">
                <a:avLst/>
              </a:prstGeom>
            </p:spPr>
          </p:pic>
        </p:grpSp>
        <p:sp>
          <p:nvSpPr>
            <p:cNvPr id="33" name="文本框 32"/>
            <p:cNvSpPr txBox="1"/>
            <p:nvPr/>
          </p:nvSpPr>
          <p:spPr>
            <a:xfrm>
              <a:off x="554637" y="712877"/>
              <a:ext cx="2773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mtClean="0"/>
                <a:t>&lt;&lt;component&gt;&gt;</a:t>
              </a:r>
              <a:endParaRPr kumimoji="1" lang="zh-CN" altLang="en-US" dirty="0"/>
            </a:p>
          </p:txBody>
        </p:sp>
      </p:grpSp>
      <p:pic>
        <p:nvPicPr>
          <p:cNvPr id="46" name="图片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960" y="4462810"/>
            <a:ext cx="190500" cy="190500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203" y="2455266"/>
            <a:ext cx="190500" cy="190500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853" y="3265109"/>
            <a:ext cx="711200" cy="558800"/>
          </a:xfrm>
          <a:prstGeom prst="rect">
            <a:avLst/>
          </a:prstGeom>
        </p:spPr>
      </p:pic>
      <p:cxnSp>
        <p:nvCxnSpPr>
          <p:cNvPr id="50" name="直线连接符 49"/>
          <p:cNvCxnSpPr>
            <a:stCxn id="47" idx="2"/>
            <a:endCxn id="48" idx="0"/>
          </p:cNvCxnSpPr>
          <p:nvPr/>
        </p:nvCxnSpPr>
        <p:spPr>
          <a:xfrm>
            <a:off x="1573453" y="2645766"/>
            <a:ext cx="0" cy="619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/>
          <p:cNvCxnSpPr>
            <a:stCxn id="48" idx="2"/>
            <a:endCxn id="46" idx="0"/>
          </p:cNvCxnSpPr>
          <p:nvPr/>
        </p:nvCxnSpPr>
        <p:spPr>
          <a:xfrm flipH="1">
            <a:off x="1562210" y="3823909"/>
            <a:ext cx="11243" cy="638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图片 5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015" y="3467540"/>
            <a:ext cx="190500" cy="190500"/>
          </a:xfrm>
          <a:prstGeom prst="rect">
            <a:avLst/>
          </a:prstGeom>
        </p:spPr>
      </p:pic>
      <p:cxnSp>
        <p:nvCxnSpPr>
          <p:cNvPr id="61" name="直线连接符 60"/>
          <p:cNvCxnSpPr>
            <a:stCxn id="48" idx="3"/>
            <a:endCxn id="59" idx="1"/>
          </p:cNvCxnSpPr>
          <p:nvPr/>
        </p:nvCxnSpPr>
        <p:spPr>
          <a:xfrm>
            <a:off x="1929053" y="3544509"/>
            <a:ext cx="999962" cy="18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组 66"/>
          <p:cNvGrpSpPr/>
          <p:nvPr/>
        </p:nvGrpSpPr>
        <p:grpSpPr>
          <a:xfrm>
            <a:off x="6246427" y="891753"/>
            <a:ext cx="2556287" cy="1216181"/>
            <a:chOff x="554636" y="565262"/>
            <a:chExt cx="2773181" cy="1301645"/>
          </a:xfrm>
        </p:grpSpPr>
        <p:grpSp>
          <p:nvGrpSpPr>
            <p:cNvPr id="68" name="组 67"/>
            <p:cNvGrpSpPr/>
            <p:nvPr/>
          </p:nvGrpSpPr>
          <p:grpSpPr>
            <a:xfrm>
              <a:off x="554636" y="565262"/>
              <a:ext cx="2623278" cy="1301645"/>
              <a:chOff x="554636" y="683302"/>
              <a:chExt cx="2623278" cy="1301645"/>
            </a:xfrm>
          </p:grpSpPr>
          <p:sp>
            <p:nvSpPr>
              <p:cNvPr id="70" name="矩形 69"/>
              <p:cNvSpPr/>
              <p:nvPr/>
            </p:nvSpPr>
            <p:spPr>
              <a:xfrm>
                <a:off x="554636" y="683302"/>
                <a:ext cx="2623278" cy="1301645"/>
              </a:xfrm>
              <a:prstGeom prst="rect">
                <a:avLst/>
              </a:prstGeom>
              <a:solidFill>
                <a:srgbClr val="D4FDFE"/>
              </a:solidFill>
              <a:ln w="31750">
                <a:solidFill>
                  <a:srgbClr val="347F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u</a:t>
                </a:r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ser-client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71" name="图片 7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18684" y="850483"/>
                <a:ext cx="496260" cy="330200"/>
              </a:xfrm>
              <a:prstGeom prst="rect">
                <a:avLst/>
              </a:prstGeom>
            </p:spPr>
          </p:pic>
        </p:grpSp>
        <p:sp>
          <p:nvSpPr>
            <p:cNvPr id="69" name="文本框 68"/>
            <p:cNvSpPr txBox="1"/>
            <p:nvPr/>
          </p:nvSpPr>
          <p:spPr>
            <a:xfrm>
              <a:off x="554637" y="712877"/>
              <a:ext cx="2773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&lt;&lt;component&gt;&gt;</a:t>
              </a:r>
              <a:endParaRPr kumimoji="1" lang="zh-CN" altLang="en-US" dirty="0"/>
            </a:p>
          </p:txBody>
        </p:sp>
      </p:grpSp>
      <p:grpSp>
        <p:nvGrpSpPr>
          <p:cNvPr id="72" name="组 71"/>
          <p:cNvGrpSpPr/>
          <p:nvPr/>
        </p:nvGrpSpPr>
        <p:grpSpPr>
          <a:xfrm>
            <a:off x="3517473" y="1113210"/>
            <a:ext cx="2556287" cy="1216181"/>
            <a:chOff x="554636" y="565262"/>
            <a:chExt cx="2773181" cy="1301645"/>
          </a:xfrm>
        </p:grpSpPr>
        <p:grpSp>
          <p:nvGrpSpPr>
            <p:cNvPr id="73" name="组 72"/>
            <p:cNvGrpSpPr/>
            <p:nvPr/>
          </p:nvGrpSpPr>
          <p:grpSpPr>
            <a:xfrm>
              <a:off x="554636" y="565262"/>
              <a:ext cx="2623279" cy="1301645"/>
              <a:chOff x="554636" y="683302"/>
              <a:chExt cx="2623279" cy="1301645"/>
            </a:xfrm>
          </p:grpSpPr>
          <p:sp>
            <p:nvSpPr>
              <p:cNvPr id="75" name="矩形 74"/>
              <p:cNvSpPr/>
              <p:nvPr/>
            </p:nvSpPr>
            <p:spPr>
              <a:xfrm>
                <a:off x="554636" y="683302"/>
                <a:ext cx="2623279" cy="1301645"/>
              </a:xfrm>
              <a:prstGeom prst="rect">
                <a:avLst/>
              </a:prstGeom>
              <a:solidFill>
                <a:srgbClr val="D4FDFE"/>
              </a:solidFill>
              <a:ln w="31750">
                <a:solidFill>
                  <a:srgbClr val="347F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PKBG</a:t>
                </a:r>
                <a:r>
                  <a:rPr kumimoji="1" lang="zh-CN" altLang="en-US" dirty="0" smtClean="0">
                    <a:solidFill>
                      <a:schemeClr val="tx1"/>
                    </a:solidFill>
                  </a:rPr>
                  <a:t>服务分发器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76" name="图片 7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18684" y="850483"/>
                <a:ext cx="496260" cy="330200"/>
              </a:xfrm>
              <a:prstGeom prst="rect">
                <a:avLst/>
              </a:prstGeom>
            </p:spPr>
          </p:pic>
        </p:grpSp>
        <p:sp>
          <p:nvSpPr>
            <p:cNvPr id="74" name="文本框 73"/>
            <p:cNvSpPr txBox="1"/>
            <p:nvPr/>
          </p:nvSpPr>
          <p:spPr>
            <a:xfrm>
              <a:off x="554637" y="712877"/>
              <a:ext cx="2773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&lt;&lt;component&gt;&gt;</a:t>
              </a:r>
              <a:endParaRPr kumimoji="1" lang="zh-CN" altLang="en-US" dirty="0"/>
            </a:p>
          </p:txBody>
        </p:sp>
      </p:grpSp>
      <p:grpSp>
        <p:nvGrpSpPr>
          <p:cNvPr id="79" name="组 78"/>
          <p:cNvGrpSpPr/>
          <p:nvPr/>
        </p:nvGrpSpPr>
        <p:grpSpPr>
          <a:xfrm>
            <a:off x="6318824" y="4691088"/>
            <a:ext cx="2556287" cy="1216181"/>
            <a:chOff x="554636" y="565262"/>
            <a:chExt cx="2773181" cy="1301645"/>
          </a:xfrm>
        </p:grpSpPr>
        <p:grpSp>
          <p:nvGrpSpPr>
            <p:cNvPr id="80" name="组 79"/>
            <p:cNvGrpSpPr/>
            <p:nvPr/>
          </p:nvGrpSpPr>
          <p:grpSpPr>
            <a:xfrm>
              <a:off x="554636" y="565262"/>
              <a:ext cx="2623278" cy="1301645"/>
              <a:chOff x="554636" y="683302"/>
              <a:chExt cx="2623278" cy="1301645"/>
            </a:xfrm>
          </p:grpSpPr>
          <p:sp>
            <p:nvSpPr>
              <p:cNvPr id="82" name="矩形 81"/>
              <p:cNvSpPr/>
              <p:nvPr/>
            </p:nvSpPr>
            <p:spPr>
              <a:xfrm>
                <a:off x="554636" y="683302"/>
                <a:ext cx="2623278" cy="1301645"/>
              </a:xfrm>
              <a:prstGeom prst="rect">
                <a:avLst/>
              </a:prstGeom>
              <a:solidFill>
                <a:srgbClr val="D4FDFE"/>
              </a:solidFill>
              <a:ln w="31750">
                <a:solidFill>
                  <a:srgbClr val="347F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g</a:t>
                </a:r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ame-client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83" name="图片 8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18684" y="850483"/>
                <a:ext cx="496260" cy="330200"/>
              </a:xfrm>
              <a:prstGeom prst="rect">
                <a:avLst/>
              </a:prstGeom>
            </p:spPr>
          </p:pic>
        </p:grpSp>
        <p:sp>
          <p:nvSpPr>
            <p:cNvPr id="81" name="文本框 80"/>
            <p:cNvSpPr txBox="1"/>
            <p:nvPr/>
          </p:nvSpPr>
          <p:spPr>
            <a:xfrm>
              <a:off x="554637" y="712877"/>
              <a:ext cx="2773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&lt;&lt;component&gt;&gt;</a:t>
              </a:r>
              <a:endParaRPr kumimoji="1" lang="zh-CN" altLang="en-US" dirty="0"/>
            </a:p>
          </p:txBody>
        </p:sp>
      </p:grpSp>
      <p:grpSp>
        <p:nvGrpSpPr>
          <p:cNvPr id="84" name="组 83"/>
          <p:cNvGrpSpPr/>
          <p:nvPr/>
        </p:nvGrpSpPr>
        <p:grpSpPr>
          <a:xfrm>
            <a:off x="6405320" y="2816341"/>
            <a:ext cx="2556287" cy="1216181"/>
            <a:chOff x="554636" y="565262"/>
            <a:chExt cx="2773181" cy="1301645"/>
          </a:xfrm>
        </p:grpSpPr>
        <p:grpSp>
          <p:nvGrpSpPr>
            <p:cNvPr id="85" name="组 84"/>
            <p:cNvGrpSpPr/>
            <p:nvPr/>
          </p:nvGrpSpPr>
          <p:grpSpPr>
            <a:xfrm>
              <a:off x="554636" y="565262"/>
              <a:ext cx="2623278" cy="1301645"/>
              <a:chOff x="554636" y="683302"/>
              <a:chExt cx="2623278" cy="1301645"/>
            </a:xfrm>
          </p:grpSpPr>
          <p:sp>
            <p:nvSpPr>
              <p:cNvPr id="87" name="矩形 86"/>
              <p:cNvSpPr/>
              <p:nvPr/>
            </p:nvSpPr>
            <p:spPr>
              <a:xfrm>
                <a:off x="554636" y="683302"/>
                <a:ext cx="2623278" cy="1301645"/>
              </a:xfrm>
              <a:prstGeom prst="rect">
                <a:avLst/>
              </a:prstGeom>
              <a:solidFill>
                <a:srgbClr val="D4FDFE"/>
              </a:solidFill>
              <a:ln w="31750">
                <a:solidFill>
                  <a:srgbClr val="347F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r</a:t>
                </a:r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oom-client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88" name="图片 8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18684" y="850483"/>
                <a:ext cx="496260" cy="330200"/>
              </a:xfrm>
              <a:prstGeom prst="rect">
                <a:avLst/>
              </a:prstGeom>
            </p:spPr>
          </p:pic>
        </p:grpSp>
        <p:sp>
          <p:nvSpPr>
            <p:cNvPr id="86" name="文本框 85"/>
            <p:cNvSpPr txBox="1"/>
            <p:nvPr/>
          </p:nvSpPr>
          <p:spPr>
            <a:xfrm>
              <a:off x="554637" y="712877"/>
              <a:ext cx="2773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&lt;&lt;component&gt;&gt;</a:t>
              </a:r>
              <a:endParaRPr kumimoji="1" lang="zh-CN" altLang="en-US" dirty="0"/>
            </a:p>
          </p:txBody>
        </p:sp>
      </p:grpSp>
      <p:grpSp>
        <p:nvGrpSpPr>
          <p:cNvPr id="89" name="组 88"/>
          <p:cNvGrpSpPr/>
          <p:nvPr/>
        </p:nvGrpSpPr>
        <p:grpSpPr>
          <a:xfrm>
            <a:off x="8977508" y="4497785"/>
            <a:ext cx="2556287" cy="1216181"/>
            <a:chOff x="554636" y="565262"/>
            <a:chExt cx="2773181" cy="1301645"/>
          </a:xfrm>
        </p:grpSpPr>
        <p:grpSp>
          <p:nvGrpSpPr>
            <p:cNvPr id="90" name="组 89"/>
            <p:cNvGrpSpPr/>
            <p:nvPr/>
          </p:nvGrpSpPr>
          <p:grpSpPr>
            <a:xfrm>
              <a:off x="554636" y="565262"/>
              <a:ext cx="2623278" cy="1301645"/>
              <a:chOff x="554636" y="683302"/>
              <a:chExt cx="2623278" cy="1301645"/>
            </a:xfrm>
          </p:grpSpPr>
          <p:sp>
            <p:nvSpPr>
              <p:cNvPr id="92" name="矩形 91"/>
              <p:cNvSpPr/>
              <p:nvPr/>
            </p:nvSpPr>
            <p:spPr>
              <a:xfrm>
                <a:off x="554636" y="683302"/>
                <a:ext cx="2623278" cy="1301645"/>
              </a:xfrm>
              <a:prstGeom prst="rect">
                <a:avLst/>
              </a:prstGeom>
              <a:solidFill>
                <a:srgbClr val="D4FDFE"/>
              </a:solidFill>
              <a:ln w="31750">
                <a:solidFill>
                  <a:srgbClr val="347F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MongoDB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93" name="图片 9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18684" y="850483"/>
                <a:ext cx="496260" cy="330200"/>
              </a:xfrm>
              <a:prstGeom prst="rect">
                <a:avLst/>
              </a:prstGeom>
            </p:spPr>
          </p:pic>
        </p:grpSp>
        <p:sp>
          <p:nvSpPr>
            <p:cNvPr id="91" name="文本框 90"/>
            <p:cNvSpPr txBox="1"/>
            <p:nvPr/>
          </p:nvSpPr>
          <p:spPr>
            <a:xfrm>
              <a:off x="554637" y="712877"/>
              <a:ext cx="2773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&lt;&lt;component&gt;&gt;</a:t>
              </a:r>
              <a:endParaRPr kumimoji="1" lang="zh-CN" altLang="en-US" dirty="0"/>
            </a:p>
          </p:txBody>
        </p:sp>
      </p:grpSp>
      <p:grpSp>
        <p:nvGrpSpPr>
          <p:cNvPr id="94" name="组 93"/>
          <p:cNvGrpSpPr/>
          <p:nvPr/>
        </p:nvGrpSpPr>
        <p:grpSpPr>
          <a:xfrm>
            <a:off x="8952237" y="1233161"/>
            <a:ext cx="2556287" cy="1216181"/>
            <a:chOff x="554636" y="565262"/>
            <a:chExt cx="2773181" cy="1301645"/>
          </a:xfrm>
        </p:grpSpPr>
        <p:grpSp>
          <p:nvGrpSpPr>
            <p:cNvPr id="95" name="组 94"/>
            <p:cNvGrpSpPr/>
            <p:nvPr/>
          </p:nvGrpSpPr>
          <p:grpSpPr>
            <a:xfrm>
              <a:off x="554636" y="565262"/>
              <a:ext cx="2623278" cy="1301645"/>
              <a:chOff x="554636" y="683302"/>
              <a:chExt cx="2623278" cy="1301645"/>
            </a:xfrm>
          </p:grpSpPr>
          <p:sp>
            <p:nvSpPr>
              <p:cNvPr id="97" name="矩形 96"/>
              <p:cNvSpPr/>
              <p:nvPr/>
            </p:nvSpPr>
            <p:spPr>
              <a:xfrm>
                <a:off x="554636" y="683302"/>
                <a:ext cx="2623278" cy="1301645"/>
              </a:xfrm>
              <a:prstGeom prst="rect">
                <a:avLst/>
              </a:prstGeom>
              <a:solidFill>
                <a:srgbClr val="D4FDFE"/>
              </a:solidFill>
              <a:ln w="31750">
                <a:solidFill>
                  <a:srgbClr val="347F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MySQL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98" name="图片 9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18684" y="850483"/>
                <a:ext cx="496260" cy="330200"/>
              </a:xfrm>
              <a:prstGeom prst="rect">
                <a:avLst/>
              </a:prstGeom>
            </p:spPr>
          </p:pic>
        </p:grpSp>
        <p:sp>
          <p:nvSpPr>
            <p:cNvPr id="96" name="文本框 95"/>
            <p:cNvSpPr txBox="1"/>
            <p:nvPr/>
          </p:nvSpPr>
          <p:spPr>
            <a:xfrm>
              <a:off x="554637" y="712877"/>
              <a:ext cx="2773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&lt;&lt;component&gt;&gt;</a:t>
              </a:r>
              <a:endParaRPr kumimoji="1" lang="zh-CN" altLang="en-US" dirty="0"/>
            </a:p>
          </p:txBody>
        </p:sp>
      </p:grpSp>
      <p:pic>
        <p:nvPicPr>
          <p:cNvPr id="99" name="图片 9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582" y="3304188"/>
            <a:ext cx="711200" cy="558800"/>
          </a:xfrm>
          <a:prstGeom prst="rect">
            <a:avLst/>
          </a:prstGeom>
        </p:spPr>
      </p:pic>
      <p:pic>
        <p:nvPicPr>
          <p:cNvPr id="100" name="图片 9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990" y="3283390"/>
            <a:ext cx="711200" cy="558800"/>
          </a:xfrm>
          <a:prstGeom prst="rect">
            <a:avLst/>
          </a:prstGeom>
        </p:spPr>
      </p:pic>
      <p:cxnSp>
        <p:nvCxnSpPr>
          <p:cNvPr id="105" name="直线箭头连接符 104"/>
          <p:cNvCxnSpPr>
            <a:stCxn id="59" idx="3"/>
          </p:cNvCxnSpPr>
          <p:nvPr/>
        </p:nvCxnSpPr>
        <p:spPr>
          <a:xfrm flipV="1">
            <a:off x="3119515" y="3553649"/>
            <a:ext cx="805652" cy="914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线箭头连接符 109"/>
          <p:cNvCxnSpPr/>
          <p:nvPr/>
        </p:nvCxnSpPr>
        <p:spPr>
          <a:xfrm flipH="1" flipV="1">
            <a:off x="4512190" y="2329391"/>
            <a:ext cx="8179" cy="1233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线箭头连接符 111"/>
          <p:cNvCxnSpPr/>
          <p:nvPr/>
        </p:nvCxnSpPr>
        <p:spPr>
          <a:xfrm>
            <a:off x="4991725" y="2311899"/>
            <a:ext cx="14990" cy="2081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图片 1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417" y="3347811"/>
            <a:ext cx="711200" cy="558800"/>
          </a:xfrm>
          <a:prstGeom prst="rect">
            <a:avLst/>
          </a:prstGeom>
        </p:spPr>
      </p:pic>
      <p:cxnSp>
        <p:nvCxnSpPr>
          <p:cNvPr id="115" name="直线箭头连接符 114"/>
          <p:cNvCxnSpPr/>
          <p:nvPr/>
        </p:nvCxnSpPr>
        <p:spPr>
          <a:xfrm flipV="1">
            <a:off x="5636896" y="3862988"/>
            <a:ext cx="0" cy="530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肘形连接符 116"/>
          <p:cNvCxnSpPr/>
          <p:nvPr/>
        </p:nvCxnSpPr>
        <p:spPr>
          <a:xfrm rot="5400000" flipH="1" flipV="1">
            <a:off x="5468013" y="2276821"/>
            <a:ext cx="1221595" cy="8838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/>
          <p:nvPr/>
        </p:nvCxnSpPr>
        <p:spPr>
          <a:xfrm>
            <a:off x="6073760" y="3627211"/>
            <a:ext cx="331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肘形连接符 121"/>
          <p:cNvCxnSpPr>
            <a:endCxn id="82" idx="1"/>
          </p:cNvCxnSpPr>
          <p:nvPr/>
        </p:nvCxnSpPr>
        <p:spPr>
          <a:xfrm rot="16200000" flipH="1">
            <a:off x="5354236" y="4334591"/>
            <a:ext cx="1671968" cy="2572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肘形连接符 125"/>
          <p:cNvCxnSpPr/>
          <p:nvPr/>
        </p:nvCxnSpPr>
        <p:spPr>
          <a:xfrm>
            <a:off x="8129260" y="2107934"/>
            <a:ext cx="2032031" cy="1173131"/>
          </a:xfrm>
          <a:prstGeom prst="bentConnector3">
            <a:avLst>
              <a:gd name="adj1" fmla="val 374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肘形连接符 134"/>
          <p:cNvCxnSpPr/>
          <p:nvPr/>
        </p:nvCxnSpPr>
        <p:spPr>
          <a:xfrm flipV="1">
            <a:off x="8823428" y="3299346"/>
            <a:ext cx="515444" cy="358694"/>
          </a:xfrm>
          <a:prstGeom prst="bentConnector3">
            <a:avLst>
              <a:gd name="adj1" fmla="val 1168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肘形连接符 139"/>
          <p:cNvCxnSpPr/>
          <p:nvPr/>
        </p:nvCxnSpPr>
        <p:spPr>
          <a:xfrm rot="5400000" flipH="1" flipV="1">
            <a:off x="8398826" y="3703694"/>
            <a:ext cx="1090630" cy="99932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线箭头连接符 141"/>
          <p:cNvCxnSpPr>
            <a:stCxn id="99" idx="2"/>
            <a:endCxn id="92" idx="0"/>
          </p:cNvCxnSpPr>
          <p:nvPr/>
        </p:nvCxnSpPr>
        <p:spPr>
          <a:xfrm flipH="1">
            <a:off x="10186562" y="3862988"/>
            <a:ext cx="0" cy="634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肘形连接符 143"/>
          <p:cNvCxnSpPr/>
          <p:nvPr/>
        </p:nvCxnSpPr>
        <p:spPr>
          <a:xfrm rot="5400000" flipH="1" flipV="1">
            <a:off x="10101740" y="2897384"/>
            <a:ext cx="1134246" cy="238163"/>
          </a:xfrm>
          <a:prstGeom prst="bentConnector3">
            <a:avLst>
              <a:gd name="adj1" fmla="val -22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483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103</Words>
  <Application>Microsoft Macintosh PowerPoint</Application>
  <PresentationFormat>宽屏</PresentationFormat>
  <Paragraphs>48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DengXian</vt:lpstr>
      <vt:lpstr>DengXian Light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浩宇</dc:creator>
  <cp:lastModifiedBy>王 浩宇</cp:lastModifiedBy>
  <cp:revision>11</cp:revision>
  <dcterms:created xsi:type="dcterms:W3CDTF">2019-07-08T02:46:47Z</dcterms:created>
  <dcterms:modified xsi:type="dcterms:W3CDTF">2019-07-08T07:59:32Z</dcterms:modified>
</cp:coreProperties>
</file>