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DFE"/>
    <a:srgbClr val="347FBB"/>
    <a:srgbClr val="FAFFFF"/>
    <a:srgbClr val="A3CBFA"/>
    <a:srgbClr val="B0FCA3"/>
    <a:srgbClr val="ADF9CE"/>
    <a:srgbClr val="D6FDA4"/>
    <a:srgbClr val="F8CEA0"/>
    <a:srgbClr val="F29E9C"/>
    <a:srgbClr val="3DE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77"/>
  </p:normalViewPr>
  <p:slideViewPr>
    <p:cSldViewPr snapToGrid="0" snapToObjects="1">
      <p:cViewPr>
        <p:scale>
          <a:sx n="99" d="100"/>
          <a:sy n="99" d="100"/>
        </p:scale>
        <p:origin x="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E6DC4-1C24-8D4E-9C0B-74095C0C1E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AD393-0B6C-EB44-BDAA-655DED3E2C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AD393-0B6C-EB44-BDAA-655DED3E2C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2AD393-0B6C-EB44-BDAA-655DED3E2CF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CE9D-7196-F348-9577-8FE3C6703E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FF55-C2F2-2A49-8F70-8834D294D3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CE9D-7196-F348-9577-8FE3C6703E3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BFF55-C2F2-2A49-8F70-8834D294D39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7624" y="365566"/>
            <a:ext cx="10638874" cy="737392"/>
          </a:xfrm>
          <a:prstGeom prst="rect">
            <a:avLst/>
          </a:prstGeom>
          <a:solidFill>
            <a:srgbClr val="ADF9CE"/>
          </a:solidFill>
          <a:ln w="38100" cap="rnd" cmpd="sng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9602" y="567773"/>
            <a:ext cx="1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应用层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40869" y="496488"/>
            <a:ext cx="1978090" cy="52509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r>
              <a:rPr kumimoji="1" lang="zh-CN" altLang="en-US" dirty="0" smtClean="0">
                <a:solidFill>
                  <a:schemeClr val="tx1"/>
                </a:solidFill>
              </a:rPr>
              <a:t>端、移动端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59954" y="489891"/>
            <a:ext cx="1838129" cy="52509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r>
              <a:rPr kumimoji="1" lang="zh-CN" altLang="en-US" dirty="0" smtClean="0">
                <a:solidFill>
                  <a:schemeClr val="tx1"/>
                </a:solidFill>
              </a:rPr>
              <a:t>管理后台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79896" y="489891"/>
            <a:ext cx="1838129" cy="52509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PKBG</a:t>
            </a:r>
            <a:r>
              <a:rPr kumimoji="1" lang="zh-CN" altLang="en-US" dirty="0" smtClean="0">
                <a:solidFill>
                  <a:schemeClr val="tx1"/>
                </a:solidFill>
              </a:rPr>
              <a:t>管理系统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连接符 11"/>
          <p:cNvCxnSpPr/>
          <p:nvPr/>
        </p:nvCxnSpPr>
        <p:spPr>
          <a:xfrm flipV="1">
            <a:off x="494520" y="1208622"/>
            <a:ext cx="11271379" cy="18661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6597224" y="111234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3059" y="1572542"/>
            <a:ext cx="1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控制层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766670" y="1472348"/>
            <a:ext cx="8518841" cy="654954"/>
          </a:xfrm>
          <a:prstGeom prst="rect">
            <a:avLst/>
          </a:prstGeom>
          <a:solidFill>
            <a:srgbClr val="F8CEA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20187" y="1560116"/>
            <a:ext cx="1507339" cy="4725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POST</a:t>
            </a:r>
            <a:r>
              <a:rPr kumimoji="1" lang="zh-CN" altLang="en-US" dirty="0" smtClean="0">
                <a:solidFill>
                  <a:schemeClr val="tx1"/>
                </a:solidFill>
              </a:rPr>
              <a:t>请求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97419" y="1578735"/>
            <a:ext cx="1502283" cy="4725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GET</a:t>
            </a:r>
            <a:r>
              <a:rPr kumimoji="1" lang="zh-CN" altLang="en-US" dirty="0" smtClean="0">
                <a:solidFill>
                  <a:schemeClr val="tx1"/>
                </a:solidFill>
              </a:rPr>
              <a:t>请求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20124" y="1373296"/>
            <a:ext cx="626743" cy="3534275"/>
          </a:xfrm>
          <a:prstGeom prst="rect">
            <a:avLst/>
          </a:prstGeom>
          <a:solidFill>
            <a:srgbClr val="D6FDA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118878" y="2015080"/>
            <a:ext cx="583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统一日志记录</a:t>
            </a:r>
            <a:endParaRPr kumimoji="1"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10454502" y="1426252"/>
            <a:ext cx="626743" cy="3547444"/>
          </a:xfrm>
          <a:prstGeom prst="rect">
            <a:avLst/>
          </a:prstGeom>
          <a:solidFill>
            <a:srgbClr val="F29E9C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29E9C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325952" y="1426252"/>
            <a:ext cx="626743" cy="3547444"/>
          </a:xfrm>
          <a:prstGeom prst="rect">
            <a:avLst/>
          </a:prstGeom>
          <a:solidFill>
            <a:srgbClr val="F29E9C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1409241" y="2081206"/>
            <a:ext cx="583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统一异常管理</a:t>
            </a:r>
            <a:endParaRPr kumimoji="1" lang="zh-CN" altLang="en-US" sz="2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0580578" y="2081206"/>
            <a:ext cx="583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统一权限控制</a:t>
            </a:r>
            <a:endParaRPr kumimoji="1"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1757924" y="3441108"/>
            <a:ext cx="2727493" cy="762802"/>
          </a:xfrm>
          <a:prstGeom prst="rect">
            <a:avLst/>
          </a:prstGeom>
          <a:solidFill>
            <a:srgbClr val="B0FCA3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100638" y="3561239"/>
            <a:ext cx="1197445" cy="49263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用户管理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09968" y="3542091"/>
            <a:ext cx="1218758" cy="51272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用户交互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/>
          <p:cNvCxnSpPr/>
          <p:nvPr/>
        </p:nvCxnSpPr>
        <p:spPr>
          <a:xfrm flipH="1">
            <a:off x="6493828" y="2127302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7470800" y="3981770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904140" y="4473964"/>
            <a:ext cx="8469653" cy="729563"/>
          </a:xfrm>
          <a:prstGeom prst="rect">
            <a:avLst/>
          </a:prstGeom>
          <a:solidFill>
            <a:srgbClr val="B0FCA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167240" y="4565451"/>
            <a:ext cx="1956353" cy="4725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数据聚合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95836" y="4565451"/>
            <a:ext cx="1956353" cy="4725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数据适配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线箭头连接符 44"/>
          <p:cNvCxnSpPr/>
          <p:nvPr/>
        </p:nvCxnSpPr>
        <p:spPr>
          <a:xfrm flipH="1">
            <a:off x="6195283" y="5212258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646868" y="5625982"/>
            <a:ext cx="9941654" cy="1013132"/>
          </a:xfrm>
          <a:prstGeom prst="rect">
            <a:avLst/>
          </a:prstGeom>
          <a:solidFill>
            <a:srgbClr val="A3CBFA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磁盘 46"/>
          <p:cNvSpPr/>
          <p:nvPr/>
        </p:nvSpPr>
        <p:spPr>
          <a:xfrm>
            <a:off x="3635772" y="5760228"/>
            <a:ext cx="1167585" cy="744639"/>
          </a:xfrm>
          <a:prstGeom prst="flowChartMagneticDisk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MySQL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磁盘 47"/>
          <p:cNvSpPr/>
          <p:nvPr/>
        </p:nvSpPr>
        <p:spPr>
          <a:xfrm>
            <a:off x="8652189" y="5785287"/>
            <a:ext cx="1335873" cy="744639"/>
          </a:xfrm>
          <a:prstGeom prst="flowChartMagneticDisk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MongoDB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756243" y="2410568"/>
            <a:ext cx="8607398" cy="729866"/>
          </a:xfrm>
          <a:prstGeom prst="rect">
            <a:avLst/>
          </a:prstGeom>
          <a:solidFill>
            <a:srgbClr val="B0FCA3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328653" y="2537296"/>
            <a:ext cx="1507339" cy="47254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服务分发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26580" y="3431699"/>
            <a:ext cx="3099409" cy="766932"/>
          </a:xfrm>
          <a:prstGeom prst="rect">
            <a:avLst/>
          </a:prstGeom>
          <a:solidFill>
            <a:srgbClr val="B0FCA3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352398" y="3520674"/>
            <a:ext cx="1113516" cy="54807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房间交互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667758" y="3422798"/>
            <a:ext cx="2679051" cy="727511"/>
          </a:xfrm>
          <a:prstGeom prst="rect">
            <a:avLst/>
          </a:prstGeom>
          <a:solidFill>
            <a:srgbClr val="B0FCA3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748751" y="3571204"/>
            <a:ext cx="1197445" cy="49263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开始游戏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20564" y="3571204"/>
            <a:ext cx="1116141" cy="47285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实时对战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625247" y="3514155"/>
            <a:ext cx="1640988" cy="54807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房间管理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线箭头连接符 69"/>
          <p:cNvCxnSpPr/>
          <p:nvPr/>
        </p:nvCxnSpPr>
        <p:spPr>
          <a:xfrm flipH="1">
            <a:off x="3098956" y="3103391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/>
          <p:nvPr/>
        </p:nvCxnSpPr>
        <p:spPr>
          <a:xfrm flipH="1">
            <a:off x="6130210" y="3140434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 flipH="1">
            <a:off x="9043008" y="3125497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/>
          <p:cNvCxnSpPr/>
          <p:nvPr/>
        </p:nvCxnSpPr>
        <p:spPr>
          <a:xfrm flipH="1">
            <a:off x="6101420" y="4198631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/>
          <p:nvPr/>
        </p:nvCxnSpPr>
        <p:spPr>
          <a:xfrm flipH="1">
            <a:off x="3098956" y="4233769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 flipH="1">
            <a:off x="9033956" y="4099158"/>
            <a:ext cx="0" cy="251999"/>
          </a:xfrm>
          <a:prstGeom prst="straightConnector1">
            <a:avLst/>
          </a:prstGeom>
          <a:ln>
            <a:solidFill>
              <a:schemeClr val="tx1"/>
            </a:solidFill>
            <a:round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/>
          <p:cNvCxnSpPr/>
          <p:nvPr/>
        </p:nvCxnSpPr>
        <p:spPr>
          <a:xfrm flipV="1">
            <a:off x="487903" y="2238069"/>
            <a:ext cx="11271379" cy="18661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 flipV="1">
            <a:off x="465730" y="3244542"/>
            <a:ext cx="11271379" cy="18661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/>
          <p:cNvCxnSpPr/>
          <p:nvPr/>
        </p:nvCxnSpPr>
        <p:spPr>
          <a:xfrm flipV="1">
            <a:off x="317143" y="4328573"/>
            <a:ext cx="11271379" cy="18661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V="1">
            <a:off x="487902" y="5451121"/>
            <a:ext cx="11271379" cy="18661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166174" y="3103947"/>
            <a:ext cx="1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业务层</a:t>
            </a:r>
            <a:endParaRPr kumimoji="1"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225315" y="4710111"/>
            <a:ext cx="1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持久层</a:t>
            </a:r>
            <a:endParaRPr kumimoji="1"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283006" y="5972941"/>
            <a:ext cx="100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数据库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755900" y="2266454"/>
            <a:ext cx="5702300" cy="2068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31" y="4655066"/>
            <a:ext cx="2309456" cy="180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65" y="142637"/>
            <a:ext cx="2309456" cy="1803400"/>
          </a:xfrm>
          <a:prstGeom prst="rect">
            <a:avLst/>
          </a:prstGeom>
        </p:spPr>
      </p:pic>
      <p:cxnSp>
        <p:nvCxnSpPr>
          <p:cNvPr id="9" name="肘形连接符 8"/>
          <p:cNvCxnSpPr/>
          <p:nvPr/>
        </p:nvCxnSpPr>
        <p:spPr>
          <a:xfrm rot="5400000">
            <a:off x="7169154" y="1847850"/>
            <a:ext cx="1841496" cy="2"/>
          </a:xfrm>
          <a:prstGeom prst="bentConnector3">
            <a:avLst>
              <a:gd name="adj1" fmla="val 50000"/>
            </a:avLst>
          </a:prstGeom>
          <a:ln w="127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7119321" y="939806"/>
            <a:ext cx="970578" cy="0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6" idx="3"/>
          </p:cNvCxnSpPr>
          <p:nvPr/>
        </p:nvCxnSpPr>
        <p:spPr>
          <a:xfrm flipV="1">
            <a:off x="7447187" y="3657600"/>
            <a:ext cx="642712" cy="1899166"/>
          </a:xfrm>
          <a:prstGeom prst="bentConnector2">
            <a:avLst/>
          </a:prstGeom>
          <a:ln w="127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5400000" flipH="1" flipV="1">
            <a:off x="3676878" y="1635613"/>
            <a:ext cx="1841496" cy="424477"/>
          </a:xfrm>
          <a:prstGeom prst="bentConnector3">
            <a:avLst/>
          </a:prstGeom>
          <a:ln w="127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6200000" flipH="1">
            <a:off x="3839968" y="4259003"/>
            <a:ext cx="1899166" cy="696360"/>
          </a:xfrm>
          <a:prstGeom prst="bentConnector3">
            <a:avLst/>
          </a:prstGeom>
          <a:ln w="127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41687" y="396531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Consumer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486293" y="394086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Room-client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396217" y="162458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User-client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661581" y="614247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Game-client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49" y="0"/>
            <a:ext cx="9849787" cy="6830065"/>
          </a:xfrm>
          <a:prstGeom prst="rect">
            <a:avLst/>
          </a:prstGeom>
        </p:spPr>
      </p:pic>
      <p:cxnSp>
        <p:nvCxnSpPr>
          <p:cNvPr id="6" name="肘形连接符 5"/>
          <p:cNvCxnSpPr/>
          <p:nvPr/>
        </p:nvCxnSpPr>
        <p:spPr>
          <a:xfrm>
            <a:off x="2878111" y="3177915"/>
            <a:ext cx="1214204" cy="7045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rot="5400000" flipH="1" flipV="1">
            <a:off x="2938072" y="3897443"/>
            <a:ext cx="554636" cy="5546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flipV="1">
            <a:off x="4916774" y="3297836"/>
            <a:ext cx="1873770" cy="5846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0800000" flipV="1">
            <a:off x="6629086" y="3415032"/>
            <a:ext cx="940948" cy="589728"/>
          </a:xfrm>
          <a:prstGeom prst="bentConnector3">
            <a:avLst>
              <a:gd name="adj1" fmla="val 97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6940447" y="433965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6940447" y="470691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flipV="1">
            <a:off x="8499422" y="3245370"/>
            <a:ext cx="1319135" cy="1274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6200000" flipH="1">
            <a:off x="8709285" y="4901783"/>
            <a:ext cx="1558977" cy="659568"/>
          </a:xfrm>
          <a:prstGeom prst="bentConnector3">
            <a:avLst>
              <a:gd name="adj1" fmla="val 99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9158989" y="4519534"/>
            <a:ext cx="65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11107711" y="1034322"/>
            <a:ext cx="299803" cy="314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肘形连接符 47"/>
          <p:cNvCxnSpPr>
            <a:endCxn id="44" idx="4"/>
          </p:cNvCxnSpPr>
          <p:nvPr/>
        </p:nvCxnSpPr>
        <p:spPr>
          <a:xfrm rot="5400000" flipH="1" flipV="1">
            <a:off x="8529403" y="3282847"/>
            <a:ext cx="4661941" cy="794479"/>
          </a:xfrm>
          <a:prstGeom prst="bentConnector3">
            <a:avLst>
              <a:gd name="adj1" fmla="val -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>
            <a:off x="10463134" y="3177915"/>
            <a:ext cx="794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>
            <a:off x="10463134" y="4519534"/>
            <a:ext cx="794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>
            <a:stCxn id="44" idx="0"/>
          </p:cNvCxnSpPr>
          <p:nvPr/>
        </p:nvCxnSpPr>
        <p:spPr>
          <a:xfrm flipH="1" flipV="1">
            <a:off x="11257612" y="179882"/>
            <a:ext cx="1" cy="854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/>
          <p:nvPr/>
        </p:nvCxnSpPr>
        <p:spPr>
          <a:xfrm rot="10800000" flipV="1">
            <a:off x="6790544" y="188399"/>
            <a:ext cx="4467068" cy="704538"/>
          </a:xfrm>
          <a:prstGeom prst="bentConnector3">
            <a:avLst>
              <a:gd name="adj1" fmla="val 10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169639" y="179881"/>
            <a:ext cx="0" cy="73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24265" y="463510"/>
            <a:ext cx="8434418" cy="6102325"/>
          </a:xfrm>
          <a:prstGeom prst="rect">
            <a:avLst/>
          </a:prstGeom>
          <a:solidFill>
            <a:srgbClr val="D4FDFE"/>
          </a:solidFill>
          <a:ln w="31750">
            <a:solidFill>
              <a:srgbClr val="347F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356016" y="1283962"/>
            <a:ext cx="2517481" cy="1314336"/>
            <a:chOff x="554636" y="565262"/>
            <a:chExt cx="2773181" cy="1301645"/>
          </a:xfrm>
        </p:grpSpPr>
        <p:grpSp>
          <p:nvGrpSpPr>
            <p:cNvPr id="12" name="组 11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Web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浏览器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10" name="文本框 9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&lt;&lt;component&gt;&gt;</a:t>
              </a:r>
              <a:endParaRPr kumimoji="1" lang="zh-CN" altLang="en-US" dirty="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3369012" y="4393461"/>
            <a:ext cx="2556287" cy="1216181"/>
            <a:chOff x="554636" y="565262"/>
            <a:chExt cx="2773181" cy="1301645"/>
          </a:xfrm>
        </p:grpSpPr>
        <p:grpSp>
          <p:nvGrpSpPr>
            <p:cNvPr id="27" name="组 26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PKBG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服务注册中心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28" name="文本框 27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&lt;&lt;component&gt;&gt;</a:t>
              </a:r>
              <a:endParaRPr kumimoji="1" lang="zh-CN" altLang="en-US" dirty="0"/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430966" y="4577932"/>
            <a:ext cx="2593299" cy="1329337"/>
            <a:chOff x="554636" y="565262"/>
            <a:chExt cx="2773181" cy="1301645"/>
          </a:xfrm>
        </p:grpSpPr>
        <p:grpSp>
          <p:nvGrpSpPr>
            <p:cNvPr id="32" name="组 31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移动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App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33" name="文本框 32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&lt;&lt;component&gt;&gt;</a:t>
              </a:r>
              <a:endParaRPr kumimoji="1" lang="zh-CN" altLang="en-US" dirty="0"/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60" y="4462810"/>
            <a:ext cx="190500" cy="1905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03" y="2455266"/>
            <a:ext cx="190500" cy="1905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53" y="3265109"/>
            <a:ext cx="711200" cy="558800"/>
          </a:xfrm>
          <a:prstGeom prst="rect">
            <a:avLst/>
          </a:prstGeom>
        </p:spPr>
      </p:pic>
      <p:cxnSp>
        <p:nvCxnSpPr>
          <p:cNvPr id="50" name="直线连接符 49"/>
          <p:cNvCxnSpPr>
            <a:stCxn id="47" idx="2"/>
            <a:endCxn id="48" idx="0"/>
          </p:cNvCxnSpPr>
          <p:nvPr/>
        </p:nvCxnSpPr>
        <p:spPr>
          <a:xfrm>
            <a:off x="1573453" y="2645766"/>
            <a:ext cx="0" cy="619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>
            <a:stCxn id="48" idx="2"/>
            <a:endCxn id="46" idx="0"/>
          </p:cNvCxnSpPr>
          <p:nvPr/>
        </p:nvCxnSpPr>
        <p:spPr>
          <a:xfrm flipH="1">
            <a:off x="1562210" y="3823909"/>
            <a:ext cx="11243" cy="63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15" y="3467540"/>
            <a:ext cx="190500" cy="190500"/>
          </a:xfrm>
          <a:prstGeom prst="rect">
            <a:avLst/>
          </a:prstGeom>
        </p:spPr>
      </p:pic>
      <p:cxnSp>
        <p:nvCxnSpPr>
          <p:cNvPr id="61" name="直线连接符 60"/>
          <p:cNvCxnSpPr>
            <a:stCxn id="48" idx="3"/>
            <a:endCxn id="59" idx="1"/>
          </p:cNvCxnSpPr>
          <p:nvPr/>
        </p:nvCxnSpPr>
        <p:spPr>
          <a:xfrm>
            <a:off x="1929053" y="3544509"/>
            <a:ext cx="999962" cy="1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 66"/>
          <p:cNvGrpSpPr/>
          <p:nvPr/>
        </p:nvGrpSpPr>
        <p:grpSpPr>
          <a:xfrm>
            <a:off x="6246427" y="891753"/>
            <a:ext cx="2556287" cy="1216181"/>
            <a:chOff x="554636" y="565262"/>
            <a:chExt cx="2773181" cy="1301645"/>
          </a:xfrm>
        </p:grpSpPr>
        <p:grpSp>
          <p:nvGrpSpPr>
            <p:cNvPr id="68" name="组 67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u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ser-client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69" name="文本框 68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&lt;&lt;component&gt;&gt;</a:t>
              </a:r>
              <a:endParaRPr kumimoji="1" lang="zh-CN" altLang="en-US" dirty="0"/>
            </a:p>
          </p:txBody>
        </p:sp>
      </p:grpSp>
      <p:grpSp>
        <p:nvGrpSpPr>
          <p:cNvPr id="72" name="组 71"/>
          <p:cNvGrpSpPr/>
          <p:nvPr/>
        </p:nvGrpSpPr>
        <p:grpSpPr>
          <a:xfrm>
            <a:off x="3517473" y="1113210"/>
            <a:ext cx="2556287" cy="1216181"/>
            <a:chOff x="554636" y="565262"/>
            <a:chExt cx="2773181" cy="1301645"/>
          </a:xfrm>
        </p:grpSpPr>
        <p:grpSp>
          <p:nvGrpSpPr>
            <p:cNvPr id="73" name="组 72"/>
            <p:cNvGrpSpPr/>
            <p:nvPr/>
          </p:nvGrpSpPr>
          <p:grpSpPr>
            <a:xfrm>
              <a:off x="554636" y="565262"/>
              <a:ext cx="2623279" cy="1301645"/>
              <a:chOff x="554636" y="683302"/>
              <a:chExt cx="2623279" cy="1301645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554636" y="683302"/>
                <a:ext cx="2623279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PKBG</a:t>
                </a:r>
                <a:r>
                  <a:rPr kumimoji="1" lang="zh-CN" altLang="en-US" dirty="0" smtClean="0">
                    <a:solidFill>
                      <a:schemeClr val="tx1"/>
                    </a:solidFill>
                  </a:rPr>
                  <a:t>服务分发器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74" name="文本框 73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&lt;&lt;component&gt;&gt;</a:t>
              </a:r>
              <a:endParaRPr kumimoji="1" lang="zh-CN" altLang="en-US" dirty="0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6318824" y="4691088"/>
            <a:ext cx="2556287" cy="1216181"/>
            <a:chOff x="554636" y="565262"/>
            <a:chExt cx="2773181" cy="1301645"/>
          </a:xfrm>
        </p:grpSpPr>
        <p:grpSp>
          <p:nvGrpSpPr>
            <p:cNvPr id="80" name="组 79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g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ame-client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81" name="文本框 80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&lt;&lt;component&gt;&gt;</a:t>
              </a:r>
              <a:endParaRPr kumimoji="1" lang="zh-CN" altLang="en-US" dirty="0"/>
            </a:p>
          </p:txBody>
        </p:sp>
      </p:grpSp>
      <p:grpSp>
        <p:nvGrpSpPr>
          <p:cNvPr id="84" name="组 83"/>
          <p:cNvGrpSpPr/>
          <p:nvPr/>
        </p:nvGrpSpPr>
        <p:grpSpPr>
          <a:xfrm>
            <a:off x="6405320" y="2816341"/>
            <a:ext cx="2556287" cy="1216181"/>
            <a:chOff x="554636" y="565262"/>
            <a:chExt cx="2773181" cy="1301645"/>
          </a:xfrm>
        </p:grpSpPr>
        <p:grpSp>
          <p:nvGrpSpPr>
            <p:cNvPr id="85" name="组 84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r</a:t>
                </a:r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oom-client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88" name="图片 87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86" name="文本框 85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&lt;&lt;component&gt;&gt;</a:t>
              </a:r>
              <a:endParaRPr kumimoji="1" lang="zh-CN" altLang="en-US" dirty="0"/>
            </a:p>
          </p:txBody>
        </p:sp>
      </p:grpSp>
      <p:grpSp>
        <p:nvGrpSpPr>
          <p:cNvPr id="89" name="组 88"/>
          <p:cNvGrpSpPr/>
          <p:nvPr/>
        </p:nvGrpSpPr>
        <p:grpSpPr>
          <a:xfrm>
            <a:off x="8977508" y="4497785"/>
            <a:ext cx="2556287" cy="1216181"/>
            <a:chOff x="554636" y="565262"/>
            <a:chExt cx="2773181" cy="1301645"/>
          </a:xfrm>
        </p:grpSpPr>
        <p:grpSp>
          <p:nvGrpSpPr>
            <p:cNvPr id="90" name="组 89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MongoDB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3" name="图片 9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91" name="文本框 90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&lt;&lt;component&gt;&gt;</a:t>
              </a:r>
              <a:endParaRPr kumimoji="1" lang="zh-CN" altLang="en-US" dirty="0"/>
            </a:p>
          </p:txBody>
        </p:sp>
      </p:grpSp>
      <p:grpSp>
        <p:nvGrpSpPr>
          <p:cNvPr id="94" name="组 93"/>
          <p:cNvGrpSpPr/>
          <p:nvPr/>
        </p:nvGrpSpPr>
        <p:grpSpPr>
          <a:xfrm>
            <a:off x="8952237" y="1233161"/>
            <a:ext cx="2556287" cy="1216181"/>
            <a:chOff x="554636" y="565262"/>
            <a:chExt cx="2773181" cy="1301645"/>
          </a:xfrm>
        </p:grpSpPr>
        <p:grpSp>
          <p:nvGrpSpPr>
            <p:cNvPr id="95" name="组 94"/>
            <p:cNvGrpSpPr/>
            <p:nvPr/>
          </p:nvGrpSpPr>
          <p:grpSpPr>
            <a:xfrm>
              <a:off x="554636" y="565262"/>
              <a:ext cx="2623278" cy="1301645"/>
              <a:chOff x="554636" y="683302"/>
              <a:chExt cx="2623278" cy="1301645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554636" y="683302"/>
                <a:ext cx="2623278" cy="1301645"/>
              </a:xfrm>
              <a:prstGeom prst="rect">
                <a:avLst/>
              </a:prstGeom>
              <a:solidFill>
                <a:srgbClr val="D4FDFE"/>
              </a:solidFill>
              <a:ln w="31750">
                <a:solidFill>
                  <a:srgbClr val="347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chemeClr val="tx1"/>
                    </a:solidFill>
                  </a:rPr>
                  <a:t>MySQL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8" name="图片 97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8684" y="850483"/>
                <a:ext cx="496260" cy="330200"/>
              </a:xfrm>
              <a:prstGeom prst="rect">
                <a:avLst/>
              </a:prstGeom>
            </p:spPr>
          </p:pic>
        </p:grpSp>
        <p:sp>
          <p:nvSpPr>
            <p:cNvPr id="96" name="文本框 95"/>
            <p:cNvSpPr txBox="1"/>
            <p:nvPr/>
          </p:nvSpPr>
          <p:spPr>
            <a:xfrm>
              <a:off x="554637" y="712877"/>
              <a:ext cx="277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&lt;&lt;component&gt;&gt;</a:t>
              </a:r>
              <a:endParaRPr kumimoji="1" lang="zh-CN" altLang="en-US" dirty="0"/>
            </a:p>
          </p:txBody>
        </p:sp>
      </p:grpSp>
      <p:pic>
        <p:nvPicPr>
          <p:cNvPr id="99" name="图片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82" y="3304188"/>
            <a:ext cx="711200" cy="55880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90" y="3283390"/>
            <a:ext cx="711200" cy="558800"/>
          </a:xfrm>
          <a:prstGeom prst="rect">
            <a:avLst/>
          </a:prstGeom>
        </p:spPr>
      </p:pic>
      <p:cxnSp>
        <p:nvCxnSpPr>
          <p:cNvPr id="105" name="直线箭头连接符 104"/>
          <p:cNvCxnSpPr>
            <a:stCxn id="59" idx="3"/>
          </p:cNvCxnSpPr>
          <p:nvPr/>
        </p:nvCxnSpPr>
        <p:spPr>
          <a:xfrm flipV="1">
            <a:off x="3119515" y="3553649"/>
            <a:ext cx="805652" cy="91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/>
          <p:nvPr/>
        </p:nvCxnSpPr>
        <p:spPr>
          <a:xfrm flipH="1" flipV="1">
            <a:off x="4512190" y="2329391"/>
            <a:ext cx="8179" cy="12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/>
          <p:nvPr/>
        </p:nvCxnSpPr>
        <p:spPr>
          <a:xfrm>
            <a:off x="4991725" y="2311899"/>
            <a:ext cx="14990" cy="208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图片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417" y="3347811"/>
            <a:ext cx="711200" cy="558800"/>
          </a:xfrm>
          <a:prstGeom prst="rect">
            <a:avLst/>
          </a:prstGeom>
        </p:spPr>
      </p:pic>
      <p:cxnSp>
        <p:nvCxnSpPr>
          <p:cNvPr id="115" name="直线箭头连接符 114"/>
          <p:cNvCxnSpPr/>
          <p:nvPr/>
        </p:nvCxnSpPr>
        <p:spPr>
          <a:xfrm flipV="1">
            <a:off x="5636896" y="3862988"/>
            <a:ext cx="0" cy="53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/>
          <p:nvPr/>
        </p:nvCxnSpPr>
        <p:spPr>
          <a:xfrm rot="5400000" flipH="1" flipV="1">
            <a:off x="5468013" y="2276821"/>
            <a:ext cx="1221595" cy="883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>
            <a:off x="6073760" y="3627211"/>
            <a:ext cx="331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endCxn id="82" idx="1"/>
          </p:cNvCxnSpPr>
          <p:nvPr/>
        </p:nvCxnSpPr>
        <p:spPr>
          <a:xfrm rot="16200000" flipH="1">
            <a:off x="5354236" y="4334591"/>
            <a:ext cx="1671968" cy="257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/>
          <p:nvPr/>
        </p:nvCxnSpPr>
        <p:spPr>
          <a:xfrm>
            <a:off x="8129260" y="2107934"/>
            <a:ext cx="2032031" cy="1173131"/>
          </a:xfrm>
          <a:prstGeom prst="bentConnector3">
            <a:avLst>
              <a:gd name="adj1" fmla="val 37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/>
          <p:nvPr/>
        </p:nvCxnSpPr>
        <p:spPr>
          <a:xfrm flipV="1">
            <a:off x="8823428" y="3299346"/>
            <a:ext cx="515444" cy="358694"/>
          </a:xfrm>
          <a:prstGeom prst="bentConnector3">
            <a:avLst>
              <a:gd name="adj1" fmla="val 1168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/>
          <p:nvPr/>
        </p:nvCxnSpPr>
        <p:spPr>
          <a:xfrm rot="5400000" flipH="1" flipV="1">
            <a:off x="8398826" y="3703694"/>
            <a:ext cx="1090630" cy="9993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/>
          <p:cNvCxnSpPr>
            <a:stCxn id="99" idx="2"/>
            <a:endCxn id="92" idx="0"/>
          </p:cNvCxnSpPr>
          <p:nvPr/>
        </p:nvCxnSpPr>
        <p:spPr>
          <a:xfrm flipH="1">
            <a:off x="10186562" y="3862988"/>
            <a:ext cx="0" cy="63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/>
          <p:nvPr/>
        </p:nvCxnSpPr>
        <p:spPr>
          <a:xfrm rot="5400000" flipH="1" flipV="1">
            <a:off x="10101740" y="2897384"/>
            <a:ext cx="1134246" cy="238163"/>
          </a:xfrm>
          <a:prstGeom prst="bentConnector3">
            <a:avLst>
              <a:gd name="adj1" fmla="val -2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WPS 演示</Application>
  <PresentationFormat>宽屏</PresentationFormat>
  <Paragraphs>92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Arial</vt:lpstr>
      <vt:lpstr>等线</vt:lpstr>
      <vt:lpstr>微软雅黑</vt:lpstr>
      <vt:lpstr>Arial Unicode MS</vt:lpstr>
      <vt:lpstr>等线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浩宇</dc:creator>
  <cp:lastModifiedBy>顽丸丸、</cp:lastModifiedBy>
  <cp:revision>12</cp:revision>
  <dcterms:created xsi:type="dcterms:W3CDTF">2019-07-08T02:46:00Z</dcterms:created>
  <dcterms:modified xsi:type="dcterms:W3CDTF">2019-07-11T02:32:54Z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