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DBB3-4848-B948-BCC1-F9092842F405}" type="datetimeFigureOut">
              <a:rPr kumimoji="1" lang="ja-JP" altLang="en-US" smtClean="0"/>
              <a:t>16/06/16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3E76-0FBD-AD48-96DA-D8447088E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DBB3-4848-B948-BCC1-F9092842F405}" type="datetimeFigureOut">
              <a:rPr kumimoji="1" lang="ja-JP" altLang="en-US" smtClean="0"/>
              <a:t>16/06/16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3E76-0FBD-AD48-96DA-D8447088E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DBB3-4848-B948-BCC1-F9092842F405}" type="datetimeFigureOut">
              <a:rPr kumimoji="1" lang="ja-JP" altLang="en-US" smtClean="0"/>
              <a:t>16/06/16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3E76-0FBD-AD48-96DA-D8447088E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DBB3-4848-B948-BCC1-F9092842F405}" type="datetimeFigureOut">
              <a:rPr kumimoji="1" lang="ja-JP" altLang="en-US" smtClean="0"/>
              <a:t>16/06/16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3E76-0FBD-AD48-96DA-D8447088E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DBB3-4848-B948-BCC1-F9092842F405}" type="datetimeFigureOut">
              <a:rPr kumimoji="1" lang="ja-JP" altLang="en-US" smtClean="0"/>
              <a:t>16/06/16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3E76-0FBD-AD48-96DA-D8447088E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DBB3-4848-B948-BCC1-F9092842F405}" type="datetimeFigureOut">
              <a:rPr kumimoji="1" lang="ja-JP" altLang="en-US" smtClean="0"/>
              <a:t>16/06/16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3E76-0FBD-AD48-96DA-D8447088E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DBB3-4848-B948-BCC1-F9092842F405}" type="datetimeFigureOut">
              <a:rPr kumimoji="1" lang="ja-JP" altLang="en-US" smtClean="0"/>
              <a:t>16/06/16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3E76-0FBD-AD48-96DA-D8447088E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DBB3-4848-B948-BCC1-F9092842F405}" type="datetimeFigureOut">
              <a:rPr kumimoji="1" lang="ja-JP" altLang="en-US" smtClean="0"/>
              <a:t>16/06/16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3E76-0FBD-AD48-96DA-D8447088E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DBB3-4848-B948-BCC1-F9092842F405}" type="datetimeFigureOut">
              <a:rPr kumimoji="1" lang="ja-JP" altLang="en-US" smtClean="0"/>
              <a:t>16/06/16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3E76-0FBD-AD48-96DA-D8447088E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DBB3-4848-B948-BCC1-F9092842F405}" type="datetimeFigureOut">
              <a:rPr kumimoji="1" lang="ja-JP" altLang="en-US" smtClean="0"/>
              <a:t>16/06/16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3E76-0FBD-AD48-96DA-D8447088E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DBB3-4848-B948-BCC1-F9092842F405}" type="datetimeFigureOut">
              <a:rPr kumimoji="1" lang="ja-JP" altLang="en-US" smtClean="0"/>
              <a:t>16/06/16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3E76-0FBD-AD48-96DA-D8447088E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B58DBB3-4848-B948-BCC1-F9092842F405}" type="datetimeFigureOut">
              <a:rPr kumimoji="1" lang="ja-JP" altLang="en-US" smtClean="0"/>
              <a:t>16/06/16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CC73E76-0FBD-AD48-96DA-D8447088E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31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036004" y="36987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重要性高</a:t>
            </a:r>
            <a:endParaRPr kumimoji="1" lang="ja-JP" altLang="en-US" dirty="0"/>
          </a:p>
        </p:txBody>
      </p:sp>
      <p:sp>
        <p:nvSpPr>
          <p:cNvPr id="7" name="上矢印 6"/>
          <p:cNvSpPr/>
          <p:nvPr/>
        </p:nvSpPr>
        <p:spPr>
          <a:xfrm>
            <a:off x="4469603" y="1600200"/>
            <a:ext cx="207073" cy="472282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1201024" y="3851801"/>
            <a:ext cx="6709166" cy="1932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618" y="3693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重要性低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007262" y="648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複製容易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99904" y="12211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複製困難</a:t>
            </a:r>
            <a:endParaRPr kumimoji="1" lang="ja-JP" altLang="en-US" dirty="0"/>
          </a:p>
        </p:txBody>
      </p:sp>
      <p:sp>
        <p:nvSpPr>
          <p:cNvPr id="13" name="ひし形 12"/>
          <p:cNvSpPr/>
          <p:nvPr/>
        </p:nvSpPr>
        <p:spPr>
          <a:xfrm>
            <a:off x="7471044" y="1721956"/>
            <a:ext cx="364472" cy="331338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ムービー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5" name="ひし形 14"/>
          <p:cNvSpPr/>
          <p:nvPr/>
        </p:nvSpPr>
        <p:spPr>
          <a:xfrm>
            <a:off x="7471044" y="1358331"/>
            <a:ext cx="364472" cy="331338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写真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7" name="ひし形 16"/>
          <p:cNvSpPr/>
          <p:nvPr/>
        </p:nvSpPr>
        <p:spPr>
          <a:xfrm>
            <a:off x="7106413" y="4879867"/>
            <a:ext cx="364472" cy="331338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年賀状データ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8" name="ひし形 17"/>
          <p:cNvSpPr/>
          <p:nvPr/>
        </p:nvSpPr>
        <p:spPr>
          <a:xfrm>
            <a:off x="6684132" y="4176311"/>
            <a:ext cx="364472" cy="331338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家計簿データ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9" name="ひし形 18"/>
          <p:cNvSpPr/>
          <p:nvPr/>
        </p:nvSpPr>
        <p:spPr>
          <a:xfrm>
            <a:off x="2900357" y="3212976"/>
            <a:ext cx="364472" cy="331338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音楽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0" name="ひし形 19"/>
          <p:cNvSpPr/>
          <p:nvPr/>
        </p:nvSpPr>
        <p:spPr>
          <a:xfrm>
            <a:off x="3242068" y="4507649"/>
            <a:ext cx="364472" cy="331338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共通アプリ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1" name="ひし形 20"/>
          <p:cNvSpPr/>
          <p:nvPr/>
        </p:nvSpPr>
        <p:spPr>
          <a:xfrm>
            <a:off x="3273785" y="1887625"/>
            <a:ext cx="364472" cy="331338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自炊</a:t>
            </a:r>
            <a:r>
              <a:rPr kumimoji="1" lang="en-US" altLang="ja-JP" dirty="0" smtClean="0">
                <a:solidFill>
                  <a:schemeClr val="tx1"/>
                </a:solidFill>
              </a:rPr>
              <a:t>PDF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460538"/>
              </p:ext>
            </p:extLst>
          </p:nvPr>
        </p:nvGraphicFramePr>
        <p:xfrm>
          <a:off x="457200" y="1600200"/>
          <a:ext cx="82296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写真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撮影日で振り分ける必要ある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動画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ムービー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下西ライブラリ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家計簿データ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音楽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MP3, WAV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年賀状データ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アプリ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自炊</a:t>
                      </a:r>
                      <a:r>
                        <a:rPr kumimoji="1" lang="en-US" altLang="ja-JP" dirty="0" smtClean="0"/>
                        <a:t>PDF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適切なビューワーが無い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コミック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データが構造化されていない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370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クラリティ.thmx</Template>
  <TotalTime>26</TotalTime>
  <Words>52</Words>
  <Application>Microsoft Macintosh PowerPoint</Application>
  <PresentationFormat>画面に合わせる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クラリティ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江頭 慎一郎</dc:creator>
  <cp:lastModifiedBy>江頭 慎一郎</cp:lastModifiedBy>
  <cp:revision>3</cp:revision>
  <dcterms:created xsi:type="dcterms:W3CDTF">2016-06-16T11:48:53Z</dcterms:created>
  <dcterms:modified xsi:type="dcterms:W3CDTF">2016-06-16T12:15:33Z</dcterms:modified>
</cp:coreProperties>
</file>