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4" r:id="rId6"/>
    <p:sldId id="256" r:id="rId7"/>
    <p:sldId id="258" r:id="rId8"/>
    <p:sldId id="259" r:id="rId9"/>
    <p:sldId id="260" r:id="rId10"/>
    <p:sldId id="262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159523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295729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295730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483015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46770" y="1670300"/>
            <a:ext cx="685674" cy="5650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7940192" y="1674988"/>
            <a:ext cx="34884" cy="60821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539299" y="1300417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67658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488240" y="1483016"/>
            <a:ext cx="136030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488240" y="1483016"/>
            <a:ext cx="1084696" cy="222769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5725521" y="1483016"/>
            <a:ext cx="1813778" cy="468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806509"/>
            <a:ext cx="73180" cy="6839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5088492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901467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510165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1299739"/>
            <a:ext cx="1989406" cy="261610"/>
            <a:chOff x="580806" y="3430749"/>
            <a:chExt cx="1989406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845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1574349"/>
            <a:ext cx="2484189" cy="261610"/>
            <a:chOff x="580806" y="3430749"/>
            <a:chExt cx="2251877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10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ttcmd_xxx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$panel $mod $key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911858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Keydown</a:t>
            </a:r>
            <a:r>
              <a:rPr kumimoji="1" lang="en-US" altLang="ja-JP" u="sng" dirty="0"/>
              <a:t> event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7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28212</TotalTime>
  <Words>898</Words>
  <Application>Microsoft Office PowerPoint</Application>
  <PresentationFormat>画面に合わせる (4:3)</PresentationFormat>
  <Paragraphs>272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26</cp:revision>
  <dcterms:created xsi:type="dcterms:W3CDTF">2022-05-18T01:45:46Z</dcterms:created>
  <dcterms:modified xsi:type="dcterms:W3CDTF">2022-07-06T23:45:20Z</dcterms:modified>
</cp:coreProperties>
</file>