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71" r:id="rId4"/>
    <p:sldId id="270" r:id="rId5"/>
    <p:sldId id="269" r:id="rId6"/>
    <p:sldId id="265" r:id="rId7"/>
    <p:sldId id="267" r:id="rId8"/>
    <p:sldId id="264" r:id="rId9"/>
    <p:sldId id="256" r:id="rId10"/>
    <p:sldId id="258" r:id="rId11"/>
    <p:sldId id="259" r:id="rId12"/>
    <p:sldId id="260" r:id="rId13"/>
    <p:sldId id="262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81204A0-6BAA-9B04-6A7D-5724FEAE13A4}"/>
              </a:ext>
            </a:extLst>
          </p:cNvPr>
          <p:cNvSpPr/>
          <p:nvPr/>
        </p:nvSpPr>
        <p:spPr>
          <a:xfrm>
            <a:off x="3024939" y="3614648"/>
            <a:ext cx="3525700" cy="2294577"/>
          </a:xfrm>
          <a:prstGeom prst="roundRect">
            <a:avLst>
              <a:gd name="adj" fmla="val 81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229457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705181" y="1475906"/>
            <a:ext cx="756570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Action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81055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Notification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220810:</a:t>
            </a:r>
            <a:endParaRPr kumimoji="1" lang="ja-JP" altLang="en-US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461751" y="1603182"/>
            <a:ext cx="830758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178E48D-E550-BBBB-934D-08723E57CF1F}"/>
              </a:ext>
            </a:extLst>
          </p:cNvPr>
          <p:cNvSpPr/>
          <p:nvPr/>
        </p:nvSpPr>
        <p:spPr>
          <a:xfrm>
            <a:off x="420283" y="6128184"/>
            <a:ext cx="8150087" cy="45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r>
              <a:rPr kumimoji="1" lang="ja-JP" altLang="en-US" dirty="0"/>
              <a:t>が女王、残りは召使、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タイミングマネージャー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1C7F6C-0601-72A4-D47C-F7E70697432D}"/>
              </a:ext>
            </a:extLst>
          </p:cNvPr>
          <p:cNvSpPr txBox="1"/>
          <p:nvPr/>
        </p:nvSpPr>
        <p:spPr>
          <a:xfrm>
            <a:off x="9204339" y="187453"/>
            <a:ext cx="2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https://www.infoq.com/jp/articles/no-more-mvc-frameworks/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B63CD4F-4F6E-2239-3793-39AE24B4D37E}"/>
              </a:ext>
            </a:extLst>
          </p:cNvPr>
          <p:cNvSpPr txBox="1"/>
          <p:nvPr/>
        </p:nvSpPr>
        <p:spPr>
          <a:xfrm>
            <a:off x="9204339" y="680572"/>
            <a:ext cx="25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更新が完了すると、ビューは新しいモデルの状態を描画します。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5157972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444631" y="1475906"/>
            <a:ext cx="1137306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view-event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55000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model- 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581937" y="1603182"/>
            <a:ext cx="710572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74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2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Insert Date</a:t>
            </a:r>
          </a:p>
          <a:p>
            <a:endParaRPr kumimoji="1" lang="ja-JP" altLang="en-US" u="sng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AB1CF-5A63-D215-0BA0-D12410DD3F2C}"/>
              </a:ext>
            </a:extLst>
          </p:cNvPr>
          <p:cNvSpPr txBox="1"/>
          <p:nvPr/>
        </p:nvSpPr>
        <p:spPr>
          <a:xfrm>
            <a:off x="1370566" y="1143109"/>
            <a:ext cx="11240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A7A4F83-28C2-563B-9EE3-5E1D6B4B3F80}"/>
              </a:ext>
            </a:extLst>
          </p:cNvPr>
          <p:cNvGrpSpPr/>
          <p:nvPr/>
        </p:nvGrpSpPr>
        <p:grpSpPr>
          <a:xfrm>
            <a:off x="1833499" y="1457128"/>
            <a:ext cx="2538085" cy="261610"/>
            <a:chOff x="565813" y="3439484"/>
            <a:chExt cx="2538085" cy="261610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7FB9AE3-5AED-B663-7DA7-B8DFD350FB48}"/>
                </a:ext>
              </a:extLst>
            </p:cNvPr>
            <p:cNvSpPr txBox="1"/>
            <p:nvPr/>
          </p:nvSpPr>
          <p:spPr>
            <a:xfrm>
              <a:off x="698364" y="3439484"/>
              <a:ext cx="2405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ttcmd_editor_edit_insert_date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ひし形 69">
              <a:extLst>
                <a:ext uri="{FF2B5EF4-FFF2-40B4-BE49-F238E27FC236}">
                  <a16:creationId xmlns:a16="http://schemas.microsoft.com/office/drawing/2014/main" id="{B30646D9-861D-D8BE-0EE8-841AAC6290FB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73F657A0-8830-29C6-3172-268650C2C415}"/>
              </a:ext>
            </a:extLst>
          </p:cNvPr>
          <p:cNvGrpSpPr/>
          <p:nvPr/>
        </p:nvGrpSpPr>
        <p:grpSpPr>
          <a:xfrm>
            <a:off x="315370" y="1791519"/>
            <a:ext cx="1888714" cy="362682"/>
            <a:chOff x="580806" y="3303835"/>
            <a:chExt cx="1888714" cy="362682"/>
          </a:xfrm>
        </p:grpSpPr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4B3CF77-9B9C-9A34-E76D-708EE6E9D2F1}"/>
                </a:ext>
              </a:extLst>
            </p:cNvPr>
            <p:cNvSpPr txBox="1"/>
            <p:nvPr/>
          </p:nvSpPr>
          <p:spPr>
            <a:xfrm>
              <a:off x="655962" y="3303835"/>
              <a:ext cx="1813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ひし形 88">
              <a:extLst>
                <a:ext uri="{FF2B5EF4-FFF2-40B4-BE49-F238E27FC236}">
                  <a16:creationId xmlns:a16="http://schemas.microsoft.com/office/drawing/2014/main" id="{EA68492B-B131-B0C0-F48A-75C786A2722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54">
            <a:extLst>
              <a:ext uri="{FF2B5EF4-FFF2-40B4-BE49-F238E27FC236}">
                <a16:creationId xmlns:a16="http://schemas.microsoft.com/office/drawing/2014/main" id="{10D5D0A9-3A93-802C-E66C-D6BCC8EE5BD4}"/>
              </a:ext>
            </a:extLst>
          </p:cNvPr>
          <p:cNvCxnSpPr>
            <a:cxnSpLocks/>
            <a:stCxn id="89" idx="3"/>
            <a:endCxn id="70" idx="2"/>
          </p:cNvCxnSpPr>
          <p:nvPr/>
        </p:nvCxnSpPr>
        <p:spPr>
          <a:xfrm flipV="1">
            <a:off x="465683" y="1684161"/>
            <a:ext cx="1442973" cy="3886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A5075B7-BF8B-B75F-1D93-755C21DF30D5}"/>
              </a:ext>
            </a:extLst>
          </p:cNvPr>
          <p:cNvGrpSpPr/>
          <p:nvPr/>
        </p:nvGrpSpPr>
        <p:grpSpPr>
          <a:xfrm>
            <a:off x="1833499" y="5421689"/>
            <a:ext cx="1288893" cy="261610"/>
            <a:chOff x="565813" y="3439484"/>
            <a:chExt cx="1288893" cy="261610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5AA29B4-F6BB-6459-44F3-4DA6012C9C39}"/>
                </a:ext>
              </a:extLst>
            </p:cNvPr>
            <p:cNvSpPr txBox="1"/>
            <p:nvPr/>
          </p:nvSpPr>
          <p:spPr>
            <a:xfrm>
              <a:off x="698363" y="3439484"/>
              <a:ext cx="1156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 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$selected</a:t>
              </a:r>
            </a:p>
          </p:txBody>
        </p:sp>
        <p:sp>
          <p:nvSpPr>
            <p:cNvPr id="94" name="ひし形 93">
              <a:extLst>
                <a:ext uri="{FF2B5EF4-FFF2-40B4-BE49-F238E27FC236}">
                  <a16:creationId xmlns:a16="http://schemas.microsoft.com/office/drawing/2014/main" id="{D509DC19-05CE-8F0D-FA4A-C8C880D9EDB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直線矢印コネクタ 54">
            <a:extLst>
              <a:ext uri="{FF2B5EF4-FFF2-40B4-BE49-F238E27FC236}">
                <a16:creationId xmlns:a16="http://schemas.microsoft.com/office/drawing/2014/main" id="{31E06798-5F7E-0DD0-0FB5-47EEE0695993}"/>
              </a:ext>
            </a:extLst>
          </p:cNvPr>
          <p:cNvCxnSpPr>
            <a:cxnSpLocks/>
            <a:stCxn id="89" idx="2"/>
            <a:endCxn id="94" idx="1"/>
          </p:cNvCxnSpPr>
          <p:nvPr/>
        </p:nvCxnSpPr>
        <p:spPr>
          <a:xfrm rot="16200000" flipH="1">
            <a:off x="-594538" y="3139266"/>
            <a:ext cx="3413102" cy="144297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11F9D0-0C87-D130-B30F-EB96F815C361}"/>
              </a:ext>
            </a:extLst>
          </p:cNvPr>
          <p:cNvSpPr txBox="1"/>
          <p:nvPr/>
        </p:nvSpPr>
        <p:spPr>
          <a:xfrm>
            <a:off x="5718132" y="158793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TTTentativeKeyBindingMode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94E6A7-9173-729B-3749-C7C0B3DD3372}"/>
              </a:ext>
            </a:extLst>
          </p:cNvPr>
          <p:cNvSpPr txBox="1"/>
          <p:nvPr/>
        </p:nvSpPr>
        <p:spPr>
          <a:xfrm>
            <a:off x="5807902" y="199136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TTPreviewKeyDown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04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Load memo</a:t>
            </a:r>
            <a:endParaRPr kumimoji="1" lang="ja-JP" altLang="en-US" u="sng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1143109"/>
            <a:ext cx="1412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83399D-C227-6A03-78E8-2402E88BD1D0}"/>
              </a:ext>
            </a:extLst>
          </p:cNvPr>
          <p:cNvSpPr txBox="1"/>
          <p:nvPr/>
        </p:nvSpPr>
        <p:spPr>
          <a:xfrm>
            <a:off x="1153372" y="2228862"/>
            <a:ext cx="16818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mouse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dblclick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426B8-BC93-CC19-CDAE-96817631F1B0}"/>
              </a:ext>
            </a:extLst>
          </p:cNvPr>
          <p:cNvSpPr txBox="1"/>
          <p:nvPr/>
        </p:nvSpPr>
        <p:spPr>
          <a:xfrm>
            <a:off x="1182795" y="4432479"/>
            <a:ext cx="147508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ADA7DFC-329D-3190-BA6C-72EA42BC8738}"/>
              </a:ext>
            </a:extLst>
          </p:cNvPr>
          <p:cNvGrpSpPr/>
          <p:nvPr/>
        </p:nvGrpSpPr>
        <p:grpSpPr>
          <a:xfrm>
            <a:off x="1833499" y="1457128"/>
            <a:ext cx="2208350" cy="261610"/>
            <a:chOff x="565813" y="3439484"/>
            <a:chExt cx="2208350" cy="261610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178C247-D707-90AB-DFA0-F2348010E22E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ひし形 48">
              <a:extLst>
                <a:ext uri="{FF2B5EF4-FFF2-40B4-BE49-F238E27FC236}">
                  <a16:creationId xmlns:a16="http://schemas.microsoft.com/office/drawing/2014/main" id="{D879EB64-CB65-641C-F43E-2032D3D93F8A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551C702-A888-07F2-9C7D-A13BDD0C9CD7}"/>
              </a:ext>
            </a:extLst>
          </p:cNvPr>
          <p:cNvGrpSpPr/>
          <p:nvPr/>
        </p:nvGrpSpPr>
        <p:grpSpPr>
          <a:xfrm>
            <a:off x="1823092" y="2534974"/>
            <a:ext cx="2690053" cy="261610"/>
            <a:chOff x="565813" y="3439484"/>
            <a:chExt cx="2690053" cy="2616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95FA6AD-070B-0B95-A356-BA41E1306F65}"/>
                </a:ext>
              </a:extLst>
            </p:cNvPr>
            <p:cNvSpPr txBox="1"/>
            <p:nvPr/>
          </p:nvSpPr>
          <p:spPr>
            <a:xfrm>
              <a:off x="698364" y="3439484"/>
              <a:ext cx="2557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TTDataGrid_PreviewMouseDown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ひし形 51">
              <a:extLst>
                <a:ext uri="{FF2B5EF4-FFF2-40B4-BE49-F238E27FC236}">
                  <a16:creationId xmlns:a16="http://schemas.microsoft.com/office/drawing/2014/main" id="{03179C66-3632-BA39-F6AF-4E8D8B96AED6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E23270D-915D-0522-07C1-C1D17358C7BF}"/>
              </a:ext>
            </a:extLst>
          </p:cNvPr>
          <p:cNvGrpSpPr/>
          <p:nvPr/>
        </p:nvGrpSpPr>
        <p:grpSpPr>
          <a:xfrm>
            <a:off x="1818662" y="4798186"/>
            <a:ext cx="3675005" cy="938719"/>
            <a:chOff x="565813" y="3439484"/>
            <a:chExt cx="3675005" cy="938719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2085764-D923-DBFF-7CE7-6AD53430FFFF}"/>
                </a:ext>
              </a:extLst>
            </p:cNvPr>
            <p:cNvSpPr txBox="1"/>
            <p:nvPr/>
          </p:nvSpPr>
          <p:spPr>
            <a:xfrm>
              <a:off x="698364" y="3439484"/>
              <a:ext cx="354245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ttcmd_editor_tag_invoke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]::invoke(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curpos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thinktank_tag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ひし形 54">
              <a:extLst>
                <a:ext uri="{FF2B5EF4-FFF2-40B4-BE49-F238E27FC236}">
                  <a16:creationId xmlns:a16="http://schemas.microsoft.com/office/drawing/2014/main" id="{86726266-F035-8EB2-D329-22EE7CB12C0C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2B83C12-F676-F9A0-B73F-334CCF4FC9AE}"/>
              </a:ext>
            </a:extLst>
          </p:cNvPr>
          <p:cNvGrpSpPr/>
          <p:nvPr/>
        </p:nvGrpSpPr>
        <p:grpSpPr>
          <a:xfrm>
            <a:off x="3343954" y="2815186"/>
            <a:ext cx="3622389" cy="600164"/>
            <a:chOff x="561575" y="3454732"/>
            <a:chExt cx="3622389" cy="60016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5F20D58-0A89-23D6-D752-7741F61DB4A2}"/>
                </a:ext>
              </a:extLst>
            </p:cNvPr>
            <p:cNvSpPr txBox="1"/>
            <p:nvPr/>
          </p:nvSpPr>
          <p:spPr>
            <a:xfrm>
              <a:off x="705947" y="3454732"/>
              <a:ext cx="347801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group.event_select_datagrid_item_by_mouse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37DDA1A4-B2B2-0EC5-F86A-15D6D235C162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線矢印コネクタ 54">
            <a:extLst>
              <a:ext uri="{FF2B5EF4-FFF2-40B4-BE49-F238E27FC236}">
                <a16:creationId xmlns:a16="http://schemas.microsoft.com/office/drawing/2014/main" id="{5CBA5381-1090-A515-4ADA-AFF32439658B}"/>
              </a:ext>
            </a:extLst>
          </p:cNvPr>
          <p:cNvCxnSpPr>
            <a:cxnSpLocks/>
            <a:stCxn id="61" idx="1"/>
            <a:endCxn id="52" idx="2"/>
          </p:cNvCxnSpPr>
          <p:nvPr/>
        </p:nvCxnSpPr>
        <p:spPr>
          <a:xfrm rot="10800000">
            <a:off x="1898250" y="2762007"/>
            <a:ext cx="1445705" cy="19440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1C71A09-1F22-25DA-AEFB-B77C66A1D178}"/>
              </a:ext>
            </a:extLst>
          </p:cNvPr>
          <p:cNvGrpSpPr/>
          <p:nvPr/>
        </p:nvGrpSpPr>
        <p:grpSpPr>
          <a:xfrm>
            <a:off x="7028553" y="3340232"/>
            <a:ext cx="1999957" cy="600164"/>
            <a:chOff x="580806" y="3454293"/>
            <a:chExt cx="1999957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C21CCC-B4CD-9BB5-8F7B-EAB64232F9ED}"/>
                </a:ext>
              </a:extLst>
            </p:cNvPr>
            <p:cNvSpPr txBox="1"/>
            <p:nvPr/>
          </p:nvSpPr>
          <p:spPr>
            <a:xfrm>
              <a:off x="731119" y="3454293"/>
              <a:ext cx="18496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Memo.InvokeAction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ActionOpen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2D6C334C-E359-F1BB-142F-8D5A6174D74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矢印コネクタ 54">
            <a:extLst>
              <a:ext uri="{FF2B5EF4-FFF2-40B4-BE49-F238E27FC236}">
                <a16:creationId xmlns:a16="http://schemas.microsoft.com/office/drawing/2014/main" id="{D959A7DE-3F18-D1B4-6C5A-18614F70F8BB}"/>
              </a:ext>
            </a:extLst>
          </p:cNvPr>
          <p:cNvCxnSpPr>
            <a:cxnSpLocks/>
            <a:stCxn id="65" idx="1"/>
            <a:endCxn id="61" idx="2"/>
          </p:cNvCxnSpPr>
          <p:nvPr/>
        </p:nvCxnSpPr>
        <p:spPr>
          <a:xfrm rot="10800000">
            <a:off x="3419111" y="3037835"/>
            <a:ext cx="3609442" cy="43320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32885CD-C9B4-93CE-1C3F-344931757CCC}"/>
              </a:ext>
            </a:extLst>
          </p:cNvPr>
          <p:cNvGrpSpPr/>
          <p:nvPr/>
        </p:nvGrpSpPr>
        <p:grpSpPr>
          <a:xfrm>
            <a:off x="5425534" y="3678071"/>
            <a:ext cx="1940491" cy="360554"/>
            <a:chOff x="580805" y="3503678"/>
            <a:chExt cx="2165383" cy="360554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CD73C03-2DA6-BBB7-3A06-CEF1E4C0226D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ttact_open_memo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BE4EE814-38C4-6EE2-BEE6-0BA9D96726A0}"/>
                </a:ext>
              </a:extLst>
            </p:cNvPr>
            <p:cNvSpPr/>
            <p:nvPr/>
          </p:nvSpPr>
          <p:spPr>
            <a:xfrm>
              <a:off x="580805" y="3503678"/>
              <a:ext cx="176399" cy="1740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82EE578-F8F5-F631-72C2-E4BC36EFAD62}"/>
              </a:ext>
            </a:extLst>
          </p:cNvPr>
          <p:cNvGrpSpPr/>
          <p:nvPr/>
        </p:nvGrpSpPr>
        <p:grpSpPr>
          <a:xfrm>
            <a:off x="3354361" y="3759491"/>
            <a:ext cx="2101049" cy="375419"/>
            <a:chOff x="580806" y="3291098"/>
            <a:chExt cx="1904567" cy="37541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678A2FA-5E24-67D7-4D54-73EE2B95EA2B}"/>
                </a:ext>
              </a:extLst>
            </p:cNvPr>
            <p:cNvSpPr txBox="1"/>
            <p:nvPr/>
          </p:nvSpPr>
          <p:spPr>
            <a:xfrm>
              <a:off x="681382" y="3291098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ひし形 75">
              <a:extLst>
                <a:ext uri="{FF2B5EF4-FFF2-40B4-BE49-F238E27FC236}">
                  <a16:creationId xmlns:a16="http://schemas.microsoft.com/office/drawing/2014/main" id="{099FE8EA-3B17-2E5F-96B4-1A5AA220A57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線矢印コネクタ 54">
            <a:extLst>
              <a:ext uri="{FF2B5EF4-FFF2-40B4-BE49-F238E27FC236}">
                <a16:creationId xmlns:a16="http://schemas.microsoft.com/office/drawing/2014/main" id="{28F42901-75F1-6330-CE4D-DD552DC117D7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6237339" y="2898731"/>
            <a:ext cx="212646" cy="15200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3F5F8E64-8423-3F75-266B-88EE9910C1B4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3520181" y="3852132"/>
            <a:ext cx="1984393" cy="20135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C7FB0D0-1C9F-A4B6-FFF0-EDD095F797A8}"/>
              </a:ext>
            </a:extLst>
          </p:cNvPr>
          <p:cNvGrpSpPr/>
          <p:nvPr/>
        </p:nvGrpSpPr>
        <p:grpSpPr>
          <a:xfrm>
            <a:off x="3361560" y="1735946"/>
            <a:ext cx="3564827" cy="339664"/>
            <a:chOff x="561575" y="3337716"/>
            <a:chExt cx="3564827" cy="339664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A41CE0D-21D6-6270-E17D-86C3A03C981A}"/>
                </a:ext>
              </a:extLst>
            </p:cNvPr>
            <p:cNvSpPr txBox="1"/>
            <p:nvPr/>
          </p:nvSpPr>
          <p:spPr>
            <a:xfrm>
              <a:off x="648385" y="3337716"/>
              <a:ext cx="3478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ひし形 80">
              <a:extLst>
                <a:ext uri="{FF2B5EF4-FFF2-40B4-BE49-F238E27FC236}">
                  <a16:creationId xmlns:a16="http://schemas.microsoft.com/office/drawing/2014/main" id="{817D6469-2D9F-9834-AABD-0EA7B7580860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直線矢印コネクタ 54">
            <a:extLst>
              <a:ext uri="{FF2B5EF4-FFF2-40B4-BE49-F238E27FC236}">
                <a16:creationId xmlns:a16="http://schemas.microsoft.com/office/drawing/2014/main" id="{53193133-0CA4-3867-029D-27C571032707}"/>
              </a:ext>
            </a:extLst>
          </p:cNvPr>
          <p:cNvCxnSpPr>
            <a:cxnSpLocks/>
            <a:stCxn id="81" idx="1"/>
            <a:endCxn id="49" idx="2"/>
          </p:cNvCxnSpPr>
          <p:nvPr/>
        </p:nvCxnSpPr>
        <p:spPr>
          <a:xfrm rot="10800000">
            <a:off x="1908656" y="1684161"/>
            <a:ext cx="1452904" cy="3100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3822BD-8F62-FEFF-1DF3-9210F30ED026}"/>
              </a:ext>
            </a:extLst>
          </p:cNvPr>
          <p:cNvGrpSpPr/>
          <p:nvPr/>
        </p:nvGrpSpPr>
        <p:grpSpPr>
          <a:xfrm>
            <a:off x="3351934" y="5771248"/>
            <a:ext cx="2101906" cy="261610"/>
            <a:chOff x="580806" y="3433925"/>
            <a:chExt cx="190534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6A404A1-B826-8D06-5F36-EC831B798F0C}"/>
                </a:ext>
              </a:extLst>
            </p:cNvPr>
            <p:cNvSpPr txBox="1"/>
            <p:nvPr/>
          </p:nvSpPr>
          <p:spPr>
            <a:xfrm>
              <a:off x="682159" y="3433925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D20D67D3-A5C1-EF99-EACA-B882E5F72E4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CFD4415D-0DB1-6B63-375F-3BF84BBF4B3C}"/>
              </a:ext>
            </a:extLst>
          </p:cNvPr>
          <p:cNvCxnSpPr>
            <a:cxnSpLocks/>
            <a:stCxn id="85" idx="1"/>
            <a:endCxn id="55" idx="2"/>
          </p:cNvCxnSpPr>
          <p:nvPr/>
        </p:nvCxnSpPr>
        <p:spPr>
          <a:xfrm rot="10800000">
            <a:off x="1893820" y="5025219"/>
            <a:ext cx="1458115" cy="8972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9958C7E8-D467-7122-6748-8178DE72B31F}"/>
              </a:ext>
            </a:extLst>
          </p:cNvPr>
          <p:cNvCxnSpPr>
            <a:cxnSpLocks/>
            <a:stCxn id="65" idx="1"/>
            <a:endCxn id="81" idx="3"/>
          </p:cNvCxnSpPr>
          <p:nvPr/>
        </p:nvCxnSpPr>
        <p:spPr>
          <a:xfrm rot="10800000">
            <a:off x="3511873" y="1994191"/>
            <a:ext cx="3516680" cy="1476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DB4A5D9-2BA4-F3F3-82D0-FFFAC5E1C191}"/>
              </a:ext>
            </a:extLst>
          </p:cNvPr>
          <p:cNvSpPr txBox="1"/>
          <p:nvPr/>
        </p:nvSpPr>
        <p:spPr>
          <a:xfrm>
            <a:off x="109077" y="4378618"/>
            <a:ext cx="6042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Tag 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28B347A-D0FE-261C-A6F1-2EA745D28155}"/>
              </a:ext>
            </a:extLst>
          </p:cNvPr>
          <p:cNvSpPr txBox="1"/>
          <p:nvPr/>
        </p:nvSpPr>
        <p:spPr>
          <a:xfrm>
            <a:off x="89584" y="101228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4">
            <a:extLst>
              <a:ext uri="{FF2B5EF4-FFF2-40B4-BE49-F238E27FC236}">
                <a16:creationId xmlns:a16="http://schemas.microsoft.com/office/drawing/2014/main" id="{A58E0B7F-92DD-295C-93DA-143E225C0446}"/>
              </a:ext>
            </a:extLst>
          </p:cNvPr>
          <p:cNvCxnSpPr>
            <a:cxnSpLocks/>
          </p:cNvCxnSpPr>
          <p:nvPr/>
        </p:nvCxnSpPr>
        <p:spPr>
          <a:xfrm rot="10800000">
            <a:off x="3593933" y="20373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31225</TotalTime>
  <Words>1258</Words>
  <Application>Microsoft Office PowerPoint</Application>
  <PresentationFormat>画面に合わせる (4:3)</PresentationFormat>
  <Paragraphs>371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42</cp:revision>
  <dcterms:created xsi:type="dcterms:W3CDTF">2022-05-18T01:45:46Z</dcterms:created>
  <dcterms:modified xsi:type="dcterms:W3CDTF">2022-08-10T01:35:25Z</dcterms:modified>
</cp:coreProperties>
</file>