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3" r:id="rId3"/>
    <p:sldId id="272" r:id="rId4"/>
    <p:sldId id="271" r:id="rId5"/>
    <p:sldId id="270" r:id="rId6"/>
    <p:sldId id="269" r:id="rId7"/>
    <p:sldId id="265" r:id="rId8"/>
    <p:sldId id="267" r:id="rId9"/>
    <p:sldId id="264" r:id="rId10"/>
    <p:sldId id="256" r:id="rId11"/>
    <p:sldId id="258" r:id="rId12"/>
    <p:sldId id="259" r:id="rId13"/>
    <p:sldId id="260" r:id="rId14"/>
    <p:sldId id="262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EE82CA"/>
    <a:srgbClr val="E2F0D9"/>
    <a:srgbClr val="D6DCE5"/>
    <a:srgbClr val="FBE5D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2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04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98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88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2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72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9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2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9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5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B5BB-A2C9-4437-B543-A9FBB452B445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3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E81204A0-6BAA-9B04-6A7D-5724FEAE13A4}"/>
              </a:ext>
            </a:extLst>
          </p:cNvPr>
          <p:cNvSpPr/>
          <p:nvPr/>
        </p:nvSpPr>
        <p:spPr>
          <a:xfrm>
            <a:off x="3760310" y="4596130"/>
            <a:ext cx="3180104" cy="2128439"/>
          </a:xfrm>
          <a:prstGeom prst="roundRect">
            <a:avLst>
              <a:gd name="adj" fmla="val 81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6983589" y="706009"/>
            <a:ext cx="2157198" cy="5763465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3763360" y="720646"/>
            <a:ext cx="3165119" cy="3769845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92256" y="740217"/>
            <a:ext cx="3124016" cy="5153932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161070" y="1150260"/>
            <a:ext cx="1115268" cy="3745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WPF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7400456" y="4044910"/>
            <a:ext cx="1440245" cy="374571"/>
          </a:xfrm>
          <a:prstGeom prst="round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Notification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194906" y="228007"/>
            <a:ext cx="1310044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User Event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7880728" y="-45516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220810</a:t>
            </a:r>
            <a:endParaRPr kumimoji="1" lang="ja-JP" altLang="en-US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6C480EA-1D9C-E99E-6966-6F888A61E30F}"/>
              </a:ext>
            </a:extLst>
          </p:cNvPr>
          <p:cNvSpPr txBox="1"/>
          <p:nvPr/>
        </p:nvSpPr>
        <p:spPr>
          <a:xfrm>
            <a:off x="5345674" y="1138369"/>
            <a:ext cx="1055522" cy="340519"/>
          </a:xfrm>
          <a:prstGeom prst="roundRect">
            <a:avLst/>
          </a:prstGeom>
          <a:ln w="38100">
            <a:solidFill>
              <a:srgbClr val="76717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ttcmd</a:t>
            </a:r>
            <a:r>
              <a:rPr kumimoji="1" lang="en-US" altLang="ja-JP" sz="1400" dirty="0"/>
              <a:t>_*_()</a:t>
            </a:r>
            <a:endParaRPr kumimoji="1" lang="ja-JP" altLang="en-US" sz="1400" dirty="0"/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1CA7F63-3E25-51E2-2037-A09E4CE30788}"/>
              </a:ext>
            </a:extLst>
          </p:cNvPr>
          <p:cNvCxnSpPr>
            <a:cxnSpLocks/>
            <a:stCxn id="90" idx="2"/>
            <a:endCxn id="293" idx="0"/>
          </p:cNvCxnSpPr>
          <p:nvPr/>
        </p:nvCxnSpPr>
        <p:spPr>
          <a:xfrm>
            <a:off x="5873435" y="1478888"/>
            <a:ext cx="49799" cy="1314378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F3E07B86-85B4-CE1F-E030-750F73F26D19}"/>
              </a:ext>
            </a:extLst>
          </p:cNvPr>
          <p:cNvCxnSpPr>
            <a:cxnSpLocks/>
            <a:stCxn id="220" idx="2"/>
            <a:endCxn id="228" idx="0"/>
          </p:cNvCxnSpPr>
          <p:nvPr/>
        </p:nvCxnSpPr>
        <p:spPr>
          <a:xfrm>
            <a:off x="7988943" y="5155054"/>
            <a:ext cx="60044" cy="339587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178E48D-E550-BBBB-934D-08723E57CF1F}"/>
              </a:ext>
            </a:extLst>
          </p:cNvPr>
          <p:cNvSpPr/>
          <p:nvPr/>
        </p:nvSpPr>
        <p:spPr>
          <a:xfrm>
            <a:off x="9310855" y="1403541"/>
            <a:ext cx="2482064" cy="137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Model</a:t>
            </a:r>
            <a:r>
              <a:rPr kumimoji="1" lang="ja-JP" altLang="en-US" dirty="0"/>
              <a:t>が女王、残りは召使、</a:t>
            </a:r>
            <a:r>
              <a:rPr kumimoji="1" lang="en-US" altLang="ja-JP" dirty="0"/>
              <a:t>Controller</a:t>
            </a:r>
            <a:r>
              <a:rPr kumimoji="1" lang="ja-JP" altLang="en-US" dirty="0"/>
              <a:t>タイミングマネージャー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1C7F6C-0601-72A4-D47C-F7E70697432D}"/>
              </a:ext>
            </a:extLst>
          </p:cNvPr>
          <p:cNvSpPr txBox="1"/>
          <p:nvPr/>
        </p:nvSpPr>
        <p:spPr>
          <a:xfrm>
            <a:off x="9204339" y="187453"/>
            <a:ext cx="2248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https://www.infoq.com/jp/articles/no-more-mvc-frameworks/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B63CD4F-4F6E-2239-3793-39AE24B4D37E}"/>
              </a:ext>
            </a:extLst>
          </p:cNvPr>
          <p:cNvSpPr txBox="1"/>
          <p:nvPr/>
        </p:nvSpPr>
        <p:spPr>
          <a:xfrm>
            <a:off x="9204339" y="680572"/>
            <a:ext cx="2588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更新が完了すると、ビューは新しいモデルの状態を描画します。</a:t>
            </a:r>
            <a:endParaRPr lang="ja-JP" altLang="en-US" sz="1200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CFA1A4CA-59C4-E249-CDA7-DE23762D9EDB}"/>
              </a:ext>
            </a:extLst>
          </p:cNvPr>
          <p:cNvSpPr/>
          <p:nvPr/>
        </p:nvSpPr>
        <p:spPr>
          <a:xfrm>
            <a:off x="9310855" y="5401623"/>
            <a:ext cx="2482064" cy="137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Status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View</a:t>
            </a:r>
            <a:r>
              <a:rPr kumimoji="1" lang="ja-JP" altLang="en-US" dirty="0"/>
              <a:t>の状態も管理する</a:t>
            </a: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EF33C687-03A4-8DD4-E45D-E230475BC852}"/>
              </a:ext>
            </a:extLst>
          </p:cNvPr>
          <p:cNvGrpSpPr/>
          <p:nvPr/>
        </p:nvGrpSpPr>
        <p:grpSpPr>
          <a:xfrm>
            <a:off x="979874" y="2880716"/>
            <a:ext cx="2021509" cy="1682648"/>
            <a:chOff x="284692" y="3856168"/>
            <a:chExt cx="2021509" cy="1682648"/>
          </a:xfrm>
        </p:grpSpPr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56083B29-6385-CC33-9568-C1A0EF2EC633}"/>
                </a:ext>
              </a:extLst>
            </p:cNvPr>
            <p:cNvSpPr txBox="1"/>
            <p:nvPr/>
          </p:nvSpPr>
          <p:spPr>
            <a:xfrm>
              <a:off x="284692" y="3856168"/>
              <a:ext cx="2021509" cy="1682648"/>
            </a:xfrm>
            <a:prstGeom prst="roundRect">
              <a:avLst>
                <a:gd name="adj" fmla="val 1026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kumimoji="1" lang="en-US" altLang="ja-JP" sz="1600" dirty="0"/>
                <a:t>View</a:t>
              </a:r>
              <a:endParaRPr kumimoji="1" lang="ja-JP" altLang="en-US" sz="1600" dirty="0"/>
            </a:p>
          </p:txBody>
        </p: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8F3C0F6C-220D-6BCC-97EA-CDF60DF74591}"/>
                </a:ext>
              </a:extLst>
            </p:cNvPr>
            <p:cNvGrpSpPr/>
            <p:nvPr/>
          </p:nvGrpSpPr>
          <p:grpSpPr>
            <a:xfrm>
              <a:off x="385381" y="4186293"/>
              <a:ext cx="1780449" cy="1208592"/>
              <a:chOff x="385381" y="4186293"/>
              <a:chExt cx="1780449" cy="1208592"/>
            </a:xfrm>
          </p:grpSpPr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580CFE62-9BB7-8FD7-EF6B-17C3848FB631}"/>
                  </a:ext>
                </a:extLst>
              </p:cNvPr>
              <p:cNvSpPr txBox="1"/>
              <p:nvPr/>
            </p:nvSpPr>
            <p:spPr>
              <a:xfrm>
                <a:off x="385381" y="4225334"/>
                <a:ext cx="85710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accent5">
                        <a:lumMod val="75000"/>
                      </a:schemeClr>
                    </a:solidFill>
                  </a:rPr>
                  <a:t>.Library</a:t>
                </a:r>
              </a:p>
              <a:p>
                <a:r>
                  <a:rPr kumimoji="1" lang="en-US" altLang="ja-JP" sz="1400" dirty="0">
                    <a:solidFill>
                      <a:schemeClr val="accent5">
                        <a:lumMod val="75000"/>
                      </a:schemeClr>
                    </a:solidFill>
                  </a:rPr>
                  <a:t>.Index</a:t>
                </a:r>
              </a:p>
              <a:p>
                <a:r>
                  <a:rPr kumimoji="1" lang="en-US" altLang="ja-JP" sz="1400" dirty="0">
                    <a:solidFill>
                      <a:schemeClr val="accent5">
                        <a:lumMod val="75000"/>
                      </a:schemeClr>
                    </a:solidFill>
                  </a:rPr>
                  <a:t>.Shelf</a:t>
                </a:r>
              </a:p>
              <a:p>
                <a:r>
                  <a:rPr kumimoji="1" lang="en-US" altLang="ja-JP" sz="1400" dirty="0">
                    <a:solidFill>
                      <a:schemeClr val="accent5">
                        <a:lumMod val="75000"/>
                      </a:schemeClr>
                    </a:solidFill>
                  </a:rPr>
                  <a:t>.Desk</a:t>
                </a:r>
              </a:p>
              <a:p>
                <a:r>
                  <a:rPr kumimoji="1" lang="en-US" altLang="ja-JP" sz="1400" dirty="0">
                    <a:solidFill>
                      <a:schemeClr val="accent5">
                        <a:lumMod val="75000"/>
                      </a:schemeClr>
                    </a:solidFill>
                  </a:rPr>
                  <a:t>.Cabinet</a:t>
                </a:r>
              </a:p>
            </p:txBody>
          </p:sp>
          <p:sp>
            <p:nvSpPr>
              <p:cNvPr id="179" name="テキスト ボックス 178">
                <a:extLst>
                  <a:ext uri="{FF2B5EF4-FFF2-40B4-BE49-F238E27FC236}">
                    <a16:creationId xmlns:a16="http://schemas.microsoft.com/office/drawing/2014/main" id="{465ABAD4-2D9D-9D9F-094A-AF9CDF01B089}"/>
                  </a:ext>
                </a:extLst>
              </p:cNvPr>
              <p:cNvSpPr txBox="1"/>
              <p:nvPr/>
            </p:nvSpPr>
            <p:spPr>
              <a:xfrm>
                <a:off x="1149517" y="4186293"/>
                <a:ext cx="101631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accent4">
                        <a:lumMod val="75000"/>
                      </a:schemeClr>
                    </a:solidFill>
                  </a:rPr>
                  <a:t>.Document</a:t>
                </a:r>
              </a:p>
              <a:p>
                <a:r>
                  <a:rPr kumimoji="1" lang="en-US" altLang="ja-JP" sz="1400" dirty="0">
                    <a:solidFill>
                      <a:schemeClr val="accent6">
                        <a:lumMod val="75000"/>
                      </a:schemeClr>
                    </a:solidFill>
                  </a:rPr>
                  <a:t>  .Editor</a:t>
                </a:r>
              </a:p>
              <a:p>
                <a:r>
                  <a:rPr kumimoji="1" lang="en-US" altLang="ja-JP" sz="1400" dirty="0">
                    <a:solidFill>
                      <a:schemeClr val="accent6">
                        <a:lumMod val="75000"/>
                      </a:schemeClr>
                    </a:solidFill>
                  </a:rPr>
                  <a:t>  .Browser</a:t>
                </a:r>
              </a:p>
              <a:p>
                <a:r>
                  <a:rPr kumimoji="1" lang="en-US" altLang="ja-JP" sz="1400" dirty="0">
                    <a:solidFill>
                      <a:schemeClr val="accent6">
                        <a:lumMod val="75000"/>
                      </a:schemeClr>
                    </a:solidFill>
                  </a:rPr>
                  <a:t>  .Grid</a:t>
                </a:r>
              </a:p>
              <a:p>
                <a:r>
                  <a:rPr kumimoji="1" lang="en-US" altLang="ja-JP" sz="1400" dirty="0">
                    <a:solidFill>
                      <a:srgbClr val="EE82CA"/>
                    </a:solidFill>
                  </a:rPr>
                  <a:t>.</a:t>
                </a:r>
                <a:r>
                  <a:rPr kumimoji="1" lang="en-US" altLang="ja-JP" sz="1400" dirty="0" err="1">
                    <a:solidFill>
                      <a:srgbClr val="EE82CA"/>
                    </a:solidFill>
                  </a:rPr>
                  <a:t>PopMenu</a:t>
                </a:r>
                <a:endParaRPr kumimoji="1" lang="ja-JP" altLang="en-US" sz="1400" dirty="0">
                  <a:solidFill>
                    <a:srgbClr val="EE82CA"/>
                  </a:solidFill>
                </a:endParaRPr>
              </a:p>
            </p:txBody>
          </p:sp>
        </p:grpSp>
      </p:grp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678B938-2E7B-FBE7-9636-5E395EE57997}"/>
              </a:ext>
            </a:extLst>
          </p:cNvPr>
          <p:cNvCxnSpPr>
            <a:cxnSpLocks/>
            <a:stCxn id="72" idx="2"/>
            <a:endCxn id="97" idx="3"/>
          </p:cNvCxnSpPr>
          <p:nvPr/>
        </p:nvCxnSpPr>
        <p:spPr>
          <a:xfrm flipH="1">
            <a:off x="3001383" y="2547155"/>
            <a:ext cx="1896084" cy="1174885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A3B969CE-C701-701B-1174-E57EB8E51E15}"/>
              </a:ext>
            </a:extLst>
          </p:cNvPr>
          <p:cNvCxnSpPr>
            <a:cxnSpLocks/>
            <a:stCxn id="240" idx="3"/>
            <a:endCxn id="90" idx="1"/>
          </p:cNvCxnSpPr>
          <p:nvPr/>
        </p:nvCxnSpPr>
        <p:spPr>
          <a:xfrm flipV="1">
            <a:off x="3499479" y="1308629"/>
            <a:ext cx="1846195" cy="1306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E52654AE-874D-9E4B-1A51-30AAB37BD409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718704" y="602578"/>
            <a:ext cx="131224" cy="547682"/>
          </a:xfrm>
          <a:prstGeom prst="line">
            <a:avLst/>
          </a:prstGeom>
          <a:ln w="57150">
            <a:solidFill>
              <a:schemeClr val="accent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3CF7140D-072F-49E1-658B-9BFAF35CD3F8}"/>
              </a:ext>
            </a:extLst>
          </p:cNvPr>
          <p:cNvSpPr txBox="1"/>
          <p:nvPr/>
        </p:nvSpPr>
        <p:spPr>
          <a:xfrm>
            <a:off x="7105173" y="1696787"/>
            <a:ext cx="1920164" cy="2025253"/>
          </a:xfrm>
          <a:prstGeom prst="roundRect">
            <a:avLst>
              <a:gd name="adj" fmla="val 11877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/>
              <a:t>Model</a:t>
            </a:r>
          </a:p>
          <a:p>
            <a:pPr indent="177800"/>
            <a:r>
              <a:rPr kumimoji="1" lang="en-US" altLang="ja-JP" sz="1400" dirty="0" err="1"/>
              <a:t>TTConfigs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TTStatus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TTCommands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TTSearchMethods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TTExternalLinks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TTMemos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TTEditings</a:t>
            </a:r>
            <a:endParaRPr kumimoji="1" lang="ja-JP" altLang="en-US" sz="1400" dirty="0"/>
          </a:p>
        </p:txBody>
      </p:sp>
      <p:grpSp>
        <p:nvGrpSpPr>
          <p:cNvPr id="310" name="グループ化 309">
            <a:extLst>
              <a:ext uri="{FF2B5EF4-FFF2-40B4-BE49-F238E27FC236}">
                <a16:creationId xmlns:a16="http://schemas.microsoft.com/office/drawing/2014/main" id="{A1A2A6D0-C4F9-26CC-4266-D0D99F449F51}"/>
              </a:ext>
            </a:extLst>
          </p:cNvPr>
          <p:cNvGrpSpPr/>
          <p:nvPr/>
        </p:nvGrpSpPr>
        <p:grpSpPr>
          <a:xfrm>
            <a:off x="1297996" y="2045776"/>
            <a:ext cx="1197876" cy="610617"/>
            <a:chOff x="1297996" y="2045776"/>
            <a:chExt cx="1197876" cy="61061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AF3F222-C38D-6ACC-A61B-5D6606BF5B82}"/>
                </a:ext>
              </a:extLst>
            </p:cNvPr>
            <p:cNvSpPr txBox="1"/>
            <p:nvPr/>
          </p:nvSpPr>
          <p:spPr>
            <a:xfrm>
              <a:off x="1297996" y="2045776"/>
              <a:ext cx="1197876" cy="374571"/>
            </a:xfrm>
            <a:prstGeom prst="round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[</a:t>
              </a:r>
              <a:r>
                <a:rPr kumimoji="1" lang="en-US" altLang="ja-JP" sz="1600" dirty="0" err="1"/>
                <a:t>ScripBlock</a:t>
              </a:r>
              <a:r>
                <a:rPr kumimoji="1" lang="en-US" altLang="ja-JP" sz="1600" dirty="0"/>
                <a:t>]</a:t>
              </a:r>
              <a:endParaRPr kumimoji="1" lang="ja-JP" altLang="en-US" sz="1600" dirty="0"/>
            </a:p>
          </p:txBody>
        </p: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7403C0B1-9F3E-D02C-DCC1-B0E467C78909}"/>
                </a:ext>
              </a:extLst>
            </p:cNvPr>
            <p:cNvSpPr txBox="1"/>
            <p:nvPr/>
          </p:nvSpPr>
          <p:spPr>
            <a:xfrm>
              <a:off x="1360520" y="2402477"/>
              <a:ext cx="10679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/>
                <a:t>view-</a:t>
              </a:r>
              <a:r>
                <a:rPr kumimoji="1" lang="en-US" altLang="ja-JP" sz="1050" b="1" dirty="0" err="1"/>
                <a:t>wpf</a:t>
              </a:r>
              <a:r>
                <a:rPr kumimoji="1" lang="en-US" altLang="ja-JP" sz="1050" b="1" dirty="0"/>
                <a:t>-event</a:t>
              </a:r>
              <a:endParaRPr kumimoji="1" lang="ja-JP" altLang="en-US" sz="1050" b="1" dirty="0"/>
            </a:p>
          </p:txBody>
        </p:sp>
      </p:grp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5358FD43-942E-A224-FDE7-D0350E4D162A}"/>
              </a:ext>
            </a:extLst>
          </p:cNvPr>
          <p:cNvSpPr txBox="1"/>
          <p:nvPr/>
        </p:nvSpPr>
        <p:spPr>
          <a:xfrm>
            <a:off x="7461182" y="4814535"/>
            <a:ext cx="1055522" cy="340519"/>
          </a:xfrm>
          <a:prstGeom prst="round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‘</a:t>
            </a:r>
            <a:r>
              <a:rPr kumimoji="1" lang="en-US" altLang="ja-JP" sz="1400" dirty="0" err="1"/>
              <a:t>ttact</a:t>
            </a:r>
            <a:r>
              <a:rPr kumimoji="1" lang="en-US" altLang="ja-JP" sz="1400" dirty="0"/>
              <a:t>_*’</a:t>
            </a:r>
            <a:endParaRPr kumimoji="1" lang="ja-JP" altLang="en-US" sz="1400" dirty="0"/>
          </a:p>
        </p:txBody>
      </p: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AA02A9C4-8F84-B3C0-4E79-139F86BADF1A}"/>
              </a:ext>
            </a:extLst>
          </p:cNvPr>
          <p:cNvCxnSpPr>
            <a:cxnSpLocks/>
            <a:stCxn id="203" idx="2"/>
            <a:endCxn id="20" idx="0"/>
          </p:cNvCxnSpPr>
          <p:nvPr/>
        </p:nvCxnSpPr>
        <p:spPr>
          <a:xfrm>
            <a:off x="8065255" y="3722040"/>
            <a:ext cx="55324" cy="32287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8CE54ADB-5D5C-C023-A628-F7E7D2801CAB}"/>
              </a:ext>
            </a:extLst>
          </p:cNvPr>
          <p:cNvCxnSpPr>
            <a:cxnSpLocks/>
            <a:stCxn id="20" idx="2"/>
            <a:endCxn id="220" idx="0"/>
          </p:cNvCxnSpPr>
          <p:nvPr/>
        </p:nvCxnSpPr>
        <p:spPr>
          <a:xfrm flipH="1">
            <a:off x="7988943" y="4419481"/>
            <a:ext cx="131636" cy="395054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グループ化 310">
            <a:extLst>
              <a:ext uri="{FF2B5EF4-FFF2-40B4-BE49-F238E27FC236}">
                <a16:creationId xmlns:a16="http://schemas.microsoft.com/office/drawing/2014/main" id="{41A68ED2-A0CD-4D09-6BDD-4C7D551C95BC}"/>
              </a:ext>
            </a:extLst>
          </p:cNvPr>
          <p:cNvGrpSpPr/>
          <p:nvPr/>
        </p:nvGrpSpPr>
        <p:grpSpPr>
          <a:xfrm>
            <a:off x="7434876" y="5494641"/>
            <a:ext cx="1228221" cy="593503"/>
            <a:chOff x="7276315" y="5494641"/>
            <a:chExt cx="1228221" cy="593503"/>
          </a:xfrm>
        </p:grpSpPr>
        <p:sp>
          <p:nvSpPr>
            <p:cNvPr id="228" name="テキスト ボックス 227">
              <a:extLst>
                <a:ext uri="{FF2B5EF4-FFF2-40B4-BE49-F238E27FC236}">
                  <a16:creationId xmlns:a16="http://schemas.microsoft.com/office/drawing/2014/main" id="{D3F8FC27-FE8A-4153-65B7-724436A59F74}"/>
                </a:ext>
              </a:extLst>
            </p:cNvPr>
            <p:cNvSpPr txBox="1"/>
            <p:nvPr/>
          </p:nvSpPr>
          <p:spPr>
            <a:xfrm>
              <a:off x="7362665" y="5494641"/>
              <a:ext cx="1055522" cy="340519"/>
            </a:xfrm>
            <a:prstGeom prst="roundRect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err="1"/>
                <a:t>ttact</a:t>
              </a:r>
              <a:r>
                <a:rPr kumimoji="1" lang="en-US" altLang="ja-JP" sz="1400" dirty="0"/>
                <a:t>_*</a:t>
              </a:r>
              <a:endParaRPr kumimoji="1" lang="ja-JP" altLang="en-US" sz="1400" dirty="0"/>
            </a:p>
          </p:txBody>
        </p:sp>
        <p:sp>
          <p:nvSpPr>
            <p:cNvPr id="236" name="テキスト ボックス 235">
              <a:extLst>
                <a:ext uri="{FF2B5EF4-FFF2-40B4-BE49-F238E27FC236}">
                  <a16:creationId xmlns:a16="http://schemas.microsoft.com/office/drawing/2014/main" id="{9AEC775B-42BC-2B6F-8791-9AE97FB16428}"/>
                </a:ext>
              </a:extLst>
            </p:cNvPr>
            <p:cNvSpPr txBox="1"/>
            <p:nvPr/>
          </p:nvSpPr>
          <p:spPr>
            <a:xfrm>
              <a:off x="7276315" y="5834228"/>
              <a:ext cx="12282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/>
                <a:t>model-notification</a:t>
              </a:r>
              <a:endParaRPr kumimoji="1" lang="ja-JP" altLang="en-US" sz="1050" b="1" dirty="0"/>
            </a:p>
          </p:txBody>
        </p:sp>
      </p:grpSp>
      <p:grpSp>
        <p:nvGrpSpPr>
          <p:cNvPr id="309" name="グループ化 308">
            <a:extLst>
              <a:ext uri="{FF2B5EF4-FFF2-40B4-BE49-F238E27FC236}">
                <a16:creationId xmlns:a16="http://schemas.microsoft.com/office/drawing/2014/main" id="{BE896443-38C0-3B41-1B45-C9013528F256}"/>
              </a:ext>
            </a:extLst>
          </p:cNvPr>
          <p:cNvGrpSpPr/>
          <p:nvPr/>
        </p:nvGrpSpPr>
        <p:grpSpPr>
          <a:xfrm>
            <a:off x="2301802" y="834389"/>
            <a:ext cx="1197677" cy="674594"/>
            <a:chOff x="2292606" y="803125"/>
            <a:chExt cx="1197677" cy="674594"/>
          </a:xfrm>
        </p:grpSpPr>
        <p:sp>
          <p:nvSpPr>
            <p:cNvPr id="214" name="テキスト ボックス 213">
              <a:extLst>
                <a:ext uri="{FF2B5EF4-FFF2-40B4-BE49-F238E27FC236}">
                  <a16:creationId xmlns:a16="http://schemas.microsoft.com/office/drawing/2014/main" id="{D1D13910-94F1-D0C9-5376-5767BC5CD552}"/>
                </a:ext>
              </a:extLst>
            </p:cNvPr>
            <p:cNvSpPr txBox="1"/>
            <p:nvPr/>
          </p:nvSpPr>
          <p:spPr>
            <a:xfrm>
              <a:off x="2367903" y="803125"/>
              <a:ext cx="10470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/>
                <a:t>view-key-event</a:t>
              </a:r>
              <a:endParaRPr kumimoji="1" lang="ja-JP" altLang="en-US" sz="1050" b="1" dirty="0"/>
            </a:p>
          </p:txBody>
        </p:sp>
        <p:sp>
          <p:nvSpPr>
            <p:cNvPr id="240" name="テキスト ボックス 239">
              <a:extLst>
                <a:ext uri="{FF2B5EF4-FFF2-40B4-BE49-F238E27FC236}">
                  <a16:creationId xmlns:a16="http://schemas.microsoft.com/office/drawing/2014/main" id="{48FE59C8-1A59-DC63-471E-67B108562295}"/>
                </a:ext>
              </a:extLst>
            </p:cNvPr>
            <p:cNvSpPr txBox="1"/>
            <p:nvPr/>
          </p:nvSpPr>
          <p:spPr>
            <a:xfrm>
              <a:off x="2292606" y="1103148"/>
              <a:ext cx="1197677" cy="374571"/>
            </a:xfrm>
            <a:prstGeom prst="round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‘</a:t>
              </a:r>
              <a:r>
                <a:rPr kumimoji="1" lang="en-US" altLang="ja-JP" sz="1600" dirty="0" err="1"/>
                <a:t>KeyBind</a:t>
              </a:r>
              <a:r>
                <a:rPr kumimoji="1" lang="en-US" altLang="ja-JP" sz="1600" dirty="0"/>
                <a:t>_*’</a:t>
              </a:r>
              <a:endParaRPr kumimoji="1" lang="ja-JP" altLang="en-US" sz="1600" dirty="0"/>
            </a:p>
          </p:txBody>
        </p:sp>
      </p:grp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C1420BC7-9DB2-D47F-C6BD-25C82E79B093}"/>
              </a:ext>
            </a:extLst>
          </p:cNvPr>
          <p:cNvCxnSpPr>
            <a:cxnSpLocks/>
            <a:stCxn id="8" idx="3"/>
            <a:endCxn id="240" idx="1"/>
          </p:cNvCxnSpPr>
          <p:nvPr/>
        </p:nvCxnSpPr>
        <p:spPr>
          <a:xfrm flipV="1">
            <a:off x="1276338" y="1321698"/>
            <a:ext cx="1025464" cy="1584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テキスト ボックス 291">
            <a:extLst>
              <a:ext uri="{FF2B5EF4-FFF2-40B4-BE49-F238E27FC236}">
                <a16:creationId xmlns:a16="http://schemas.microsoft.com/office/drawing/2014/main" id="{89BEB3E2-DFB4-E103-6047-2684023BD8FE}"/>
              </a:ext>
            </a:extLst>
          </p:cNvPr>
          <p:cNvSpPr txBox="1"/>
          <p:nvPr/>
        </p:nvSpPr>
        <p:spPr>
          <a:xfrm>
            <a:off x="3889102" y="204513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/>
              <a:t>tool</a:t>
            </a:r>
            <a:endParaRPr kumimoji="1" lang="ja-JP" altLang="en-US" sz="1050" b="1" dirty="0"/>
          </a:p>
        </p:txBody>
      </p: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6F0A7BE4-52BB-79DE-1C88-04D9ABAFE9D3}"/>
              </a:ext>
            </a:extLst>
          </p:cNvPr>
          <p:cNvGrpSpPr/>
          <p:nvPr/>
        </p:nvGrpSpPr>
        <p:grpSpPr>
          <a:xfrm>
            <a:off x="5117951" y="2793266"/>
            <a:ext cx="1655151" cy="1381472"/>
            <a:chOff x="4750217" y="3728745"/>
            <a:chExt cx="1655151" cy="1381472"/>
          </a:xfrm>
        </p:grpSpPr>
        <p:sp>
          <p:nvSpPr>
            <p:cNvPr id="293" name="テキスト ボックス 292">
              <a:extLst>
                <a:ext uri="{FF2B5EF4-FFF2-40B4-BE49-F238E27FC236}">
                  <a16:creationId xmlns:a16="http://schemas.microsoft.com/office/drawing/2014/main" id="{9FD22B80-575D-27BB-0CD6-5A04FFC9760E}"/>
                </a:ext>
              </a:extLst>
            </p:cNvPr>
            <p:cNvSpPr txBox="1"/>
            <p:nvPr/>
          </p:nvSpPr>
          <p:spPr>
            <a:xfrm>
              <a:off x="4750217" y="3728745"/>
              <a:ext cx="1610566" cy="1381472"/>
            </a:xfrm>
            <a:prstGeom prst="roundRect">
              <a:avLst>
                <a:gd name="adj" fmla="val 10292"/>
              </a:avLst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endParaRPr kumimoji="1" lang="ja-JP" altLang="en-US" sz="1600" dirty="0"/>
            </a:p>
          </p:txBody>
        </p:sp>
        <p:sp>
          <p:nvSpPr>
            <p:cNvPr id="294" name="テキスト ボックス 293">
              <a:extLst>
                <a:ext uri="{FF2B5EF4-FFF2-40B4-BE49-F238E27FC236}">
                  <a16:creationId xmlns:a16="http://schemas.microsoft.com/office/drawing/2014/main" id="{3ED9E513-0777-2BE3-4ED9-DDC0C33CE553}"/>
                </a:ext>
              </a:extLst>
            </p:cNvPr>
            <p:cNvSpPr txBox="1"/>
            <p:nvPr/>
          </p:nvSpPr>
          <p:spPr>
            <a:xfrm>
              <a:off x="4842575" y="4075871"/>
              <a:ext cx="8218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.view</a:t>
              </a:r>
            </a:p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.group</a:t>
              </a:r>
            </a:p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.menu</a:t>
              </a:r>
            </a:p>
          </p:txBody>
        </p:sp>
        <p:sp>
          <p:nvSpPr>
            <p:cNvPr id="295" name="テキスト ボックス 294">
              <a:extLst>
                <a:ext uri="{FF2B5EF4-FFF2-40B4-BE49-F238E27FC236}">
                  <a16:creationId xmlns:a16="http://schemas.microsoft.com/office/drawing/2014/main" id="{7F7D189F-16D4-464B-B2CA-074DBB99DFDA}"/>
                </a:ext>
              </a:extLst>
            </p:cNvPr>
            <p:cNvSpPr txBox="1"/>
            <p:nvPr/>
          </p:nvSpPr>
          <p:spPr>
            <a:xfrm>
              <a:off x="5407659" y="4084607"/>
              <a:ext cx="9977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804863" algn="l"/>
                </a:tabLst>
              </a:pPr>
              <a:r>
                <a:rPr kumimoji="1" lang="ja-JP" altLang="en-US" sz="1400" dirty="0"/>
                <a:t>  </a:t>
              </a:r>
              <a:r>
                <a:rPr kumimoji="1" lang="en-US" altLang="ja-JP" sz="1400" dirty="0"/>
                <a:t>.tools	</a:t>
              </a:r>
            </a:p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    .editor	</a:t>
              </a:r>
            </a:p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    .browser	</a:t>
              </a:r>
            </a:p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    .grid	</a:t>
              </a:r>
            </a:p>
          </p:txBody>
        </p:sp>
      </p:grpSp>
      <p:grpSp>
        <p:nvGrpSpPr>
          <p:cNvPr id="289" name="グループ化 288">
            <a:extLst>
              <a:ext uri="{FF2B5EF4-FFF2-40B4-BE49-F238E27FC236}">
                <a16:creationId xmlns:a16="http://schemas.microsoft.com/office/drawing/2014/main" id="{5621769E-BA87-F089-A62A-A56B87355C8F}"/>
              </a:ext>
            </a:extLst>
          </p:cNvPr>
          <p:cNvGrpSpPr/>
          <p:nvPr/>
        </p:nvGrpSpPr>
        <p:grpSpPr>
          <a:xfrm>
            <a:off x="4068180" y="1813833"/>
            <a:ext cx="1658573" cy="733322"/>
            <a:chOff x="4792312" y="2327378"/>
            <a:chExt cx="1361781" cy="733322"/>
          </a:xfrm>
        </p:grpSpPr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8ADA4BAB-26B9-FFF9-D059-CE0958F3F8CA}"/>
                </a:ext>
              </a:extLst>
            </p:cNvPr>
            <p:cNvSpPr txBox="1"/>
            <p:nvPr/>
          </p:nvSpPr>
          <p:spPr>
            <a:xfrm>
              <a:off x="4792312" y="2327378"/>
              <a:ext cx="1361781" cy="733322"/>
            </a:xfrm>
            <a:prstGeom prst="roundRect">
              <a:avLst>
                <a:gd name="adj" fmla="val 10292"/>
              </a:avLst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kumimoji="1" lang="en-US" altLang="ja-JP" sz="1600" dirty="0"/>
                <a:t>Action</a:t>
              </a:r>
              <a:endParaRPr kumimoji="1" lang="ja-JP" altLang="en-US" sz="1600" dirty="0"/>
            </a:p>
          </p:txBody>
        </p:sp>
        <p:sp>
          <p:nvSpPr>
            <p:cNvPr id="320" name="テキスト ボックス 319">
              <a:extLst>
                <a:ext uri="{FF2B5EF4-FFF2-40B4-BE49-F238E27FC236}">
                  <a16:creationId xmlns:a16="http://schemas.microsoft.com/office/drawing/2014/main" id="{055A7CBC-34D6-0DA3-FE9C-8FFA29EDEB81}"/>
                </a:ext>
              </a:extLst>
            </p:cNvPr>
            <p:cNvSpPr txBox="1"/>
            <p:nvPr/>
          </p:nvSpPr>
          <p:spPr>
            <a:xfrm>
              <a:off x="5100664" y="2603035"/>
              <a:ext cx="854745" cy="37457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72000" rIns="0" rtlCol="0">
              <a:noAutofit/>
            </a:bodyPr>
            <a:lstStyle/>
            <a:p>
              <a:r>
                <a:rPr kumimoji="1" lang="en-US" altLang="ja-JP" sz="1400" dirty="0" err="1"/>
                <a:t>event_to</a:t>
              </a:r>
              <a:r>
                <a:rPr kumimoji="1" lang="en-US" altLang="ja-JP" sz="1400" dirty="0"/>
                <a:t>_*</a:t>
              </a:r>
              <a:endParaRPr kumimoji="1" lang="ja-JP" altLang="en-US" sz="1400" dirty="0"/>
            </a:p>
          </p:txBody>
        </p:sp>
      </p:grp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3"/>
            <a:endCxn id="320" idx="1"/>
          </p:cNvCxnSpPr>
          <p:nvPr/>
        </p:nvCxnSpPr>
        <p:spPr>
          <a:xfrm>
            <a:off x="2495872" y="2233062"/>
            <a:ext cx="1947863" cy="4371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グループ化 303">
            <a:extLst>
              <a:ext uri="{FF2B5EF4-FFF2-40B4-BE49-F238E27FC236}">
                <a16:creationId xmlns:a16="http://schemas.microsoft.com/office/drawing/2014/main" id="{C4172FC3-C88E-2D48-07C8-5661CB4E35B9}"/>
              </a:ext>
            </a:extLst>
          </p:cNvPr>
          <p:cNvGrpSpPr/>
          <p:nvPr/>
        </p:nvGrpSpPr>
        <p:grpSpPr>
          <a:xfrm>
            <a:off x="4132423" y="4989444"/>
            <a:ext cx="1977688" cy="904705"/>
            <a:chOff x="3337918" y="5155054"/>
            <a:chExt cx="1610566" cy="904705"/>
          </a:xfrm>
        </p:grpSpPr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08ABC5E8-8465-979D-457C-E938EE687223}"/>
                </a:ext>
              </a:extLst>
            </p:cNvPr>
            <p:cNvSpPr txBox="1"/>
            <p:nvPr/>
          </p:nvSpPr>
          <p:spPr>
            <a:xfrm>
              <a:off x="3337918" y="5155054"/>
              <a:ext cx="1610566" cy="904705"/>
            </a:xfrm>
            <a:prstGeom prst="roundRect">
              <a:avLst>
                <a:gd name="adj" fmla="val 10292"/>
              </a:avLst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kumimoji="1" lang="en-US" altLang="ja-JP" sz="1600" dirty="0"/>
                <a:t>State</a:t>
              </a:r>
              <a:endParaRPr kumimoji="1" lang="ja-JP" altLang="en-US" sz="1600" dirty="0"/>
            </a:p>
          </p:txBody>
        </p:sp>
        <p:sp>
          <p:nvSpPr>
            <p:cNvPr id="331" name="テキスト ボックス 330">
              <a:extLst>
                <a:ext uri="{FF2B5EF4-FFF2-40B4-BE49-F238E27FC236}">
                  <a16:creationId xmlns:a16="http://schemas.microsoft.com/office/drawing/2014/main" id="{D75752FF-C6BB-40F7-1E23-8B126D315B0A}"/>
                </a:ext>
              </a:extLst>
            </p:cNvPr>
            <p:cNvSpPr txBox="1"/>
            <p:nvPr/>
          </p:nvSpPr>
          <p:spPr>
            <a:xfrm>
              <a:off x="3558651" y="5508888"/>
              <a:ext cx="1047788" cy="37457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72000" rIns="0" rtlCol="0">
              <a:noAutofit/>
            </a:bodyPr>
            <a:lstStyle/>
            <a:p>
              <a:r>
                <a:rPr kumimoji="1" lang="en-US" altLang="ja-JP" sz="1400" dirty="0" err="1"/>
                <a:t>event_after</a:t>
              </a:r>
              <a:r>
                <a:rPr kumimoji="1" lang="en-US" altLang="ja-JP" sz="1400" dirty="0"/>
                <a:t>_*</a:t>
              </a:r>
              <a:endParaRPr kumimoji="1" lang="ja-JP" altLang="en-US" sz="1400" dirty="0"/>
            </a:p>
          </p:txBody>
        </p:sp>
      </p:grp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929BCF15-7735-46E6-7BAE-3044E1E7D1AC}"/>
              </a:ext>
            </a:extLst>
          </p:cNvPr>
          <p:cNvCxnSpPr>
            <a:cxnSpLocks/>
            <a:stCxn id="208" idx="1"/>
            <a:endCxn id="97" idx="3"/>
          </p:cNvCxnSpPr>
          <p:nvPr/>
        </p:nvCxnSpPr>
        <p:spPr>
          <a:xfrm flipH="1" flipV="1">
            <a:off x="3001383" y="3722040"/>
            <a:ext cx="1131040" cy="1719757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CE2EFBE-4035-3B42-23C4-090AA10691AB}"/>
              </a:ext>
            </a:extLst>
          </p:cNvPr>
          <p:cNvCxnSpPr>
            <a:cxnSpLocks/>
            <a:stCxn id="360" idx="3"/>
            <a:endCxn id="331" idx="1"/>
          </p:cNvCxnSpPr>
          <p:nvPr/>
        </p:nvCxnSpPr>
        <p:spPr>
          <a:xfrm>
            <a:off x="1350411" y="5342340"/>
            <a:ext cx="3053060" cy="18822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FED0423E-76FE-ADEC-C42D-7E488366E89D}"/>
              </a:ext>
            </a:extLst>
          </p:cNvPr>
          <p:cNvGrpSpPr/>
          <p:nvPr/>
        </p:nvGrpSpPr>
        <p:grpSpPr>
          <a:xfrm>
            <a:off x="152535" y="5155054"/>
            <a:ext cx="1197876" cy="610617"/>
            <a:chOff x="1297996" y="2045776"/>
            <a:chExt cx="1197876" cy="610617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1A393EE3-F427-F5FC-9035-2EBDDE7F2846}"/>
                </a:ext>
              </a:extLst>
            </p:cNvPr>
            <p:cNvSpPr txBox="1"/>
            <p:nvPr/>
          </p:nvSpPr>
          <p:spPr>
            <a:xfrm>
              <a:off x="1297996" y="2045776"/>
              <a:ext cx="1197876" cy="374571"/>
            </a:xfrm>
            <a:prstGeom prst="round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[</a:t>
              </a:r>
              <a:r>
                <a:rPr kumimoji="1" lang="en-US" altLang="ja-JP" sz="1600" dirty="0" err="1"/>
                <a:t>ScripBlock</a:t>
              </a:r>
              <a:r>
                <a:rPr kumimoji="1" lang="en-US" altLang="ja-JP" sz="1600" dirty="0"/>
                <a:t>]</a:t>
              </a:r>
              <a:endParaRPr kumimoji="1" lang="ja-JP" altLang="en-US" sz="1600" dirty="0"/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153DF6C7-2E19-6663-28EF-606187FDE690}"/>
                </a:ext>
              </a:extLst>
            </p:cNvPr>
            <p:cNvSpPr txBox="1"/>
            <p:nvPr/>
          </p:nvSpPr>
          <p:spPr>
            <a:xfrm>
              <a:off x="1360520" y="2402477"/>
              <a:ext cx="10679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/>
                <a:t>view-</a:t>
              </a:r>
              <a:r>
                <a:rPr kumimoji="1" lang="en-US" altLang="ja-JP" sz="1050" b="1" dirty="0" err="1"/>
                <a:t>wpf</a:t>
              </a:r>
              <a:r>
                <a:rPr kumimoji="1" lang="en-US" altLang="ja-JP" sz="1050" b="1" dirty="0"/>
                <a:t>-event</a:t>
              </a:r>
              <a:endParaRPr kumimoji="1" lang="ja-JP" altLang="en-US" sz="1050" b="1" dirty="0"/>
            </a:p>
          </p:txBody>
        </p:sp>
      </p:grpSp>
      <p:cxnSp>
        <p:nvCxnSpPr>
          <p:cNvPr id="363" name="直線コネクタ 362">
            <a:extLst>
              <a:ext uri="{FF2B5EF4-FFF2-40B4-BE49-F238E27FC236}">
                <a16:creationId xmlns:a16="http://schemas.microsoft.com/office/drawing/2014/main" id="{7D5FEEAC-0B83-5218-AA02-AD9D5334AB14}"/>
              </a:ext>
            </a:extLst>
          </p:cNvPr>
          <p:cNvCxnSpPr>
            <a:cxnSpLocks/>
            <a:stCxn id="8" idx="2"/>
            <a:endCxn id="360" idx="0"/>
          </p:cNvCxnSpPr>
          <p:nvPr/>
        </p:nvCxnSpPr>
        <p:spPr>
          <a:xfrm>
            <a:off x="718704" y="1524831"/>
            <a:ext cx="32769" cy="363022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1276338" y="1337546"/>
            <a:ext cx="620596" cy="70823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77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448116" y="2821365"/>
            <a:ext cx="8303725" cy="238594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7046381" y="4259156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Command</a:t>
            </a:r>
            <a:endParaRPr kumimoji="1" lang="ja-JP" altLang="en-US" sz="2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448116" y="808620"/>
            <a:ext cx="8303725" cy="1969360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448116" y="5292179"/>
            <a:ext cx="8303725" cy="1491566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3330595" y="1153798"/>
            <a:ext cx="740143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View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5812436" y="1153798"/>
            <a:ext cx="702492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WPF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7370888" y="3008182"/>
            <a:ext cx="808934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163682" y="1596472"/>
            <a:ext cx="1611673" cy="1411710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70738" y="1375135"/>
            <a:ext cx="1741698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4369085" y="5601281"/>
            <a:ext cx="90277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Model</a:t>
            </a:r>
            <a:endParaRPr kumimoji="1" lang="ja-JP" altLang="en-US" sz="20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rot="10800000">
            <a:off x="3010339" y="4878702"/>
            <a:ext cx="1358747" cy="943917"/>
          </a:xfrm>
          <a:prstGeom prst="bentConnector2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2605871" y="4436027"/>
            <a:ext cx="80893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498116" y="170501"/>
            <a:ext cx="1200845" cy="442674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Tool class</a:t>
            </a:r>
            <a:endParaRPr kumimoji="1" lang="ja-JP" altLang="en-US" sz="2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5807347" y="84183"/>
            <a:ext cx="707580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User</a:t>
            </a:r>
            <a:endParaRPr kumimoji="1" lang="ja-JP" altLang="en-US" sz="20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6161137" y="526857"/>
            <a:ext cx="2545" cy="626941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4210800" y="3771698"/>
            <a:ext cx="1878309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Control</a:t>
            </a:r>
            <a:endParaRPr kumimoji="1" lang="ja-JP" altLang="en-US" sz="20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2"/>
            <a:endCxn id="16" idx="0"/>
          </p:cNvCxnSpPr>
          <p:nvPr/>
        </p:nvCxnSpPr>
        <p:spPr>
          <a:xfrm flipH="1">
            <a:off x="4820472" y="4214372"/>
            <a:ext cx="329483" cy="1386909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0"/>
            <a:endCxn id="7" idx="2"/>
          </p:cNvCxnSpPr>
          <p:nvPr/>
        </p:nvCxnSpPr>
        <p:spPr>
          <a:xfrm flipH="1" flipV="1">
            <a:off x="3700667" y="1596472"/>
            <a:ext cx="1449288" cy="21752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DDF99D8-1CD2-69E1-E686-F774ED042772}"/>
              </a:ext>
            </a:extLst>
          </p:cNvPr>
          <p:cNvSpPr txBox="1"/>
          <p:nvPr/>
        </p:nvSpPr>
        <p:spPr>
          <a:xfrm>
            <a:off x="6969901" y="985330"/>
            <a:ext cx="927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DataGrid</a:t>
            </a:r>
          </a:p>
          <a:p>
            <a:r>
              <a:rPr kumimoji="1" lang="en-US" altLang="ja-JP" sz="1600" dirty="0" err="1"/>
              <a:t>TextBox</a:t>
            </a:r>
            <a:endParaRPr kumimoji="1" lang="en-US" altLang="ja-JP" sz="1600" dirty="0"/>
          </a:p>
          <a:p>
            <a:r>
              <a:rPr kumimoji="1" lang="en-US" altLang="ja-JP" sz="1600" dirty="0"/>
              <a:t>Menu</a:t>
            </a:r>
            <a:endParaRPr kumimoji="1" lang="ja-JP" altLang="en-US" sz="16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1175912" y="2973954"/>
            <a:ext cx="9072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appcon</a:t>
            </a:r>
            <a:endParaRPr kumimoji="1" lang="en-US" altLang="ja-JP" sz="1400" dirty="0"/>
          </a:p>
          <a:p>
            <a:r>
              <a:rPr kumimoji="1" lang="en-US" altLang="ja-JP" sz="1400" dirty="0"/>
              <a:t> .menu</a:t>
            </a:r>
          </a:p>
          <a:p>
            <a:r>
              <a:rPr kumimoji="1" lang="en-US" altLang="ja-JP" sz="1400" dirty="0"/>
              <a:t> .view</a:t>
            </a:r>
          </a:p>
          <a:p>
            <a:r>
              <a:rPr kumimoji="1" lang="en-US" altLang="ja-JP" sz="1400" dirty="0"/>
              <a:t> .group</a:t>
            </a:r>
          </a:p>
          <a:p>
            <a:r>
              <a:rPr kumimoji="1" lang="en-US" altLang="ja-JP" sz="1400" dirty="0"/>
              <a:t> .tools</a:t>
            </a:r>
          </a:p>
          <a:p>
            <a:r>
              <a:rPr kumimoji="1" lang="en-US" altLang="ja-JP" sz="1400" dirty="0"/>
              <a:t>  .editor</a:t>
            </a:r>
          </a:p>
          <a:p>
            <a:r>
              <a:rPr kumimoji="1" lang="en-US" altLang="ja-JP" sz="1400" dirty="0"/>
              <a:t>  .browser</a:t>
            </a:r>
          </a:p>
          <a:p>
            <a:r>
              <a:rPr kumimoji="1" lang="en-US" altLang="ja-JP" sz="1400" dirty="0"/>
              <a:t>  .grid</a:t>
            </a:r>
          </a:p>
          <a:p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1332659" y="5364060"/>
            <a:ext cx="1402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TTMemo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TTExternalLink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TTSearch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TTStatus</a:t>
            </a:r>
            <a:endParaRPr kumimoji="1" lang="en-US" altLang="ja-JP" sz="1600" dirty="0"/>
          </a:p>
          <a:p>
            <a:r>
              <a:rPr kumimoji="1" lang="en-US" altLang="ja-JP" sz="1600" dirty="0"/>
              <a:t>    :</a:t>
            </a:r>
            <a:endParaRPr kumimoji="1" lang="ja-JP" altLang="en-US" sz="1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4B1A89B-24F9-D379-6BBB-AA4FCB7073E9}"/>
              </a:ext>
            </a:extLst>
          </p:cNvPr>
          <p:cNvSpPr txBox="1"/>
          <p:nvPr/>
        </p:nvSpPr>
        <p:spPr>
          <a:xfrm>
            <a:off x="-3672800" y="-1107996"/>
            <a:ext cx="36728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状態は以下順で変更し必ず一致させる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Model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Status</a:t>
            </a:r>
            <a:r>
              <a:rPr kumimoji="1" lang="ja-JP" altLang="en-US" sz="1600" dirty="0"/>
              <a:t>変更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1175912" y="905331"/>
            <a:ext cx="10309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AppMan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ListMenu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PopMenu</a:t>
            </a:r>
            <a:endParaRPr kumimoji="1" lang="en-US" altLang="ja-JP" sz="1400" dirty="0"/>
          </a:p>
          <a:p>
            <a:r>
              <a:rPr kumimoji="1" lang="en-US" altLang="ja-JP" sz="1400" dirty="0"/>
              <a:t> .Library</a:t>
            </a:r>
          </a:p>
          <a:p>
            <a:r>
              <a:rPr kumimoji="1" lang="en-US" altLang="ja-JP" sz="1400" dirty="0"/>
              <a:t> .Index</a:t>
            </a:r>
          </a:p>
          <a:p>
            <a:r>
              <a:rPr kumimoji="1" lang="en-US" altLang="ja-JP" sz="1400" dirty="0"/>
              <a:t> .Shelf</a:t>
            </a:r>
          </a:p>
          <a:p>
            <a:r>
              <a:rPr kumimoji="1" lang="en-US" altLang="ja-JP" sz="1400" dirty="0"/>
              <a:t> .Desk</a:t>
            </a:r>
          </a:p>
          <a:p>
            <a:r>
              <a:rPr kumimoji="1" lang="en-US" altLang="ja-JP" sz="1400" dirty="0"/>
              <a:t> .Document</a:t>
            </a:r>
            <a:endParaRPr kumimoji="1" lang="ja-JP" altLang="en-US" sz="14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FFFBEA0-9604-C133-4BEE-2C1F56A8AB6E}"/>
              </a:ext>
            </a:extLst>
          </p:cNvPr>
          <p:cNvSpPr txBox="1"/>
          <p:nvPr/>
        </p:nvSpPr>
        <p:spPr>
          <a:xfrm>
            <a:off x="-3672800" y="156261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①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App</a:t>
            </a:r>
            <a:r>
              <a:rPr kumimoji="1" lang="ja-JP" altLang="en-US" sz="1600" dirty="0"/>
              <a:t>見た目制御に整える</a:t>
            </a:r>
            <a:endParaRPr kumimoji="1" lang="en-US" altLang="ja-JP" sz="1600" dirty="0"/>
          </a:p>
          <a:p>
            <a:r>
              <a:rPr kumimoji="1" lang="ja-JP" altLang="en-US" sz="1600" dirty="0"/>
              <a:t>②</a:t>
            </a:r>
            <a:r>
              <a:rPr kumimoji="1" lang="en-US" altLang="ja-JP" sz="1600" dirty="0"/>
              <a:t>Control</a:t>
            </a:r>
            <a:r>
              <a:rPr kumimoji="1" lang="ja-JP" altLang="en-US" sz="1600" dirty="0"/>
              <a:t>を①に合わせる</a:t>
            </a:r>
          </a:p>
        </p:txBody>
      </p:sp>
      <p:sp>
        <p:nvSpPr>
          <p:cNvPr id="110" name="右中かっこ 109">
            <a:extLst>
              <a:ext uri="{FF2B5EF4-FFF2-40B4-BE49-F238E27FC236}">
                <a16:creationId xmlns:a16="http://schemas.microsoft.com/office/drawing/2014/main" id="{0EFF79D5-50B0-D9EC-27A9-BBF8E5A05AB3}"/>
              </a:ext>
            </a:extLst>
          </p:cNvPr>
          <p:cNvSpPr/>
          <p:nvPr/>
        </p:nvSpPr>
        <p:spPr>
          <a:xfrm flipH="1">
            <a:off x="6704327" y="993863"/>
            <a:ext cx="246742" cy="822464"/>
          </a:xfrm>
          <a:prstGeom prst="rightBrace">
            <a:avLst>
              <a:gd name="adj1" fmla="val 8333"/>
              <a:gd name="adj2" fmla="val 467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右中かっこ 110">
            <a:extLst>
              <a:ext uri="{FF2B5EF4-FFF2-40B4-BE49-F238E27FC236}">
                <a16:creationId xmlns:a16="http://schemas.microsoft.com/office/drawing/2014/main" id="{2F69E5A7-B8DD-8F30-D885-9D6F157F6792}"/>
              </a:ext>
            </a:extLst>
          </p:cNvPr>
          <p:cNvSpPr/>
          <p:nvPr/>
        </p:nvSpPr>
        <p:spPr>
          <a:xfrm>
            <a:off x="2818492" y="5425580"/>
            <a:ext cx="273237" cy="1245543"/>
          </a:xfrm>
          <a:prstGeom prst="rightBrace">
            <a:avLst>
              <a:gd name="adj1" fmla="val 8333"/>
              <a:gd name="adj2" fmla="val 3247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521591" y="4804434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689A86-50DB-D0BC-F3D6-AA13968E3449}"/>
              </a:ext>
            </a:extLst>
          </p:cNvPr>
          <p:cNvSpPr txBox="1"/>
          <p:nvPr/>
        </p:nvSpPr>
        <p:spPr>
          <a:xfrm>
            <a:off x="4577721" y="108219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C8089B3-FA11-445D-3B99-809972EBC1F1}"/>
              </a:ext>
            </a:extLst>
          </p:cNvPr>
          <p:cNvSpPr txBox="1"/>
          <p:nvPr/>
        </p:nvSpPr>
        <p:spPr>
          <a:xfrm>
            <a:off x="3789163" y="214185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1"/>
            <a:endCxn id="72" idx="3"/>
          </p:cNvCxnSpPr>
          <p:nvPr/>
        </p:nvCxnSpPr>
        <p:spPr>
          <a:xfrm flipH="1">
            <a:off x="6089109" y="3229519"/>
            <a:ext cx="1281779" cy="76351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7775355" y="3450856"/>
            <a:ext cx="24765" cy="80830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0"/>
            <a:endCxn id="104" idx="2"/>
          </p:cNvCxnSpPr>
          <p:nvPr/>
        </p:nvCxnSpPr>
        <p:spPr>
          <a:xfrm flipH="1" flipV="1">
            <a:off x="2991301" y="3647446"/>
            <a:ext cx="19037" cy="788581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01AE63-52E0-5AC0-C062-04E6BA3ABE3D}"/>
              </a:ext>
            </a:extLst>
          </p:cNvPr>
          <p:cNvSpPr txBox="1"/>
          <p:nvPr/>
        </p:nvSpPr>
        <p:spPr>
          <a:xfrm>
            <a:off x="5225310" y="310256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6369543" y="369174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812089D-13CC-2DAF-454A-D2D97F360976}"/>
              </a:ext>
            </a:extLst>
          </p:cNvPr>
          <p:cNvSpPr txBox="1"/>
          <p:nvPr/>
        </p:nvSpPr>
        <p:spPr>
          <a:xfrm>
            <a:off x="4239881" y="42469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AC51982-EE3D-A5F1-87E7-A22B215D0954}"/>
              </a:ext>
            </a:extLst>
          </p:cNvPr>
          <p:cNvSpPr txBox="1"/>
          <p:nvPr/>
        </p:nvSpPr>
        <p:spPr>
          <a:xfrm>
            <a:off x="3027856" y="38873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C000531-094D-6430-A7E2-71E95DFB9085}"/>
              </a:ext>
            </a:extLst>
          </p:cNvPr>
          <p:cNvSpPr txBox="1"/>
          <p:nvPr/>
        </p:nvSpPr>
        <p:spPr>
          <a:xfrm>
            <a:off x="6250357" y="495457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CD56172-26E8-1A6D-FEDE-6B141ECE7140}"/>
              </a:ext>
            </a:extLst>
          </p:cNvPr>
          <p:cNvSpPr txBox="1"/>
          <p:nvPr/>
        </p:nvSpPr>
        <p:spPr>
          <a:xfrm>
            <a:off x="3392780" y="550071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F1A8B40-C5D8-2E88-A95C-E49B7F5FBD72}"/>
              </a:ext>
            </a:extLst>
          </p:cNvPr>
          <p:cNvSpPr txBox="1"/>
          <p:nvPr/>
        </p:nvSpPr>
        <p:spPr>
          <a:xfrm>
            <a:off x="6250357" y="212795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6130734" y="55352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1"/>
            <a:endCxn id="72" idx="3"/>
          </p:cNvCxnSpPr>
          <p:nvPr/>
        </p:nvCxnSpPr>
        <p:spPr>
          <a:xfrm flipH="1" flipV="1">
            <a:off x="6089109" y="3993035"/>
            <a:ext cx="957272" cy="487458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10EFFBED-8568-A988-C503-D0C3703C3EFD}"/>
              </a:ext>
            </a:extLst>
          </p:cNvPr>
          <p:cNvSpPr txBox="1"/>
          <p:nvPr/>
        </p:nvSpPr>
        <p:spPr>
          <a:xfrm>
            <a:off x="5129048" y="399303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53" y="3885221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27" y="450216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48" y="5893351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56" y="142297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BA45ABE-9E0A-20CB-FB70-B537CA06B002}"/>
              </a:ext>
            </a:extLst>
          </p:cNvPr>
          <p:cNvSpPr txBox="1"/>
          <p:nvPr/>
        </p:nvSpPr>
        <p:spPr>
          <a:xfrm>
            <a:off x="2237562" y="3204772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Action</a:t>
            </a:r>
            <a:endParaRPr kumimoji="1" lang="ja-JP" altLang="en-US" sz="2000" dirty="0"/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55A0E7A2-B68A-D09A-E972-B5DAB0C6749A}"/>
              </a:ext>
            </a:extLst>
          </p:cNvPr>
          <p:cNvCxnSpPr>
            <a:cxnSpLocks/>
            <a:stCxn id="104" idx="3"/>
            <a:endCxn id="72" idx="1"/>
          </p:cNvCxnSpPr>
          <p:nvPr/>
        </p:nvCxnSpPr>
        <p:spPr>
          <a:xfrm>
            <a:off x="3745039" y="3426109"/>
            <a:ext cx="465761" cy="5669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4276598" y="318878"/>
            <a:ext cx="3130761" cy="200653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TTGroupController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選択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ソート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フィルター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350327" y="3019636"/>
            <a:ext cx="3346114" cy="208117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TTViewController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フォーカス管理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Window/Panel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のサイズ変更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スタイル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キャプション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355321" y="2997486"/>
            <a:ext cx="3262660" cy="1132453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TTToolsController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63002" y="599506"/>
            <a:ext cx="3130761" cy="1071847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TTApplicationController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ステータス管理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CONTROL:</a:t>
            </a:r>
            <a:r>
              <a:rPr kumimoji="1" lang="ja-JP" altLang="en-US" b="1" dirty="0"/>
              <a:t> 状態管理</a:t>
            </a:r>
            <a:endParaRPr kumimoji="1" lang="en-US" altLang="ja-JP" sz="1800" b="1" dirty="0">
              <a:solidFill>
                <a:schemeClr val="tx1"/>
              </a:solidFill>
            </a:endParaRPr>
          </a:p>
        </p:txBody>
      </p:sp>
      <p:sp>
        <p:nvSpPr>
          <p:cNvPr id="2" name="フローチャート: 定義済み処理 1">
            <a:extLst>
              <a:ext uri="{FF2B5EF4-FFF2-40B4-BE49-F238E27FC236}">
                <a16:creationId xmlns:a16="http://schemas.microsoft.com/office/drawing/2014/main" id="{7B6B6626-4A34-AD04-27C8-E92EBF2C7F2D}"/>
              </a:ext>
            </a:extLst>
          </p:cNvPr>
          <p:cNvSpPr/>
          <p:nvPr/>
        </p:nvSpPr>
        <p:spPr>
          <a:xfrm>
            <a:off x="1126347" y="4931248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Alt+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ローチャート: 定義済み処理 11">
            <a:extLst>
              <a:ext uri="{FF2B5EF4-FFF2-40B4-BE49-F238E27FC236}">
                <a16:creationId xmlns:a16="http://schemas.microsoft.com/office/drawing/2014/main" id="{98257B2B-DE9A-A214-0DD0-A95E14EEA90F}"/>
              </a:ext>
            </a:extLst>
          </p:cNvPr>
          <p:cNvSpPr/>
          <p:nvPr/>
        </p:nvSpPr>
        <p:spPr>
          <a:xfrm>
            <a:off x="1668073" y="1748264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ローチャート: 定義済み処理 13">
            <a:extLst>
              <a:ext uri="{FF2B5EF4-FFF2-40B4-BE49-F238E27FC236}">
                <a16:creationId xmlns:a16="http://schemas.microsoft.com/office/drawing/2014/main" id="{76563C6C-91C8-242C-C57D-566BB8208799}"/>
              </a:ext>
            </a:extLst>
          </p:cNvPr>
          <p:cNvSpPr/>
          <p:nvPr/>
        </p:nvSpPr>
        <p:spPr>
          <a:xfrm>
            <a:off x="6262529" y="1625082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フローチャート: 定義済み処理 14">
            <a:extLst>
              <a:ext uri="{FF2B5EF4-FFF2-40B4-BE49-F238E27FC236}">
                <a16:creationId xmlns:a16="http://schemas.microsoft.com/office/drawing/2014/main" id="{93523CF5-92FF-058C-525D-E89524CB9830}"/>
              </a:ext>
            </a:extLst>
          </p:cNvPr>
          <p:cNvSpPr/>
          <p:nvPr/>
        </p:nvSpPr>
        <p:spPr>
          <a:xfrm>
            <a:off x="6706611" y="3359889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</a:p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D2C958-FB55-F074-5535-3557E08E568D}"/>
              </a:ext>
            </a:extLst>
          </p:cNvPr>
          <p:cNvSpPr/>
          <p:nvPr/>
        </p:nvSpPr>
        <p:spPr>
          <a:xfrm>
            <a:off x="4631199" y="4235758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TTEditorController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8347E6C-49D4-EB56-18DA-22DDE2FDAB25}"/>
              </a:ext>
            </a:extLst>
          </p:cNvPr>
          <p:cNvSpPr/>
          <p:nvPr/>
        </p:nvSpPr>
        <p:spPr>
          <a:xfrm>
            <a:off x="4631199" y="4901877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TTBrowserController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E7AC91F-F93C-EC29-D3DC-55E365D63995}"/>
              </a:ext>
            </a:extLst>
          </p:cNvPr>
          <p:cNvSpPr/>
          <p:nvPr/>
        </p:nvSpPr>
        <p:spPr>
          <a:xfrm>
            <a:off x="4631199" y="5616442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TTGridController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69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947938" y="348482"/>
            <a:ext cx="3391485" cy="2208028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挿入、　アイテム、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[Index]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右削除、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[Desk]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終了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	Undo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コピー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切り取り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全選択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	BS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、左削除、戻る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保存、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[Shelf]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444835" y="1836200"/>
            <a:ext cx="3346114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Left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Right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44835" y="6081509"/>
            <a:ext cx="2772153" cy="670209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Tab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選択肢を前後移動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99336" y="575283"/>
            <a:ext cx="2685925" cy="108395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前、上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次、下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右、次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左、前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/>
                </a:solidFill>
              </a:rPr>
              <a:t>KeyBinding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E40E9F0-733C-1D30-5CF3-4669D347EE56}"/>
              </a:ext>
            </a:extLst>
          </p:cNvPr>
          <p:cNvSpPr/>
          <p:nvPr/>
        </p:nvSpPr>
        <p:spPr>
          <a:xfrm>
            <a:off x="499336" y="3095461"/>
            <a:ext cx="3346114" cy="58134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PgUp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視野を上げる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PgDn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視野を下げる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CC4DE6A-E6D8-76C4-A3C7-062159DE9FEC}"/>
              </a:ext>
            </a:extLst>
          </p:cNvPr>
          <p:cNvSpPr/>
          <p:nvPr/>
        </p:nvSpPr>
        <p:spPr>
          <a:xfrm>
            <a:off x="444835" y="3846772"/>
            <a:ext cx="3346114" cy="63843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リセット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選択・フォーカス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6F6F5A-1FA1-2E3F-288E-30020EE5E478}"/>
              </a:ext>
            </a:extLst>
          </p:cNvPr>
          <p:cNvSpPr/>
          <p:nvPr/>
        </p:nvSpPr>
        <p:spPr>
          <a:xfrm>
            <a:off x="4295346" y="5722183"/>
            <a:ext cx="1895525" cy="694430"/>
          </a:xfrm>
          <a:prstGeom prst="roundRect">
            <a:avLst>
              <a:gd name="adj" fmla="val 8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Home,End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NextPage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PreviousPage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F5258C2-8E2F-73F5-B30E-D6319AD70120}"/>
              </a:ext>
            </a:extLst>
          </p:cNvPr>
          <p:cNvSpPr/>
          <p:nvPr/>
        </p:nvSpPr>
        <p:spPr>
          <a:xfrm>
            <a:off x="4003906" y="2780439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[, ]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前後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&lt;, &gt;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+, -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検索、ヘルプ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場所指定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^	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_ 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D6A5013-C503-9360-761B-8FA28523AB71}"/>
              </a:ext>
            </a:extLst>
          </p:cNvPr>
          <p:cNvSpPr/>
          <p:nvPr/>
        </p:nvSpPr>
        <p:spPr>
          <a:xfrm>
            <a:off x="7449434" y="61461"/>
            <a:ext cx="1975585" cy="319556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	[Library]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F5EE29-AB6D-65DD-AEC5-CE6631DECECC}"/>
              </a:ext>
            </a:extLst>
          </p:cNvPr>
          <p:cNvSpPr/>
          <p:nvPr/>
        </p:nvSpPr>
        <p:spPr>
          <a:xfrm>
            <a:off x="409243" y="4603414"/>
            <a:ext cx="3346114" cy="130279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None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ツール単位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構成単位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Shift : 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対となるウラ機能用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Alt,Ctrl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68A9FD-5C94-E100-4845-8EA2427E2F41}"/>
              </a:ext>
            </a:extLst>
          </p:cNvPr>
          <p:cNvSpPr txBox="1"/>
          <p:nvPr/>
        </p:nvSpPr>
        <p:spPr>
          <a:xfrm>
            <a:off x="1830911" y="9163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カーソル系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399CBD0-DFED-F137-37ED-D1D2839253E7}"/>
              </a:ext>
            </a:extLst>
          </p:cNvPr>
          <p:cNvSpPr txBox="1"/>
          <p:nvPr/>
        </p:nvSpPr>
        <p:spPr>
          <a:xfrm>
            <a:off x="1448478" y="2255115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131D2B-697A-46AE-F9D8-9A3FC34D8396}"/>
              </a:ext>
            </a:extLst>
          </p:cNvPr>
          <p:cNvSpPr txBox="1"/>
          <p:nvPr/>
        </p:nvSpPr>
        <p:spPr>
          <a:xfrm>
            <a:off x="1454948" y="19336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簡単カーソル系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39D754E-1EBF-DA2D-53FA-EB5BC326BB6A}"/>
              </a:ext>
            </a:extLst>
          </p:cNvPr>
          <p:cNvSpPr/>
          <p:nvPr/>
        </p:nvSpPr>
        <p:spPr>
          <a:xfrm>
            <a:off x="6989016" y="3505148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1/2/3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F1/F2/F3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26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300532-BDBD-2B18-1F26-C510A4243119}"/>
              </a:ext>
            </a:extLst>
          </p:cNvPr>
          <p:cNvCxnSpPr/>
          <p:nvPr/>
        </p:nvCxnSpPr>
        <p:spPr>
          <a:xfrm>
            <a:off x="3578877" y="611619"/>
            <a:ext cx="0" cy="5976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2670533" y="2958316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2670536" y="4216062"/>
            <a:ext cx="2062192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Status.cache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60726" y="1638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Status / Config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4D5F598-875E-9BA6-E703-972AC9E2C559}"/>
              </a:ext>
            </a:extLst>
          </p:cNvPr>
          <p:cNvSpPr/>
          <p:nvPr/>
        </p:nvSpPr>
        <p:spPr>
          <a:xfrm>
            <a:off x="2670532" y="1778620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6D7F2A1-A5CB-1C24-D958-F5D2BE5E8361}"/>
              </a:ext>
            </a:extLst>
          </p:cNvPr>
          <p:cNvSpPr/>
          <p:nvPr/>
        </p:nvSpPr>
        <p:spPr>
          <a:xfrm>
            <a:off x="5481353" y="1266556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単純な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Application.Version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C7FC3F7-D3B8-5824-C420-A1072CDCA69A}"/>
              </a:ext>
            </a:extLst>
          </p:cNvPr>
          <p:cNvSpPr/>
          <p:nvPr/>
        </p:nvSpPr>
        <p:spPr>
          <a:xfrm>
            <a:off x="5481353" y="2010975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参照のみされる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Config.CacheSavedMessage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B1145A6-E818-D897-7A98-4494ED2E438F}"/>
              </a:ext>
            </a:extLst>
          </p:cNvPr>
          <p:cNvSpPr/>
          <p:nvPr/>
        </p:nvSpPr>
        <p:spPr>
          <a:xfrm>
            <a:off x="5481353" y="2724570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WPF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側から変更される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Layout.Style.Group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22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604690-7DC4-66FB-CE02-E43A5173EF09}"/>
              </a:ext>
            </a:extLst>
          </p:cNvPr>
          <p:cNvSpPr txBox="1"/>
          <p:nvPr/>
        </p:nvSpPr>
        <p:spPr>
          <a:xfrm>
            <a:off x="617674" y="635841"/>
            <a:ext cx="557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位置は前回のものを記憶する。</a:t>
            </a:r>
            <a:endParaRPr kumimoji="1" lang="en-US" altLang="ja-JP" dirty="0"/>
          </a:p>
          <a:p>
            <a:r>
              <a:rPr kumimoji="1" lang="ja-JP" altLang="en-US" dirty="0"/>
              <a:t>ただし、設定位置は </a:t>
            </a:r>
            <a:r>
              <a:rPr kumimoji="1" lang="en-US" altLang="ja-JP" dirty="0"/>
              <a:t>Config</a:t>
            </a:r>
            <a:r>
              <a:rPr kumimoji="1" lang="ja-JP" altLang="en-US" dirty="0"/>
              <a:t>規定の固定とする。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GroupStyle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WorkStyle</a:t>
            </a:r>
            <a:r>
              <a:rPr kumimoji="1" lang="ja-JP" altLang="en-US" dirty="0"/>
              <a:t>を分ける</a:t>
            </a:r>
            <a:endParaRPr kumimoji="1" lang="en-US" altLang="ja-JP" dirty="0"/>
          </a:p>
          <a:p>
            <a:r>
              <a:rPr kumimoji="1" lang="en-US" altLang="ja-JP" dirty="0"/>
              <a:t>Shelf</a:t>
            </a:r>
            <a:r>
              <a:rPr kumimoji="1" lang="ja-JP" altLang="en-US" dirty="0"/>
              <a:t>は</a:t>
            </a:r>
          </a:p>
        </p:txBody>
      </p:sp>
    </p:spTree>
    <p:extLst>
      <p:ext uri="{BB962C8B-B14F-4D97-AF65-F5344CB8AC3E}">
        <p14:creationId xmlns:p14="http://schemas.microsoft.com/office/powerpoint/2010/main" val="3399810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682075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BrowserMan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1530813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EditorMan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5840908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GridMan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17D51FB-36B7-E2EE-BE40-7314722C730B}"/>
              </a:ext>
            </a:extLst>
          </p:cNvPr>
          <p:cNvSpPr/>
          <p:nvPr/>
        </p:nvSpPr>
        <p:spPr>
          <a:xfrm>
            <a:off x="269222" y="1624873"/>
            <a:ext cx="8605556" cy="2698845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DocumentMan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フォーカス、オブジェクトアクセス、</a:t>
            </a:r>
            <a:r>
              <a:rPr kumimoji="1" lang="en-US" altLang="ja-JP" sz="1600" dirty="0">
                <a:solidFill>
                  <a:schemeClr val="tx1"/>
                </a:solidFill>
              </a:rPr>
              <a:t>Works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Works(num)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WPF Object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Tools[num]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WorksX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 Tool(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GridX</a:t>
            </a:r>
            <a:r>
              <a:rPr kumimoji="1" lang="en-US" altLang="ja-JP" sz="1600" dirty="0">
                <a:solidFill>
                  <a:schemeClr val="tx1"/>
                </a:solidFill>
              </a:rPr>
              <a:t>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</a:t>
            </a:r>
            <a:r>
              <a:rPr kumimoji="1" lang="ja-JP" altLang="en-US" sz="1600" dirty="0">
                <a:solidFill>
                  <a:schemeClr val="tx1"/>
                </a:solidFill>
              </a:rPr>
              <a:t>：（</a:t>
            </a:r>
            <a:r>
              <a:rPr kumimoji="1" lang="en-US" altLang="ja-JP" sz="1600" dirty="0">
                <a:solidFill>
                  <a:schemeClr val="tx1"/>
                </a:solidFill>
              </a:rPr>
              <a:t>Work1/Work2/Work3</a:t>
            </a:r>
            <a:r>
              <a:rPr kumimoji="1" lang="ja-JP" altLang="en-US" sz="1600" dirty="0">
                <a:solidFill>
                  <a:schemeClr val="tx1"/>
                </a:solidFill>
              </a:rPr>
              <a:t>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Editors(num)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＝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Browsers(num)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Grids(num)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  <a:endParaRPr kumimoji="1" lang="ja-JP" altLang="en-US" sz="1600" dirty="0">
              <a:solidFill>
                <a:schemeClr val="tx1"/>
              </a:solidFill>
            </a:endParaRPr>
          </a:p>
          <a:p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269222" y="641896"/>
            <a:ext cx="8605556" cy="86847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DeskMan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ボーダー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VIEW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7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E81204A0-6BAA-9B04-6A7D-5724FEAE13A4}"/>
              </a:ext>
            </a:extLst>
          </p:cNvPr>
          <p:cNvSpPr/>
          <p:nvPr/>
        </p:nvSpPr>
        <p:spPr>
          <a:xfrm>
            <a:off x="3371920" y="4596130"/>
            <a:ext cx="3180104" cy="2128439"/>
          </a:xfrm>
          <a:prstGeom prst="roundRect">
            <a:avLst>
              <a:gd name="adj" fmla="val 81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6658723" y="706009"/>
            <a:ext cx="2482064" cy="5763465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3374970" y="720646"/>
            <a:ext cx="3165119" cy="3769845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92256" y="740217"/>
            <a:ext cx="3124016" cy="5153932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161070" y="1150260"/>
            <a:ext cx="1115268" cy="3745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WPF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1276338" y="1337546"/>
            <a:ext cx="620596" cy="70823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7241895" y="4044910"/>
            <a:ext cx="1440245" cy="374571"/>
          </a:xfrm>
          <a:prstGeom prst="round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Notification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194906" y="228007"/>
            <a:ext cx="1310044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User Event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7880728" y="-45516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220810</a:t>
            </a:r>
            <a:endParaRPr kumimoji="1" lang="ja-JP" altLang="en-US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6C480EA-1D9C-E99E-6966-6F888A61E30F}"/>
              </a:ext>
            </a:extLst>
          </p:cNvPr>
          <p:cNvSpPr txBox="1"/>
          <p:nvPr/>
        </p:nvSpPr>
        <p:spPr>
          <a:xfrm>
            <a:off x="4957284" y="1138369"/>
            <a:ext cx="1055522" cy="340519"/>
          </a:xfrm>
          <a:prstGeom prst="roundRect">
            <a:avLst/>
          </a:prstGeom>
          <a:ln w="38100">
            <a:solidFill>
              <a:srgbClr val="76717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ttcmd</a:t>
            </a:r>
            <a:r>
              <a:rPr kumimoji="1" lang="en-US" altLang="ja-JP" sz="1400" dirty="0"/>
              <a:t>_*_()</a:t>
            </a:r>
            <a:endParaRPr kumimoji="1" lang="ja-JP" altLang="en-US" sz="1400" dirty="0"/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1CA7F63-3E25-51E2-2037-A09E4CE30788}"/>
              </a:ext>
            </a:extLst>
          </p:cNvPr>
          <p:cNvCxnSpPr>
            <a:cxnSpLocks/>
            <a:stCxn id="90" idx="2"/>
            <a:endCxn id="293" idx="0"/>
          </p:cNvCxnSpPr>
          <p:nvPr/>
        </p:nvCxnSpPr>
        <p:spPr>
          <a:xfrm>
            <a:off x="5485045" y="1478888"/>
            <a:ext cx="49799" cy="1314378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F3E07B86-85B4-CE1F-E030-750F73F26D19}"/>
              </a:ext>
            </a:extLst>
          </p:cNvPr>
          <p:cNvCxnSpPr>
            <a:cxnSpLocks/>
            <a:stCxn id="220" idx="2"/>
            <a:endCxn id="228" idx="0"/>
          </p:cNvCxnSpPr>
          <p:nvPr/>
        </p:nvCxnSpPr>
        <p:spPr>
          <a:xfrm>
            <a:off x="7830382" y="5155054"/>
            <a:ext cx="60044" cy="339587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178E48D-E550-BBBB-934D-08723E57CF1F}"/>
              </a:ext>
            </a:extLst>
          </p:cNvPr>
          <p:cNvSpPr/>
          <p:nvPr/>
        </p:nvSpPr>
        <p:spPr>
          <a:xfrm>
            <a:off x="9310855" y="1403541"/>
            <a:ext cx="2482064" cy="137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Model</a:t>
            </a:r>
            <a:r>
              <a:rPr kumimoji="1" lang="ja-JP" altLang="en-US" dirty="0"/>
              <a:t>が女王、残りは召使、</a:t>
            </a:r>
            <a:r>
              <a:rPr kumimoji="1" lang="en-US" altLang="ja-JP" dirty="0"/>
              <a:t>Controller</a:t>
            </a:r>
            <a:r>
              <a:rPr kumimoji="1" lang="ja-JP" altLang="en-US" dirty="0"/>
              <a:t>タイミングマネージャー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1C7F6C-0601-72A4-D47C-F7E70697432D}"/>
              </a:ext>
            </a:extLst>
          </p:cNvPr>
          <p:cNvSpPr txBox="1"/>
          <p:nvPr/>
        </p:nvSpPr>
        <p:spPr>
          <a:xfrm>
            <a:off x="9204339" y="187453"/>
            <a:ext cx="2248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https://www.infoq.com/jp/articles/no-more-mvc-frameworks/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B63CD4F-4F6E-2239-3793-39AE24B4D37E}"/>
              </a:ext>
            </a:extLst>
          </p:cNvPr>
          <p:cNvSpPr txBox="1"/>
          <p:nvPr/>
        </p:nvSpPr>
        <p:spPr>
          <a:xfrm>
            <a:off x="9204339" y="680572"/>
            <a:ext cx="2588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更新が完了すると、ビューは新しいモデルの状態を描画します。</a:t>
            </a:r>
            <a:endParaRPr lang="ja-JP" altLang="en-US" sz="1200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CFA1A4CA-59C4-E249-CDA7-DE23762D9EDB}"/>
              </a:ext>
            </a:extLst>
          </p:cNvPr>
          <p:cNvSpPr/>
          <p:nvPr/>
        </p:nvSpPr>
        <p:spPr>
          <a:xfrm>
            <a:off x="9310855" y="5401623"/>
            <a:ext cx="2482064" cy="137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Status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View</a:t>
            </a:r>
            <a:r>
              <a:rPr kumimoji="1" lang="ja-JP" altLang="en-US" dirty="0"/>
              <a:t>の状態も管理する</a:t>
            </a: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EF33C687-03A4-8DD4-E45D-E230475BC852}"/>
              </a:ext>
            </a:extLst>
          </p:cNvPr>
          <p:cNvGrpSpPr/>
          <p:nvPr/>
        </p:nvGrpSpPr>
        <p:grpSpPr>
          <a:xfrm>
            <a:off x="979874" y="2880716"/>
            <a:ext cx="2021509" cy="1682648"/>
            <a:chOff x="284692" y="3856168"/>
            <a:chExt cx="2021509" cy="1682648"/>
          </a:xfrm>
        </p:grpSpPr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56083B29-6385-CC33-9568-C1A0EF2EC633}"/>
                </a:ext>
              </a:extLst>
            </p:cNvPr>
            <p:cNvSpPr txBox="1"/>
            <p:nvPr/>
          </p:nvSpPr>
          <p:spPr>
            <a:xfrm>
              <a:off x="284692" y="3856168"/>
              <a:ext cx="2021509" cy="1682648"/>
            </a:xfrm>
            <a:prstGeom prst="roundRect">
              <a:avLst>
                <a:gd name="adj" fmla="val 1026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kumimoji="1" lang="en-US" altLang="ja-JP" sz="1600" dirty="0"/>
                <a:t>View</a:t>
              </a:r>
              <a:endParaRPr kumimoji="1" lang="ja-JP" altLang="en-US" sz="1600" dirty="0"/>
            </a:p>
          </p:txBody>
        </p: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8F3C0F6C-220D-6BCC-97EA-CDF60DF74591}"/>
                </a:ext>
              </a:extLst>
            </p:cNvPr>
            <p:cNvGrpSpPr/>
            <p:nvPr/>
          </p:nvGrpSpPr>
          <p:grpSpPr>
            <a:xfrm>
              <a:off x="385381" y="4186293"/>
              <a:ext cx="1780449" cy="1208592"/>
              <a:chOff x="385381" y="4186293"/>
              <a:chExt cx="1780449" cy="1208592"/>
            </a:xfrm>
          </p:grpSpPr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580CFE62-9BB7-8FD7-EF6B-17C3848FB631}"/>
                  </a:ext>
                </a:extLst>
              </p:cNvPr>
              <p:cNvSpPr txBox="1"/>
              <p:nvPr/>
            </p:nvSpPr>
            <p:spPr>
              <a:xfrm>
                <a:off x="385381" y="4225334"/>
                <a:ext cx="85710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accent5">
                        <a:lumMod val="75000"/>
                      </a:schemeClr>
                    </a:solidFill>
                  </a:rPr>
                  <a:t>.Library</a:t>
                </a:r>
              </a:p>
              <a:p>
                <a:r>
                  <a:rPr kumimoji="1" lang="en-US" altLang="ja-JP" sz="1400" dirty="0">
                    <a:solidFill>
                      <a:schemeClr val="accent5">
                        <a:lumMod val="75000"/>
                      </a:schemeClr>
                    </a:solidFill>
                  </a:rPr>
                  <a:t>.Index</a:t>
                </a:r>
              </a:p>
              <a:p>
                <a:r>
                  <a:rPr kumimoji="1" lang="en-US" altLang="ja-JP" sz="1400" dirty="0">
                    <a:solidFill>
                      <a:schemeClr val="accent5">
                        <a:lumMod val="75000"/>
                      </a:schemeClr>
                    </a:solidFill>
                  </a:rPr>
                  <a:t>.Shelf</a:t>
                </a:r>
              </a:p>
              <a:p>
                <a:r>
                  <a:rPr kumimoji="1" lang="en-US" altLang="ja-JP" sz="1400" dirty="0">
                    <a:solidFill>
                      <a:schemeClr val="accent5">
                        <a:lumMod val="75000"/>
                      </a:schemeClr>
                    </a:solidFill>
                  </a:rPr>
                  <a:t>.Desk</a:t>
                </a:r>
              </a:p>
              <a:p>
                <a:r>
                  <a:rPr kumimoji="1" lang="en-US" altLang="ja-JP" sz="1400" dirty="0">
                    <a:solidFill>
                      <a:schemeClr val="accent5">
                        <a:lumMod val="75000"/>
                      </a:schemeClr>
                    </a:solidFill>
                  </a:rPr>
                  <a:t>.Cabinet</a:t>
                </a:r>
              </a:p>
            </p:txBody>
          </p:sp>
          <p:sp>
            <p:nvSpPr>
              <p:cNvPr id="179" name="テキスト ボックス 178">
                <a:extLst>
                  <a:ext uri="{FF2B5EF4-FFF2-40B4-BE49-F238E27FC236}">
                    <a16:creationId xmlns:a16="http://schemas.microsoft.com/office/drawing/2014/main" id="{465ABAD4-2D9D-9D9F-094A-AF9CDF01B089}"/>
                  </a:ext>
                </a:extLst>
              </p:cNvPr>
              <p:cNvSpPr txBox="1"/>
              <p:nvPr/>
            </p:nvSpPr>
            <p:spPr>
              <a:xfrm>
                <a:off x="1149517" y="4186293"/>
                <a:ext cx="101631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accent4">
                        <a:lumMod val="75000"/>
                      </a:schemeClr>
                    </a:solidFill>
                  </a:rPr>
                  <a:t>.Document</a:t>
                </a:r>
              </a:p>
              <a:p>
                <a:r>
                  <a:rPr kumimoji="1" lang="en-US" altLang="ja-JP" sz="1400" dirty="0">
                    <a:solidFill>
                      <a:schemeClr val="accent6">
                        <a:lumMod val="75000"/>
                      </a:schemeClr>
                    </a:solidFill>
                  </a:rPr>
                  <a:t>  .Editor</a:t>
                </a:r>
              </a:p>
              <a:p>
                <a:r>
                  <a:rPr kumimoji="1" lang="en-US" altLang="ja-JP" sz="1400" dirty="0">
                    <a:solidFill>
                      <a:schemeClr val="accent6">
                        <a:lumMod val="75000"/>
                      </a:schemeClr>
                    </a:solidFill>
                  </a:rPr>
                  <a:t>  .Browser</a:t>
                </a:r>
              </a:p>
              <a:p>
                <a:r>
                  <a:rPr kumimoji="1" lang="en-US" altLang="ja-JP" sz="1400" dirty="0">
                    <a:solidFill>
                      <a:schemeClr val="accent6">
                        <a:lumMod val="75000"/>
                      </a:schemeClr>
                    </a:solidFill>
                  </a:rPr>
                  <a:t>  .Grid</a:t>
                </a:r>
              </a:p>
              <a:p>
                <a:r>
                  <a:rPr kumimoji="1" lang="en-US" altLang="ja-JP" sz="1400" dirty="0">
                    <a:solidFill>
                      <a:srgbClr val="EE82CA"/>
                    </a:solidFill>
                  </a:rPr>
                  <a:t>.</a:t>
                </a:r>
                <a:r>
                  <a:rPr kumimoji="1" lang="en-US" altLang="ja-JP" sz="1400" dirty="0" err="1">
                    <a:solidFill>
                      <a:srgbClr val="EE82CA"/>
                    </a:solidFill>
                  </a:rPr>
                  <a:t>PopMenu</a:t>
                </a:r>
                <a:endParaRPr kumimoji="1" lang="ja-JP" altLang="en-US" sz="1400" dirty="0">
                  <a:solidFill>
                    <a:srgbClr val="EE82CA"/>
                  </a:solidFill>
                </a:endParaRPr>
              </a:p>
            </p:txBody>
          </p:sp>
        </p:grpSp>
      </p:grp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678B938-2E7B-FBE7-9636-5E395EE57997}"/>
              </a:ext>
            </a:extLst>
          </p:cNvPr>
          <p:cNvCxnSpPr>
            <a:cxnSpLocks/>
            <a:stCxn id="72" idx="2"/>
            <a:endCxn id="97" idx="3"/>
          </p:cNvCxnSpPr>
          <p:nvPr/>
        </p:nvCxnSpPr>
        <p:spPr>
          <a:xfrm flipH="1">
            <a:off x="3001383" y="2547155"/>
            <a:ext cx="1507694" cy="1174885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A3B969CE-C701-701B-1174-E57EB8E51E15}"/>
              </a:ext>
            </a:extLst>
          </p:cNvPr>
          <p:cNvCxnSpPr>
            <a:cxnSpLocks/>
            <a:stCxn id="240" idx="3"/>
            <a:endCxn id="90" idx="1"/>
          </p:cNvCxnSpPr>
          <p:nvPr/>
        </p:nvCxnSpPr>
        <p:spPr>
          <a:xfrm>
            <a:off x="3490283" y="1290434"/>
            <a:ext cx="1467001" cy="1819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E52654AE-874D-9E4B-1A51-30AAB37BD409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718704" y="602578"/>
            <a:ext cx="131224" cy="547682"/>
          </a:xfrm>
          <a:prstGeom prst="line">
            <a:avLst/>
          </a:prstGeom>
          <a:ln w="57150">
            <a:solidFill>
              <a:schemeClr val="accent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3CF7140D-072F-49E1-658B-9BFAF35CD3F8}"/>
              </a:ext>
            </a:extLst>
          </p:cNvPr>
          <p:cNvSpPr txBox="1"/>
          <p:nvPr/>
        </p:nvSpPr>
        <p:spPr>
          <a:xfrm>
            <a:off x="6946612" y="1696787"/>
            <a:ext cx="1920164" cy="2025253"/>
          </a:xfrm>
          <a:prstGeom prst="roundRect">
            <a:avLst>
              <a:gd name="adj" fmla="val 11877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/>
              <a:t>Model</a:t>
            </a:r>
          </a:p>
          <a:p>
            <a:pPr indent="177800"/>
            <a:r>
              <a:rPr kumimoji="1" lang="en-US" altLang="ja-JP" sz="1400" dirty="0" err="1"/>
              <a:t>TTConfigs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TTStatus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TTCommands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TTSearchMethods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TTExternalLinks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TTMemos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TTEditings</a:t>
            </a:r>
            <a:endParaRPr kumimoji="1" lang="ja-JP" altLang="en-US" sz="1400" dirty="0"/>
          </a:p>
        </p:txBody>
      </p:sp>
      <p:grpSp>
        <p:nvGrpSpPr>
          <p:cNvPr id="310" name="グループ化 309">
            <a:extLst>
              <a:ext uri="{FF2B5EF4-FFF2-40B4-BE49-F238E27FC236}">
                <a16:creationId xmlns:a16="http://schemas.microsoft.com/office/drawing/2014/main" id="{A1A2A6D0-C4F9-26CC-4266-D0D99F449F51}"/>
              </a:ext>
            </a:extLst>
          </p:cNvPr>
          <p:cNvGrpSpPr/>
          <p:nvPr/>
        </p:nvGrpSpPr>
        <p:grpSpPr>
          <a:xfrm>
            <a:off x="1297996" y="2045776"/>
            <a:ext cx="1197876" cy="610617"/>
            <a:chOff x="1297996" y="2045776"/>
            <a:chExt cx="1197876" cy="61061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AF3F222-C38D-6ACC-A61B-5D6606BF5B82}"/>
                </a:ext>
              </a:extLst>
            </p:cNvPr>
            <p:cNvSpPr txBox="1"/>
            <p:nvPr/>
          </p:nvSpPr>
          <p:spPr>
            <a:xfrm>
              <a:off x="1297996" y="2045776"/>
              <a:ext cx="1197876" cy="374571"/>
            </a:xfrm>
            <a:prstGeom prst="round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[</a:t>
              </a:r>
              <a:r>
                <a:rPr kumimoji="1" lang="en-US" altLang="ja-JP" sz="1600" dirty="0" err="1"/>
                <a:t>ScripBlock</a:t>
              </a:r>
              <a:r>
                <a:rPr kumimoji="1" lang="en-US" altLang="ja-JP" sz="1600" dirty="0"/>
                <a:t>]</a:t>
              </a:r>
              <a:endParaRPr kumimoji="1" lang="ja-JP" altLang="en-US" sz="1600" dirty="0"/>
            </a:p>
          </p:txBody>
        </p: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7403C0B1-9F3E-D02C-DCC1-B0E467C78909}"/>
                </a:ext>
              </a:extLst>
            </p:cNvPr>
            <p:cNvSpPr txBox="1"/>
            <p:nvPr/>
          </p:nvSpPr>
          <p:spPr>
            <a:xfrm>
              <a:off x="1360520" y="2402477"/>
              <a:ext cx="10679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/>
                <a:t>view-</a:t>
              </a:r>
              <a:r>
                <a:rPr kumimoji="1" lang="en-US" altLang="ja-JP" sz="1050" b="1" dirty="0" err="1"/>
                <a:t>wpf</a:t>
              </a:r>
              <a:r>
                <a:rPr kumimoji="1" lang="en-US" altLang="ja-JP" sz="1050" b="1" dirty="0"/>
                <a:t>-event</a:t>
              </a:r>
              <a:endParaRPr kumimoji="1" lang="ja-JP" altLang="en-US" sz="1050" b="1" dirty="0"/>
            </a:p>
          </p:txBody>
        </p:sp>
      </p:grp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5358FD43-942E-A224-FDE7-D0350E4D162A}"/>
              </a:ext>
            </a:extLst>
          </p:cNvPr>
          <p:cNvSpPr txBox="1"/>
          <p:nvPr/>
        </p:nvSpPr>
        <p:spPr>
          <a:xfrm>
            <a:off x="7302621" y="4814535"/>
            <a:ext cx="1055522" cy="340519"/>
          </a:xfrm>
          <a:prstGeom prst="round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‘</a:t>
            </a:r>
            <a:r>
              <a:rPr kumimoji="1" lang="en-US" altLang="ja-JP" sz="1400" dirty="0" err="1"/>
              <a:t>ttact</a:t>
            </a:r>
            <a:r>
              <a:rPr kumimoji="1" lang="en-US" altLang="ja-JP" sz="1400" dirty="0"/>
              <a:t>_*’</a:t>
            </a:r>
            <a:endParaRPr kumimoji="1" lang="ja-JP" altLang="en-US" sz="1400" dirty="0"/>
          </a:p>
        </p:txBody>
      </p: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AA02A9C4-8F84-B3C0-4E79-139F86BADF1A}"/>
              </a:ext>
            </a:extLst>
          </p:cNvPr>
          <p:cNvCxnSpPr>
            <a:cxnSpLocks/>
            <a:stCxn id="203" idx="2"/>
            <a:endCxn id="20" idx="0"/>
          </p:cNvCxnSpPr>
          <p:nvPr/>
        </p:nvCxnSpPr>
        <p:spPr>
          <a:xfrm>
            <a:off x="7906694" y="3722040"/>
            <a:ext cx="55324" cy="32287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8CE54ADB-5D5C-C023-A628-F7E7D2801CAB}"/>
              </a:ext>
            </a:extLst>
          </p:cNvPr>
          <p:cNvCxnSpPr>
            <a:cxnSpLocks/>
            <a:stCxn id="20" idx="2"/>
            <a:endCxn id="220" idx="0"/>
          </p:cNvCxnSpPr>
          <p:nvPr/>
        </p:nvCxnSpPr>
        <p:spPr>
          <a:xfrm flipH="1">
            <a:off x="7830382" y="4419481"/>
            <a:ext cx="131636" cy="395054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グループ化 310">
            <a:extLst>
              <a:ext uri="{FF2B5EF4-FFF2-40B4-BE49-F238E27FC236}">
                <a16:creationId xmlns:a16="http://schemas.microsoft.com/office/drawing/2014/main" id="{41A68ED2-A0CD-4D09-6BDD-4C7D551C95BC}"/>
              </a:ext>
            </a:extLst>
          </p:cNvPr>
          <p:cNvGrpSpPr/>
          <p:nvPr/>
        </p:nvGrpSpPr>
        <p:grpSpPr>
          <a:xfrm>
            <a:off x="7276315" y="5494641"/>
            <a:ext cx="1228221" cy="593503"/>
            <a:chOff x="7276315" y="5494641"/>
            <a:chExt cx="1228221" cy="593503"/>
          </a:xfrm>
        </p:grpSpPr>
        <p:sp>
          <p:nvSpPr>
            <p:cNvPr id="228" name="テキスト ボックス 227">
              <a:extLst>
                <a:ext uri="{FF2B5EF4-FFF2-40B4-BE49-F238E27FC236}">
                  <a16:creationId xmlns:a16="http://schemas.microsoft.com/office/drawing/2014/main" id="{D3F8FC27-FE8A-4153-65B7-724436A59F74}"/>
                </a:ext>
              </a:extLst>
            </p:cNvPr>
            <p:cNvSpPr txBox="1"/>
            <p:nvPr/>
          </p:nvSpPr>
          <p:spPr>
            <a:xfrm>
              <a:off x="7362665" y="5494641"/>
              <a:ext cx="1055522" cy="340519"/>
            </a:xfrm>
            <a:prstGeom prst="roundRect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err="1"/>
                <a:t>ttact</a:t>
              </a:r>
              <a:r>
                <a:rPr kumimoji="1" lang="en-US" altLang="ja-JP" sz="1400" dirty="0"/>
                <a:t>_*</a:t>
              </a:r>
              <a:endParaRPr kumimoji="1" lang="ja-JP" altLang="en-US" sz="1400" dirty="0"/>
            </a:p>
          </p:txBody>
        </p:sp>
        <p:sp>
          <p:nvSpPr>
            <p:cNvPr id="236" name="テキスト ボックス 235">
              <a:extLst>
                <a:ext uri="{FF2B5EF4-FFF2-40B4-BE49-F238E27FC236}">
                  <a16:creationId xmlns:a16="http://schemas.microsoft.com/office/drawing/2014/main" id="{9AEC775B-42BC-2B6F-8791-9AE97FB16428}"/>
                </a:ext>
              </a:extLst>
            </p:cNvPr>
            <p:cNvSpPr txBox="1"/>
            <p:nvPr/>
          </p:nvSpPr>
          <p:spPr>
            <a:xfrm>
              <a:off x="7276315" y="5834228"/>
              <a:ext cx="12282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/>
                <a:t>model-notification</a:t>
              </a:r>
              <a:endParaRPr kumimoji="1" lang="ja-JP" altLang="en-US" sz="1050" b="1" dirty="0"/>
            </a:p>
          </p:txBody>
        </p:sp>
      </p:grpSp>
      <p:grpSp>
        <p:nvGrpSpPr>
          <p:cNvPr id="309" name="グループ化 308">
            <a:extLst>
              <a:ext uri="{FF2B5EF4-FFF2-40B4-BE49-F238E27FC236}">
                <a16:creationId xmlns:a16="http://schemas.microsoft.com/office/drawing/2014/main" id="{BE896443-38C0-3B41-1B45-C9013528F256}"/>
              </a:ext>
            </a:extLst>
          </p:cNvPr>
          <p:cNvGrpSpPr/>
          <p:nvPr/>
        </p:nvGrpSpPr>
        <p:grpSpPr>
          <a:xfrm>
            <a:off x="2292606" y="803125"/>
            <a:ext cx="1197677" cy="674594"/>
            <a:chOff x="2292606" y="803125"/>
            <a:chExt cx="1197677" cy="674594"/>
          </a:xfrm>
        </p:grpSpPr>
        <p:sp>
          <p:nvSpPr>
            <p:cNvPr id="214" name="テキスト ボックス 213">
              <a:extLst>
                <a:ext uri="{FF2B5EF4-FFF2-40B4-BE49-F238E27FC236}">
                  <a16:creationId xmlns:a16="http://schemas.microsoft.com/office/drawing/2014/main" id="{D1D13910-94F1-D0C9-5376-5767BC5CD552}"/>
                </a:ext>
              </a:extLst>
            </p:cNvPr>
            <p:cNvSpPr txBox="1"/>
            <p:nvPr/>
          </p:nvSpPr>
          <p:spPr>
            <a:xfrm>
              <a:off x="2367903" y="803125"/>
              <a:ext cx="10470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/>
                <a:t>view-key-event</a:t>
              </a:r>
              <a:endParaRPr kumimoji="1" lang="ja-JP" altLang="en-US" sz="1050" b="1" dirty="0"/>
            </a:p>
          </p:txBody>
        </p:sp>
        <p:sp>
          <p:nvSpPr>
            <p:cNvPr id="240" name="テキスト ボックス 239">
              <a:extLst>
                <a:ext uri="{FF2B5EF4-FFF2-40B4-BE49-F238E27FC236}">
                  <a16:creationId xmlns:a16="http://schemas.microsoft.com/office/drawing/2014/main" id="{48FE59C8-1A59-DC63-471E-67B108562295}"/>
                </a:ext>
              </a:extLst>
            </p:cNvPr>
            <p:cNvSpPr txBox="1"/>
            <p:nvPr/>
          </p:nvSpPr>
          <p:spPr>
            <a:xfrm>
              <a:off x="2292606" y="1103148"/>
              <a:ext cx="1197677" cy="374571"/>
            </a:xfrm>
            <a:prstGeom prst="round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‘</a:t>
              </a:r>
              <a:r>
                <a:rPr kumimoji="1" lang="en-US" altLang="ja-JP" sz="1600" dirty="0" err="1"/>
                <a:t>KeyBind</a:t>
              </a:r>
              <a:r>
                <a:rPr kumimoji="1" lang="en-US" altLang="ja-JP" sz="1600" dirty="0"/>
                <a:t>_*’</a:t>
              </a:r>
              <a:endParaRPr kumimoji="1" lang="ja-JP" altLang="en-US" sz="1600" dirty="0"/>
            </a:p>
          </p:txBody>
        </p:sp>
      </p:grp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C1420BC7-9DB2-D47F-C6BD-25C82E79B093}"/>
              </a:ext>
            </a:extLst>
          </p:cNvPr>
          <p:cNvCxnSpPr>
            <a:cxnSpLocks/>
            <a:stCxn id="8" idx="3"/>
            <a:endCxn id="240" idx="1"/>
          </p:cNvCxnSpPr>
          <p:nvPr/>
        </p:nvCxnSpPr>
        <p:spPr>
          <a:xfrm flipV="1">
            <a:off x="1276338" y="1290434"/>
            <a:ext cx="1016268" cy="4711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テキスト ボックス 291">
            <a:extLst>
              <a:ext uri="{FF2B5EF4-FFF2-40B4-BE49-F238E27FC236}">
                <a16:creationId xmlns:a16="http://schemas.microsoft.com/office/drawing/2014/main" id="{89BEB3E2-DFB4-E103-6047-2684023BD8FE}"/>
              </a:ext>
            </a:extLst>
          </p:cNvPr>
          <p:cNvSpPr txBox="1"/>
          <p:nvPr/>
        </p:nvSpPr>
        <p:spPr>
          <a:xfrm>
            <a:off x="3889102" y="204513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/>
              <a:t>tool</a:t>
            </a:r>
            <a:endParaRPr kumimoji="1" lang="ja-JP" altLang="en-US" sz="1050" b="1" dirty="0"/>
          </a:p>
        </p:txBody>
      </p: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6F0A7BE4-52BB-79DE-1C88-04D9ABAFE9D3}"/>
              </a:ext>
            </a:extLst>
          </p:cNvPr>
          <p:cNvGrpSpPr/>
          <p:nvPr/>
        </p:nvGrpSpPr>
        <p:grpSpPr>
          <a:xfrm>
            <a:off x="4729561" y="2793266"/>
            <a:ext cx="1655151" cy="1381472"/>
            <a:chOff x="4750217" y="3728745"/>
            <a:chExt cx="1655151" cy="1381472"/>
          </a:xfrm>
        </p:grpSpPr>
        <p:sp>
          <p:nvSpPr>
            <p:cNvPr id="293" name="テキスト ボックス 292">
              <a:extLst>
                <a:ext uri="{FF2B5EF4-FFF2-40B4-BE49-F238E27FC236}">
                  <a16:creationId xmlns:a16="http://schemas.microsoft.com/office/drawing/2014/main" id="{9FD22B80-575D-27BB-0CD6-5A04FFC9760E}"/>
                </a:ext>
              </a:extLst>
            </p:cNvPr>
            <p:cNvSpPr txBox="1"/>
            <p:nvPr/>
          </p:nvSpPr>
          <p:spPr>
            <a:xfrm>
              <a:off x="4750217" y="3728745"/>
              <a:ext cx="1610566" cy="1381472"/>
            </a:xfrm>
            <a:prstGeom prst="roundRect">
              <a:avLst>
                <a:gd name="adj" fmla="val 10292"/>
              </a:avLst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kumimoji="1" lang="en-US" altLang="ja-JP" sz="1600" dirty="0" err="1"/>
                <a:t>appcon</a:t>
              </a:r>
              <a:endParaRPr kumimoji="1" lang="ja-JP" altLang="en-US" sz="1600" dirty="0"/>
            </a:p>
          </p:txBody>
        </p:sp>
        <p:sp>
          <p:nvSpPr>
            <p:cNvPr id="294" name="テキスト ボックス 293">
              <a:extLst>
                <a:ext uri="{FF2B5EF4-FFF2-40B4-BE49-F238E27FC236}">
                  <a16:creationId xmlns:a16="http://schemas.microsoft.com/office/drawing/2014/main" id="{3ED9E513-0777-2BE3-4ED9-DDC0C33CE553}"/>
                </a:ext>
              </a:extLst>
            </p:cNvPr>
            <p:cNvSpPr txBox="1"/>
            <p:nvPr/>
          </p:nvSpPr>
          <p:spPr>
            <a:xfrm>
              <a:off x="4842575" y="4075871"/>
              <a:ext cx="8218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.view</a:t>
              </a:r>
            </a:p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.group</a:t>
              </a:r>
            </a:p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.menu</a:t>
              </a:r>
            </a:p>
          </p:txBody>
        </p:sp>
        <p:sp>
          <p:nvSpPr>
            <p:cNvPr id="295" name="テキスト ボックス 294">
              <a:extLst>
                <a:ext uri="{FF2B5EF4-FFF2-40B4-BE49-F238E27FC236}">
                  <a16:creationId xmlns:a16="http://schemas.microsoft.com/office/drawing/2014/main" id="{7F7D189F-16D4-464B-B2CA-074DBB99DFDA}"/>
                </a:ext>
              </a:extLst>
            </p:cNvPr>
            <p:cNvSpPr txBox="1"/>
            <p:nvPr/>
          </p:nvSpPr>
          <p:spPr>
            <a:xfrm>
              <a:off x="5407659" y="4084607"/>
              <a:ext cx="9977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804863" algn="l"/>
                </a:tabLst>
              </a:pPr>
              <a:r>
                <a:rPr kumimoji="1" lang="ja-JP" altLang="en-US" sz="1400" dirty="0"/>
                <a:t>  </a:t>
              </a:r>
              <a:r>
                <a:rPr kumimoji="1" lang="en-US" altLang="ja-JP" sz="1400" dirty="0"/>
                <a:t>.tools	</a:t>
              </a:r>
            </a:p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    .editor	</a:t>
              </a:r>
            </a:p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    .browser	</a:t>
              </a:r>
            </a:p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    .grid	</a:t>
              </a:r>
            </a:p>
          </p:txBody>
        </p:sp>
      </p:grpSp>
      <p:grpSp>
        <p:nvGrpSpPr>
          <p:cNvPr id="289" name="グループ化 288">
            <a:extLst>
              <a:ext uri="{FF2B5EF4-FFF2-40B4-BE49-F238E27FC236}">
                <a16:creationId xmlns:a16="http://schemas.microsoft.com/office/drawing/2014/main" id="{5621769E-BA87-F089-A62A-A56B87355C8F}"/>
              </a:ext>
            </a:extLst>
          </p:cNvPr>
          <p:cNvGrpSpPr/>
          <p:nvPr/>
        </p:nvGrpSpPr>
        <p:grpSpPr>
          <a:xfrm>
            <a:off x="3679790" y="1813833"/>
            <a:ext cx="1658573" cy="733322"/>
            <a:chOff x="4792312" y="2327378"/>
            <a:chExt cx="1361781" cy="733322"/>
          </a:xfrm>
        </p:grpSpPr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8ADA4BAB-26B9-FFF9-D059-CE0958F3F8CA}"/>
                </a:ext>
              </a:extLst>
            </p:cNvPr>
            <p:cNvSpPr txBox="1"/>
            <p:nvPr/>
          </p:nvSpPr>
          <p:spPr>
            <a:xfrm>
              <a:off x="4792312" y="2327378"/>
              <a:ext cx="1361781" cy="733322"/>
            </a:xfrm>
            <a:prstGeom prst="roundRect">
              <a:avLst>
                <a:gd name="adj" fmla="val 10292"/>
              </a:avLst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kumimoji="1" lang="en-US" altLang="ja-JP" sz="1600" dirty="0"/>
                <a:t>Action</a:t>
              </a:r>
              <a:endParaRPr kumimoji="1" lang="ja-JP" altLang="en-US" sz="1600" dirty="0"/>
            </a:p>
          </p:txBody>
        </p:sp>
        <p:sp>
          <p:nvSpPr>
            <p:cNvPr id="320" name="テキスト ボックス 319">
              <a:extLst>
                <a:ext uri="{FF2B5EF4-FFF2-40B4-BE49-F238E27FC236}">
                  <a16:creationId xmlns:a16="http://schemas.microsoft.com/office/drawing/2014/main" id="{055A7CBC-34D6-0DA3-FE9C-8FFA29EDEB81}"/>
                </a:ext>
              </a:extLst>
            </p:cNvPr>
            <p:cNvSpPr txBox="1"/>
            <p:nvPr/>
          </p:nvSpPr>
          <p:spPr>
            <a:xfrm>
              <a:off x="5100664" y="2603035"/>
              <a:ext cx="854745" cy="37457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72000" rIns="0" rtlCol="0">
              <a:noAutofit/>
            </a:bodyPr>
            <a:lstStyle/>
            <a:p>
              <a:r>
                <a:rPr kumimoji="1" lang="en-US" altLang="ja-JP" sz="1400" dirty="0" err="1"/>
                <a:t>event_to</a:t>
              </a:r>
              <a:r>
                <a:rPr kumimoji="1" lang="en-US" altLang="ja-JP" sz="1400" dirty="0"/>
                <a:t>_*</a:t>
              </a:r>
              <a:endParaRPr kumimoji="1" lang="ja-JP" altLang="en-US" sz="1400" dirty="0"/>
            </a:p>
          </p:txBody>
        </p:sp>
      </p:grp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3"/>
            <a:endCxn id="320" idx="1"/>
          </p:cNvCxnSpPr>
          <p:nvPr/>
        </p:nvCxnSpPr>
        <p:spPr>
          <a:xfrm>
            <a:off x="2495872" y="2233062"/>
            <a:ext cx="1559473" cy="4371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グループ化 303">
            <a:extLst>
              <a:ext uri="{FF2B5EF4-FFF2-40B4-BE49-F238E27FC236}">
                <a16:creationId xmlns:a16="http://schemas.microsoft.com/office/drawing/2014/main" id="{C4172FC3-C88E-2D48-07C8-5661CB4E35B9}"/>
              </a:ext>
            </a:extLst>
          </p:cNvPr>
          <p:cNvGrpSpPr/>
          <p:nvPr/>
        </p:nvGrpSpPr>
        <p:grpSpPr>
          <a:xfrm>
            <a:off x="3744033" y="4989444"/>
            <a:ext cx="1977688" cy="904705"/>
            <a:chOff x="3337918" y="5155054"/>
            <a:chExt cx="1610566" cy="904705"/>
          </a:xfrm>
        </p:grpSpPr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08ABC5E8-8465-979D-457C-E938EE687223}"/>
                </a:ext>
              </a:extLst>
            </p:cNvPr>
            <p:cNvSpPr txBox="1"/>
            <p:nvPr/>
          </p:nvSpPr>
          <p:spPr>
            <a:xfrm>
              <a:off x="3337918" y="5155054"/>
              <a:ext cx="1610566" cy="904705"/>
            </a:xfrm>
            <a:prstGeom prst="roundRect">
              <a:avLst>
                <a:gd name="adj" fmla="val 10292"/>
              </a:avLst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kumimoji="1" lang="en-US" altLang="ja-JP" sz="1600" dirty="0"/>
                <a:t>State</a:t>
              </a:r>
              <a:endParaRPr kumimoji="1" lang="ja-JP" altLang="en-US" sz="1600" dirty="0"/>
            </a:p>
          </p:txBody>
        </p:sp>
        <p:sp>
          <p:nvSpPr>
            <p:cNvPr id="331" name="テキスト ボックス 330">
              <a:extLst>
                <a:ext uri="{FF2B5EF4-FFF2-40B4-BE49-F238E27FC236}">
                  <a16:creationId xmlns:a16="http://schemas.microsoft.com/office/drawing/2014/main" id="{D75752FF-C6BB-40F7-1E23-8B126D315B0A}"/>
                </a:ext>
              </a:extLst>
            </p:cNvPr>
            <p:cNvSpPr txBox="1"/>
            <p:nvPr/>
          </p:nvSpPr>
          <p:spPr>
            <a:xfrm>
              <a:off x="3558651" y="5508888"/>
              <a:ext cx="1047788" cy="37457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72000" rIns="0" rtlCol="0">
              <a:noAutofit/>
            </a:bodyPr>
            <a:lstStyle/>
            <a:p>
              <a:r>
                <a:rPr kumimoji="1" lang="en-US" altLang="ja-JP" sz="1400" dirty="0" err="1"/>
                <a:t>event_after</a:t>
              </a:r>
              <a:r>
                <a:rPr kumimoji="1" lang="en-US" altLang="ja-JP" sz="1400" dirty="0"/>
                <a:t>_*</a:t>
              </a:r>
              <a:endParaRPr kumimoji="1" lang="ja-JP" altLang="en-US" sz="1400" dirty="0"/>
            </a:p>
          </p:txBody>
        </p:sp>
      </p:grp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929BCF15-7735-46E6-7BAE-3044E1E7D1AC}"/>
              </a:ext>
            </a:extLst>
          </p:cNvPr>
          <p:cNvCxnSpPr>
            <a:cxnSpLocks/>
            <a:stCxn id="208" idx="1"/>
            <a:endCxn id="97" idx="3"/>
          </p:cNvCxnSpPr>
          <p:nvPr/>
        </p:nvCxnSpPr>
        <p:spPr>
          <a:xfrm flipH="1" flipV="1">
            <a:off x="3001383" y="3722040"/>
            <a:ext cx="742650" cy="1719757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CE2EFBE-4035-3B42-23C4-090AA10691AB}"/>
              </a:ext>
            </a:extLst>
          </p:cNvPr>
          <p:cNvCxnSpPr>
            <a:cxnSpLocks/>
            <a:stCxn id="360" idx="3"/>
            <a:endCxn id="331" idx="1"/>
          </p:cNvCxnSpPr>
          <p:nvPr/>
        </p:nvCxnSpPr>
        <p:spPr>
          <a:xfrm>
            <a:off x="1350411" y="5342340"/>
            <a:ext cx="2664670" cy="18822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FED0423E-76FE-ADEC-C42D-7E488366E89D}"/>
              </a:ext>
            </a:extLst>
          </p:cNvPr>
          <p:cNvGrpSpPr/>
          <p:nvPr/>
        </p:nvGrpSpPr>
        <p:grpSpPr>
          <a:xfrm>
            <a:off x="152535" y="5155054"/>
            <a:ext cx="1197876" cy="610617"/>
            <a:chOff x="1297996" y="2045776"/>
            <a:chExt cx="1197876" cy="610617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1A393EE3-F427-F5FC-9035-2EBDDE7F2846}"/>
                </a:ext>
              </a:extLst>
            </p:cNvPr>
            <p:cNvSpPr txBox="1"/>
            <p:nvPr/>
          </p:nvSpPr>
          <p:spPr>
            <a:xfrm>
              <a:off x="1297996" y="2045776"/>
              <a:ext cx="1197876" cy="374571"/>
            </a:xfrm>
            <a:prstGeom prst="round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[</a:t>
              </a:r>
              <a:r>
                <a:rPr kumimoji="1" lang="en-US" altLang="ja-JP" sz="1600" dirty="0" err="1"/>
                <a:t>ScripBlock</a:t>
              </a:r>
              <a:r>
                <a:rPr kumimoji="1" lang="en-US" altLang="ja-JP" sz="1600" dirty="0"/>
                <a:t>]</a:t>
              </a:r>
              <a:endParaRPr kumimoji="1" lang="ja-JP" altLang="en-US" sz="1600" dirty="0"/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153DF6C7-2E19-6663-28EF-606187FDE690}"/>
                </a:ext>
              </a:extLst>
            </p:cNvPr>
            <p:cNvSpPr txBox="1"/>
            <p:nvPr/>
          </p:nvSpPr>
          <p:spPr>
            <a:xfrm>
              <a:off x="1360520" y="2402477"/>
              <a:ext cx="10679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/>
                <a:t>view-</a:t>
              </a:r>
              <a:r>
                <a:rPr kumimoji="1" lang="en-US" altLang="ja-JP" sz="1050" b="1" dirty="0" err="1"/>
                <a:t>wpf</a:t>
              </a:r>
              <a:r>
                <a:rPr kumimoji="1" lang="en-US" altLang="ja-JP" sz="1050" b="1" dirty="0"/>
                <a:t>-event</a:t>
              </a:r>
              <a:endParaRPr kumimoji="1" lang="ja-JP" altLang="en-US" sz="1050" b="1" dirty="0"/>
            </a:p>
          </p:txBody>
        </p:sp>
      </p:grpSp>
      <p:cxnSp>
        <p:nvCxnSpPr>
          <p:cNvPr id="363" name="直線コネクタ 362">
            <a:extLst>
              <a:ext uri="{FF2B5EF4-FFF2-40B4-BE49-F238E27FC236}">
                <a16:creationId xmlns:a16="http://schemas.microsoft.com/office/drawing/2014/main" id="{7D5FEEAC-0B83-5218-AA02-AD9D5334AB14}"/>
              </a:ext>
            </a:extLst>
          </p:cNvPr>
          <p:cNvCxnSpPr>
            <a:cxnSpLocks/>
            <a:stCxn id="8" idx="2"/>
            <a:endCxn id="360" idx="0"/>
          </p:cNvCxnSpPr>
          <p:nvPr/>
        </p:nvCxnSpPr>
        <p:spPr>
          <a:xfrm>
            <a:off x="718704" y="1524831"/>
            <a:ext cx="32769" cy="363022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46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6639440" y="704979"/>
            <a:ext cx="2482064" cy="5196002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3030905" y="735525"/>
            <a:ext cx="3525700" cy="5157972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3292509" y="1178137"/>
            <a:ext cx="1563296" cy="850090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[</a:t>
            </a:r>
            <a:r>
              <a:rPr kumimoji="1" lang="en-US" altLang="ja-JP" sz="1600" dirty="0" err="1"/>
              <a:t>ScriptBlock</a:t>
            </a:r>
            <a:r>
              <a:rPr kumimoji="1" lang="en-US" altLang="ja-JP" sz="1600" dirty="0"/>
              <a:t>]</a:t>
            </a:r>
            <a:endParaRPr kumimoji="1" lang="ja-JP" altLang="en-US" sz="1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92256" y="740217"/>
            <a:ext cx="2786249" cy="5153932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211241" y="1142237"/>
            <a:ext cx="2492814" cy="3168219"/>
          </a:xfrm>
          <a:prstGeom prst="roundRect">
            <a:avLst>
              <a:gd name="adj" fmla="val 8294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View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293895" y="1485057"/>
            <a:ext cx="600731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WPF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1444631" y="1475906"/>
            <a:ext cx="1137306" cy="37457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view-event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94626" y="1663192"/>
            <a:ext cx="550005" cy="9151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6840334" y="2137636"/>
            <a:ext cx="1954320" cy="2979739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Model Objects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7089732" y="4571462"/>
            <a:ext cx="1440245" cy="37457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model- event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2123374" y="187453"/>
            <a:ext cx="996041" cy="374571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Tool class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194906" y="228007"/>
            <a:ext cx="745958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User</a:t>
            </a:r>
            <a:endParaRPr kumimoji="1" lang="ja-JP" altLang="en-US" sz="16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567885" y="602578"/>
            <a:ext cx="26376" cy="882479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3449321" y="2402798"/>
            <a:ext cx="2574549" cy="2221154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Control Objects</a:t>
            </a:r>
            <a:endParaRPr kumimoji="1" lang="ja-JP" altLang="en-US" sz="16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3"/>
            <a:endCxn id="16" idx="1"/>
          </p:cNvCxnSpPr>
          <p:nvPr/>
        </p:nvCxnSpPr>
        <p:spPr>
          <a:xfrm>
            <a:off x="6023870" y="3513375"/>
            <a:ext cx="816464" cy="11413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1"/>
            <a:endCxn id="179" idx="3"/>
          </p:cNvCxnSpPr>
          <p:nvPr/>
        </p:nvCxnSpPr>
        <p:spPr>
          <a:xfrm flipH="1" flipV="1">
            <a:off x="2704055" y="3168289"/>
            <a:ext cx="745266" cy="34508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3660558" y="2777369"/>
            <a:ext cx="22544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4863" algn="l"/>
              </a:tabLst>
            </a:pPr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appcon</a:t>
            </a:r>
            <a:r>
              <a:rPr kumimoji="1" lang="en-US" altLang="ja-JP" sz="1400" dirty="0"/>
              <a:t>	</a:t>
            </a:r>
            <a:r>
              <a:rPr kumimoji="1" lang="ja-JP" altLang="en-US" sz="1400" dirty="0"/>
              <a:t>ステータス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.view	</a:t>
            </a:r>
            <a:r>
              <a:rPr kumimoji="1" lang="ja-JP" altLang="en-US" sz="1400" dirty="0"/>
              <a:t>ウィンドウ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.group	</a:t>
            </a:r>
            <a:r>
              <a:rPr kumimoji="1" lang="ja-JP" altLang="en-US" sz="1400" dirty="0"/>
              <a:t>パネル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  </a:t>
            </a:r>
            <a:r>
              <a:rPr kumimoji="1" lang="en-US" altLang="ja-JP" sz="1400" dirty="0"/>
              <a:t>.tools	</a:t>
            </a:r>
            <a:r>
              <a:rPr kumimoji="1" lang="ja-JP" altLang="en-US" sz="1400" dirty="0"/>
              <a:t>ワークプレイス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.editor	</a:t>
            </a:r>
            <a:r>
              <a:rPr kumimoji="1" lang="ja-JP" altLang="en-US" sz="1400" dirty="0"/>
              <a:t>エディタ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.browser	</a:t>
            </a:r>
            <a:r>
              <a:rPr kumimoji="1" lang="ja-JP" altLang="en-US" sz="1400" dirty="0"/>
              <a:t>ブラウザ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.grid	</a:t>
            </a:r>
            <a:r>
              <a:rPr kumimoji="1" lang="ja-JP" altLang="en-US" sz="1400" dirty="0"/>
              <a:t>グリッド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.menu	</a:t>
            </a:r>
            <a:r>
              <a:rPr kumimoji="1" lang="ja-JP" altLang="en-US" sz="1400" dirty="0"/>
              <a:t>メニュー</a:t>
            </a:r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7158153" y="2541365"/>
            <a:ext cx="15483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TTResources</a:t>
            </a:r>
            <a:endParaRPr kumimoji="1" lang="en-US" altLang="ja-JP" sz="1400" b="1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TTConfigs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TTStatus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TTCommands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TTSearchMethods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TTExternalLinks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TTMemos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TTEditings</a:t>
            </a:r>
            <a:endParaRPr kumimoji="1" lang="en-US" altLang="ja-JP" sz="14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488832" y="2480445"/>
            <a:ext cx="1727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C00000"/>
                </a:solidFill>
              </a:rPr>
              <a:t>$</a:t>
            </a:r>
            <a:r>
              <a:rPr kumimoji="1" lang="en-US" altLang="ja-JP" sz="1400" b="1" dirty="0" err="1">
                <a:solidFill>
                  <a:srgbClr val="C00000"/>
                </a:solidFill>
              </a:rPr>
              <a:t>AppMan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.Library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.Index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.Shelf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.Desk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.Cabinet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806280" y="222757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2581937" y="1603182"/>
            <a:ext cx="710572" cy="6001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1"/>
            <a:endCxn id="73" idx="3"/>
          </p:cNvCxnSpPr>
          <p:nvPr/>
        </p:nvCxnSpPr>
        <p:spPr>
          <a:xfrm flipH="1">
            <a:off x="5680246" y="4758748"/>
            <a:ext cx="1409486" cy="510778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5862124" y="22909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5484435" y="16137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4074157" y="2028227"/>
            <a:ext cx="662439" cy="37457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4" y="-56239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86" y="275148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17" y="388525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60" y="335436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65ABAD4-2D9D-9D9F-094A-AF9CDF01B089}"/>
              </a:ext>
            </a:extLst>
          </p:cNvPr>
          <p:cNvSpPr txBox="1"/>
          <p:nvPr/>
        </p:nvSpPr>
        <p:spPr>
          <a:xfrm>
            <a:off x="1408810" y="2583513"/>
            <a:ext cx="12952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4">
                    <a:lumMod val="75000"/>
                  </a:schemeClr>
                </a:solidFill>
              </a:rPr>
              <a:t>.Document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.Editor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.Browser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.Grid</a:t>
            </a:r>
          </a:p>
          <a:p>
            <a:r>
              <a:rPr kumimoji="1" lang="en-US" altLang="ja-JP" sz="1400" dirty="0">
                <a:solidFill>
                  <a:srgbClr val="EE82CA"/>
                </a:solidFill>
              </a:rPr>
              <a:t>.</a:t>
            </a:r>
            <a:r>
              <a:rPr kumimoji="1" lang="en-US" altLang="ja-JP" sz="1400" dirty="0" err="1">
                <a:solidFill>
                  <a:srgbClr val="EE82CA"/>
                </a:solidFill>
              </a:rPr>
              <a:t>PopMenu</a:t>
            </a:r>
            <a:endParaRPr kumimoji="1" lang="ja-JP" altLang="en-US" sz="1400" dirty="0">
              <a:solidFill>
                <a:srgbClr val="EE82CA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8542EE0-BDE4-0872-AB88-21135C012F86}"/>
              </a:ext>
            </a:extLst>
          </p:cNvPr>
          <p:cNvSpPr txBox="1"/>
          <p:nvPr/>
        </p:nvSpPr>
        <p:spPr>
          <a:xfrm>
            <a:off x="3841872" y="4946033"/>
            <a:ext cx="1838374" cy="646986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Static::Action</a:t>
            </a:r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 err="1"/>
              <a:t>tttact</a:t>
            </a:r>
            <a:r>
              <a:rPr kumimoji="1" lang="en-US" altLang="ja-JP" sz="1600" dirty="0"/>
              <a:t>_*</a:t>
            </a:r>
            <a:endParaRPr kumimoji="1" lang="ja-JP" altLang="en-US" sz="16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6C480EA-1D9C-E99E-6966-6F888A61E30F}"/>
              </a:ext>
            </a:extLst>
          </p:cNvPr>
          <p:cNvSpPr txBox="1"/>
          <p:nvPr/>
        </p:nvSpPr>
        <p:spPr>
          <a:xfrm>
            <a:off x="5215882" y="1527643"/>
            <a:ext cx="1055522" cy="37457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/>
              <a:t>ttcmd</a:t>
            </a:r>
            <a:r>
              <a:rPr kumimoji="1" lang="en-US" altLang="ja-JP" sz="1600" dirty="0"/>
              <a:t>_*</a:t>
            </a:r>
            <a:endParaRPr kumimoji="1" lang="ja-JP" altLang="en-US" sz="1600" dirty="0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9E80EC5E-EE43-7E8E-9C58-0210D9282327}"/>
              </a:ext>
            </a:extLst>
          </p:cNvPr>
          <p:cNvCxnSpPr>
            <a:cxnSpLocks/>
            <a:stCxn id="153" idx="3"/>
            <a:endCxn id="90" idx="1"/>
          </p:cNvCxnSpPr>
          <p:nvPr/>
        </p:nvCxnSpPr>
        <p:spPr>
          <a:xfrm flipV="1">
            <a:off x="4660396" y="1714929"/>
            <a:ext cx="555486" cy="1282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1CA7F63-3E25-51E2-2037-A09E4CE30788}"/>
              </a:ext>
            </a:extLst>
          </p:cNvPr>
          <p:cNvCxnSpPr>
            <a:cxnSpLocks/>
            <a:stCxn id="90" idx="2"/>
            <a:endCxn id="72" idx="0"/>
          </p:cNvCxnSpPr>
          <p:nvPr/>
        </p:nvCxnSpPr>
        <p:spPr>
          <a:xfrm flipH="1">
            <a:off x="4736596" y="1902214"/>
            <a:ext cx="1007047" cy="500584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F3E07B86-85B4-CE1F-E030-750F73F26D19}"/>
              </a:ext>
            </a:extLst>
          </p:cNvPr>
          <p:cNvCxnSpPr>
            <a:cxnSpLocks/>
            <a:stCxn id="73" idx="0"/>
            <a:endCxn id="72" idx="2"/>
          </p:cNvCxnSpPr>
          <p:nvPr/>
        </p:nvCxnSpPr>
        <p:spPr>
          <a:xfrm flipH="1" flipV="1">
            <a:off x="4736596" y="4623952"/>
            <a:ext cx="24463" cy="32208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487F853D-7D48-77AF-E5B0-810EDA399F4D}"/>
              </a:ext>
            </a:extLst>
          </p:cNvPr>
          <p:cNvSpPr txBox="1"/>
          <p:nvPr/>
        </p:nvSpPr>
        <p:spPr>
          <a:xfrm>
            <a:off x="3456837" y="1540463"/>
            <a:ext cx="1203559" cy="37457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key-event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574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472026" y="442810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key-bind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event-bind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22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Insert Date</a:t>
            </a:r>
          </a:p>
          <a:p>
            <a:endParaRPr kumimoji="1" lang="ja-JP" altLang="en-US" u="sng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4AB1CF-5A63-D215-0BA0-D12410DD3F2C}"/>
              </a:ext>
            </a:extLst>
          </p:cNvPr>
          <p:cNvSpPr txBox="1"/>
          <p:nvPr/>
        </p:nvSpPr>
        <p:spPr>
          <a:xfrm>
            <a:off x="1370566" y="1143109"/>
            <a:ext cx="11240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1A7A4F83-28C2-563B-9EE3-5E1D6B4B3F80}"/>
              </a:ext>
            </a:extLst>
          </p:cNvPr>
          <p:cNvGrpSpPr/>
          <p:nvPr/>
        </p:nvGrpSpPr>
        <p:grpSpPr>
          <a:xfrm>
            <a:off x="1833499" y="1457128"/>
            <a:ext cx="2538085" cy="261610"/>
            <a:chOff x="565813" y="3439484"/>
            <a:chExt cx="2538085" cy="261610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D7FB9AE3-5AED-B663-7DA7-B8DFD350FB48}"/>
                </a:ext>
              </a:extLst>
            </p:cNvPr>
            <p:cNvSpPr txBox="1"/>
            <p:nvPr/>
          </p:nvSpPr>
          <p:spPr>
            <a:xfrm>
              <a:off x="698364" y="3439484"/>
              <a:ext cx="24055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ttcmd_editor_edit_insert_date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ひし形 69">
              <a:extLst>
                <a:ext uri="{FF2B5EF4-FFF2-40B4-BE49-F238E27FC236}">
                  <a16:creationId xmlns:a16="http://schemas.microsoft.com/office/drawing/2014/main" id="{B30646D9-861D-D8BE-0EE8-841AAC6290FB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73F657A0-8830-29C6-3172-268650C2C415}"/>
              </a:ext>
            </a:extLst>
          </p:cNvPr>
          <p:cNvGrpSpPr/>
          <p:nvPr/>
        </p:nvGrpSpPr>
        <p:grpSpPr>
          <a:xfrm>
            <a:off x="315370" y="1791519"/>
            <a:ext cx="1888714" cy="362682"/>
            <a:chOff x="580806" y="3303835"/>
            <a:chExt cx="1888714" cy="362682"/>
          </a:xfrm>
        </p:grpSpPr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74B3CF77-9B9C-9A34-E76D-708EE6E9D2F1}"/>
                </a:ext>
              </a:extLst>
            </p:cNvPr>
            <p:cNvSpPr txBox="1"/>
            <p:nvPr/>
          </p:nvSpPr>
          <p:spPr>
            <a:xfrm>
              <a:off x="655962" y="3303835"/>
              <a:ext cx="1813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PopupMenu.Show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9" name="ひし形 88">
              <a:extLst>
                <a:ext uri="{FF2B5EF4-FFF2-40B4-BE49-F238E27FC236}">
                  <a16:creationId xmlns:a16="http://schemas.microsoft.com/office/drawing/2014/main" id="{EA68492B-B131-B0C0-F48A-75C786A2722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線矢印コネクタ 54">
            <a:extLst>
              <a:ext uri="{FF2B5EF4-FFF2-40B4-BE49-F238E27FC236}">
                <a16:creationId xmlns:a16="http://schemas.microsoft.com/office/drawing/2014/main" id="{10D5D0A9-3A93-802C-E66C-D6BCC8EE5BD4}"/>
              </a:ext>
            </a:extLst>
          </p:cNvPr>
          <p:cNvCxnSpPr>
            <a:cxnSpLocks/>
            <a:stCxn id="89" idx="3"/>
            <a:endCxn id="70" idx="2"/>
          </p:cNvCxnSpPr>
          <p:nvPr/>
        </p:nvCxnSpPr>
        <p:spPr>
          <a:xfrm flipV="1">
            <a:off x="465683" y="1684161"/>
            <a:ext cx="1442973" cy="38862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6A5075B7-BF8B-B75F-1D93-755C21DF30D5}"/>
              </a:ext>
            </a:extLst>
          </p:cNvPr>
          <p:cNvGrpSpPr/>
          <p:nvPr/>
        </p:nvGrpSpPr>
        <p:grpSpPr>
          <a:xfrm>
            <a:off x="1833499" y="5421689"/>
            <a:ext cx="1288893" cy="261610"/>
            <a:chOff x="565813" y="3439484"/>
            <a:chExt cx="1288893" cy="261610"/>
          </a:xfrm>
        </p:grpSpPr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B5AA29B4-F6BB-6459-44F3-4DA6012C9C39}"/>
                </a:ext>
              </a:extLst>
            </p:cNvPr>
            <p:cNvSpPr txBox="1"/>
            <p:nvPr/>
          </p:nvSpPr>
          <p:spPr>
            <a:xfrm>
              <a:off x="698363" y="3439484"/>
              <a:ext cx="11563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→ 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$selected</a:t>
              </a:r>
            </a:p>
          </p:txBody>
        </p:sp>
        <p:sp>
          <p:nvSpPr>
            <p:cNvPr id="94" name="ひし形 93">
              <a:extLst>
                <a:ext uri="{FF2B5EF4-FFF2-40B4-BE49-F238E27FC236}">
                  <a16:creationId xmlns:a16="http://schemas.microsoft.com/office/drawing/2014/main" id="{D509DC19-05CE-8F0D-FA4A-C8C880D9EDB3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直線矢印コネクタ 54">
            <a:extLst>
              <a:ext uri="{FF2B5EF4-FFF2-40B4-BE49-F238E27FC236}">
                <a16:creationId xmlns:a16="http://schemas.microsoft.com/office/drawing/2014/main" id="{31E06798-5F7E-0DD0-0FB5-47EEE0695993}"/>
              </a:ext>
            </a:extLst>
          </p:cNvPr>
          <p:cNvCxnSpPr>
            <a:cxnSpLocks/>
            <a:stCxn id="89" idx="2"/>
            <a:endCxn id="94" idx="1"/>
          </p:cNvCxnSpPr>
          <p:nvPr/>
        </p:nvCxnSpPr>
        <p:spPr>
          <a:xfrm rot="16200000" flipH="1">
            <a:off x="-594538" y="3139266"/>
            <a:ext cx="3413102" cy="144297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F11F9D0-0C87-D130-B30F-EB96F815C361}"/>
              </a:ext>
            </a:extLst>
          </p:cNvPr>
          <p:cNvSpPr txBox="1"/>
          <p:nvPr/>
        </p:nvSpPr>
        <p:spPr>
          <a:xfrm>
            <a:off x="5718132" y="1587933"/>
            <a:ext cx="3044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TTTentativeKeyBindingMode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DA94E6A7-9173-729B-3749-C7C0B3DD3372}"/>
              </a:ext>
            </a:extLst>
          </p:cNvPr>
          <p:cNvSpPr txBox="1"/>
          <p:nvPr/>
        </p:nvSpPr>
        <p:spPr>
          <a:xfrm>
            <a:off x="5807902" y="1991363"/>
            <a:ext cx="3044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TTPreviewKeyDown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04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472026" y="442810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key-bind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event-bind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Load memo</a:t>
            </a:r>
            <a:endParaRPr kumimoji="1" lang="ja-JP" altLang="en-US" u="sng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B06B5BD-DC43-A795-9FFF-11011921B9D9}"/>
              </a:ext>
            </a:extLst>
          </p:cNvPr>
          <p:cNvSpPr txBox="1"/>
          <p:nvPr/>
        </p:nvSpPr>
        <p:spPr>
          <a:xfrm>
            <a:off x="1370566" y="1143109"/>
            <a:ext cx="141256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D83399D-C227-6A03-78E8-2402E88BD1D0}"/>
              </a:ext>
            </a:extLst>
          </p:cNvPr>
          <p:cNvSpPr txBox="1"/>
          <p:nvPr/>
        </p:nvSpPr>
        <p:spPr>
          <a:xfrm>
            <a:off x="1153372" y="2228862"/>
            <a:ext cx="16818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mouse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dblclick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A7426B8-BC93-CC19-CDAE-96817631F1B0}"/>
              </a:ext>
            </a:extLst>
          </p:cNvPr>
          <p:cNvSpPr txBox="1"/>
          <p:nvPr/>
        </p:nvSpPr>
        <p:spPr>
          <a:xfrm>
            <a:off x="1182795" y="4432479"/>
            <a:ext cx="147508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Ctrl+Space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ADA7DFC-329D-3190-BA6C-72EA42BC8738}"/>
              </a:ext>
            </a:extLst>
          </p:cNvPr>
          <p:cNvGrpSpPr/>
          <p:nvPr/>
        </p:nvGrpSpPr>
        <p:grpSpPr>
          <a:xfrm>
            <a:off x="1833499" y="1457128"/>
            <a:ext cx="2208350" cy="261610"/>
            <a:chOff x="565813" y="3439484"/>
            <a:chExt cx="2208350" cy="261610"/>
          </a:xfrm>
        </p:grpSpPr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9178C247-D707-90AB-DFA0-F2348010E22E}"/>
                </a:ext>
              </a:extLst>
            </p:cNvPr>
            <p:cNvSpPr txBox="1"/>
            <p:nvPr/>
          </p:nvSpPr>
          <p:spPr>
            <a:xfrm>
              <a:off x="698364" y="3439484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ひし形 48">
              <a:extLst>
                <a:ext uri="{FF2B5EF4-FFF2-40B4-BE49-F238E27FC236}">
                  <a16:creationId xmlns:a16="http://schemas.microsoft.com/office/drawing/2014/main" id="{D879EB64-CB65-641C-F43E-2032D3D93F8A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551C702-A888-07F2-9C7D-A13BDD0C9CD7}"/>
              </a:ext>
            </a:extLst>
          </p:cNvPr>
          <p:cNvGrpSpPr/>
          <p:nvPr/>
        </p:nvGrpSpPr>
        <p:grpSpPr>
          <a:xfrm>
            <a:off x="1823092" y="2534974"/>
            <a:ext cx="2690053" cy="261610"/>
            <a:chOff x="565813" y="3439484"/>
            <a:chExt cx="2690053" cy="261610"/>
          </a:xfrm>
        </p:grpSpPr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695FA6AD-070B-0B95-A356-BA41E1306F65}"/>
                </a:ext>
              </a:extLst>
            </p:cNvPr>
            <p:cNvSpPr txBox="1"/>
            <p:nvPr/>
          </p:nvSpPr>
          <p:spPr>
            <a:xfrm>
              <a:off x="698364" y="3439484"/>
              <a:ext cx="2557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TTDataGrid_PreviewMouseDown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ひし形 51">
              <a:extLst>
                <a:ext uri="{FF2B5EF4-FFF2-40B4-BE49-F238E27FC236}">
                  <a16:creationId xmlns:a16="http://schemas.microsoft.com/office/drawing/2014/main" id="{03179C66-3632-BA39-F6AF-4E8D8B96AED6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E23270D-915D-0522-07C1-C1D17358C7BF}"/>
              </a:ext>
            </a:extLst>
          </p:cNvPr>
          <p:cNvGrpSpPr/>
          <p:nvPr/>
        </p:nvGrpSpPr>
        <p:grpSpPr>
          <a:xfrm>
            <a:off x="1818662" y="4798186"/>
            <a:ext cx="3675005" cy="938719"/>
            <a:chOff x="565813" y="3439484"/>
            <a:chExt cx="3675005" cy="938719"/>
          </a:xfrm>
        </p:grpSpPr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2085764-D923-DBFF-7CE7-6AD53430FFFF}"/>
                </a:ext>
              </a:extLst>
            </p:cNvPr>
            <p:cNvSpPr txBox="1"/>
            <p:nvPr/>
          </p:nvSpPr>
          <p:spPr>
            <a:xfrm>
              <a:off x="698364" y="3439484"/>
              <a:ext cx="354245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ttcmd_editor_tag_invoke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TTTagAction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]::invoke(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curpos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TTTagAction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thinktank_tag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tttag_memo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ひし形 54">
              <a:extLst>
                <a:ext uri="{FF2B5EF4-FFF2-40B4-BE49-F238E27FC236}">
                  <a16:creationId xmlns:a16="http://schemas.microsoft.com/office/drawing/2014/main" id="{86726266-F035-8EB2-D329-22EE7CB12C0C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32B83C12-F676-F9A0-B73F-334CCF4FC9AE}"/>
              </a:ext>
            </a:extLst>
          </p:cNvPr>
          <p:cNvGrpSpPr/>
          <p:nvPr/>
        </p:nvGrpSpPr>
        <p:grpSpPr>
          <a:xfrm>
            <a:off x="3343954" y="2815186"/>
            <a:ext cx="3622389" cy="600164"/>
            <a:chOff x="561575" y="3454732"/>
            <a:chExt cx="3622389" cy="600164"/>
          </a:xfrm>
        </p:grpSpPr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5F20D58-0A89-23D6-D752-7741F61DB4A2}"/>
                </a:ext>
              </a:extLst>
            </p:cNvPr>
            <p:cNvSpPr txBox="1"/>
            <p:nvPr/>
          </p:nvSpPr>
          <p:spPr>
            <a:xfrm>
              <a:off x="705947" y="3454732"/>
              <a:ext cx="347801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group.event_select_datagrid_item_by_mouse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group.invoke_action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ひし形 60">
              <a:extLst>
                <a:ext uri="{FF2B5EF4-FFF2-40B4-BE49-F238E27FC236}">
                  <a16:creationId xmlns:a16="http://schemas.microsoft.com/office/drawing/2014/main" id="{37DDA1A4-B2B2-0EC5-F86A-15D6D235C162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直線矢印コネクタ 54">
            <a:extLst>
              <a:ext uri="{FF2B5EF4-FFF2-40B4-BE49-F238E27FC236}">
                <a16:creationId xmlns:a16="http://schemas.microsoft.com/office/drawing/2014/main" id="{5CBA5381-1090-A515-4ADA-AFF32439658B}"/>
              </a:ext>
            </a:extLst>
          </p:cNvPr>
          <p:cNvCxnSpPr>
            <a:cxnSpLocks/>
            <a:stCxn id="61" idx="1"/>
            <a:endCxn id="52" idx="2"/>
          </p:cNvCxnSpPr>
          <p:nvPr/>
        </p:nvCxnSpPr>
        <p:spPr>
          <a:xfrm rot="10800000">
            <a:off x="1898250" y="2762007"/>
            <a:ext cx="1445705" cy="194408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21C71A09-1F22-25DA-AEFB-B77C66A1D178}"/>
              </a:ext>
            </a:extLst>
          </p:cNvPr>
          <p:cNvGrpSpPr/>
          <p:nvPr/>
        </p:nvGrpSpPr>
        <p:grpSpPr>
          <a:xfrm>
            <a:off x="7028553" y="3340232"/>
            <a:ext cx="1999957" cy="600164"/>
            <a:chOff x="580806" y="3454293"/>
            <a:chExt cx="1999957" cy="600164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0C21CCC-B4CD-9BB5-8F7B-EAB64232F9ED}"/>
                </a:ext>
              </a:extLst>
            </p:cNvPr>
            <p:cNvSpPr txBox="1"/>
            <p:nvPr/>
          </p:nvSpPr>
          <p:spPr>
            <a:xfrm>
              <a:off x="731119" y="3454293"/>
              <a:ext cx="18496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Memo.InvokeAction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ActionOpen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2D6C334C-E359-F1BB-142F-8D5A6174D74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直線矢印コネクタ 54">
            <a:extLst>
              <a:ext uri="{FF2B5EF4-FFF2-40B4-BE49-F238E27FC236}">
                <a16:creationId xmlns:a16="http://schemas.microsoft.com/office/drawing/2014/main" id="{D959A7DE-3F18-D1B4-6C5A-18614F70F8BB}"/>
              </a:ext>
            </a:extLst>
          </p:cNvPr>
          <p:cNvCxnSpPr>
            <a:cxnSpLocks/>
            <a:stCxn id="65" idx="1"/>
            <a:endCxn id="61" idx="2"/>
          </p:cNvCxnSpPr>
          <p:nvPr/>
        </p:nvCxnSpPr>
        <p:spPr>
          <a:xfrm rot="10800000">
            <a:off x="3419111" y="3037835"/>
            <a:ext cx="3609442" cy="433203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132885CD-C9B4-93CE-1C3F-344931757CCC}"/>
              </a:ext>
            </a:extLst>
          </p:cNvPr>
          <p:cNvGrpSpPr/>
          <p:nvPr/>
        </p:nvGrpSpPr>
        <p:grpSpPr>
          <a:xfrm>
            <a:off x="5425534" y="3678071"/>
            <a:ext cx="1940491" cy="360554"/>
            <a:chOff x="580805" y="3503678"/>
            <a:chExt cx="2165383" cy="360554"/>
          </a:xfrm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9CD73C03-2DA6-BBB7-3A06-CEF1E4C0226D}"/>
                </a:ext>
              </a:extLst>
            </p:cNvPr>
            <p:cNvSpPr txBox="1"/>
            <p:nvPr/>
          </p:nvSpPr>
          <p:spPr>
            <a:xfrm>
              <a:off x="670389" y="3602622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ttact_open_memo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ひし形 68">
              <a:extLst>
                <a:ext uri="{FF2B5EF4-FFF2-40B4-BE49-F238E27FC236}">
                  <a16:creationId xmlns:a16="http://schemas.microsoft.com/office/drawing/2014/main" id="{BE4EE814-38C4-6EE2-BEE6-0BA9D96726A0}"/>
                </a:ext>
              </a:extLst>
            </p:cNvPr>
            <p:cNvSpPr/>
            <p:nvPr/>
          </p:nvSpPr>
          <p:spPr>
            <a:xfrm>
              <a:off x="580805" y="3503678"/>
              <a:ext cx="176399" cy="17406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A82EE578-F8F5-F631-72C2-E4BC36EFAD62}"/>
              </a:ext>
            </a:extLst>
          </p:cNvPr>
          <p:cNvGrpSpPr/>
          <p:nvPr/>
        </p:nvGrpSpPr>
        <p:grpSpPr>
          <a:xfrm>
            <a:off x="3354361" y="3759491"/>
            <a:ext cx="2101049" cy="375419"/>
            <a:chOff x="580806" y="3291098"/>
            <a:chExt cx="1904567" cy="375419"/>
          </a:xfrm>
        </p:grpSpPr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678A2FA-5E24-67D7-4D54-73EE2B95EA2B}"/>
                </a:ext>
              </a:extLst>
            </p:cNvPr>
            <p:cNvSpPr txBox="1"/>
            <p:nvPr/>
          </p:nvSpPr>
          <p:spPr>
            <a:xfrm>
              <a:off x="681382" y="3291098"/>
              <a:ext cx="1803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tools.editor.load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ひし形 75">
              <a:extLst>
                <a:ext uri="{FF2B5EF4-FFF2-40B4-BE49-F238E27FC236}">
                  <a16:creationId xmlns:a16="http://schemas.microsoft.com/office/drawing/2014/main" id="{099FE8EA-3B17-2E5F-96B4-1A5AA220A57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直線矢印コネクタ 54">
            <a:extLst>
              <a:ext uri="{FF2B5EF4-FFF2-40B4-BE49-F238E27FC236}">
                <a16:creationId xmlns:a16="http://schemas.microsoft.com/office/drawing/2014/main" id="{28F42901-75F1-6330-CE4D-DD552DC117D7}"/>
              </a:ext>
            </a:extLst>
          </p:cNvPr>
          <p:cNvCxnSpPr>
            <a:cxnSpLocks/>
            <a:stCxn id="65" idx="2"/>
            <a:endCxn id="69" idx="3"/>
          </p:cNvCxnSpPr>
          <p:nvPr/>
        </p:nvCxnSpPr>
        <p:spPr>
          <a:xfrm rot="5400000">
            <a:off x="6237339" y="2898731"/>
            <a:ext cx="212646" cy="1520097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54">
            <a:extLst>
              <a:ext uri="{FF2B5EF4-FFF2-40B4-BE49-F238E27FC236}">
                <a16:creationId xmlns:a16="http://schemas.microsoft.com/office/drawing/2014/main" id="{3F5F8E64-8423-3F75-266B-88EE9910C1B4}"/>
              </a:ext>
            </a:extLst>
          </p:cNvPr>
          <p:cNvCxnSpPr>
            <a:cxnSpLocks/>
            <a:stCxn id="76" idx="3"/>
            <a:endCxn id="69" idx="2"/>
          </p:cNvCxnSpPr>
          <p:nvPr/>
        </p:nvCxnSpPr>
        <p:spPr>
          <a:xfrm flipV="1">
            <a:off x="3520181" y="3852132"/>
            <a:ext cx="1984393" cy="201359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4C7FB0D0-1C9F-A4B6-FFF0-EDD095F797A8}"/>
              </a:ext>
            </a:extLst>
          </p:cNvPr>
          <p:cNvGrpSpPr/>
          <p:nvPr/>
        </p:nvGrpSpPr>
        <p:grpSpPr>
          <a:xfrm>
            <a:off x="3361560" y="1735946"/>
            <a:ext cx="3564827" cy="339664"/>
            <a:chOff x="561575" y="3337716"/>
            <a:chExt cx="3564827" cy="339664"/>
          </a:xfrm>
        </p:grpSpPr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4A41CE0D-21D6-6270-E17D-86C3A03C981A}"/>
                </a:ext>
              </a:extLst>
            </p:cNvPr>
            <p:cNvSpPr txBox="1"/>
            <p:nvPr/>
          </p:nvSpPr>
          <p:spPr>
            <a:xfrm>
              <a:off x="648385" y="3337716"/>
              <a:ext cx="34780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group.invoke_action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ひし形 80">
              <a:extLst>
                <a:ext uri="{FF2B5EF4-FFF2-40B4-BE49-F238E27FC236}">
                  <a16:creationId xmlns:a16="http://schemas.microsoft.com/office/drawing/2014/main" id="{817D6469-2D9F-9834-AABD-0EA7B7580860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直線矢印コネクタ 54">
            <a:extLst>
              <a:ext uri="{FF2B5EF4-FFF2-40B4-BE49-F238E27FC236}">
                <a16:creationId xmlns:a16="http://schemas.microsoft.com/office/drawing/2014/main" id="{53193133-0CA4-3867-029D-27C571032707}"/>
              </a:ext>
            </a:extLst>
          </p:cNvPr>
          <p:cNvCxnSpPr>
            <a:cxnSpLocks/>
            <a:stCxn id="81" idx="1"/>
            <a:endCxn id="49" idx="2"/>
          </p:cNvCxnSpPr>
          <p:nvPr/>
        </p:nvCxnSpPr>
        <p:spPr>
          <a:xfrm rot="10800000">
            <a:off x="1908656" y="1684161"/>
            <a:ext cx="1452904" cy="310030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003822BD-8F62-FEFF-1DF3-9210F30ED026}"/>
              </a:ext>
            </a:extLst>
          </p:cNvPr>
          <p:cNvGrpSpPr/>
          <p:nvPr/>
        </p:nvGrpSpPr>
        <p:grpSpPr>
          <a:xfrm>
            <a:off x="3351934" y="5771248"/>
            <a:ext cx="2101906" cy="261610"/>
            <a:chOff x="580806" y="3433925"/>
            <a:chExt cx="1905344" cy="261610"/>
          </a:xfrm>
        </p:grpSpPr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6A404A1-B826-8D06-5F36-EC831B798F0C}"/>
                </a:ext>
              </a:extLst>
            </p:cNvPr>
            <p:cNvSpPr txBox="1"/>
            <p:nvPr/>
          </p:nvSpPr>
          <p:spPr>
            <a:xfrm>
              <a:off x="682159" y="3433925"/>
              <a:ext cx="1803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tools.editor.load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5" name="ひし形 84">
              <a:extLst>
                <a:ext uri="{FF2B5EF4-FFF2-40B4-BE49-F238E27FC236}">
                  <a16:creationId xmlns:a16="http://schemas.microsoft.com/office/drawing/2014/main" id="{D20D67D3-A5C1-EF99-EACA-B882E5F72E4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線矢印コネクタ 54">
            <a:extLst>
              <a:ext uri="{FF2B5EF4-FFF2-40B4-BE49-F238E27FC236}">
                <a16:creationId xmlns:a16="http://schemas.microsoft.com/office/drawing/2014/main" id="{CFD4415D-0DB1-6B63-375F-3BF84BBF4B3C}"/>
              </a:ext>
            </a:extLst>
          </p:cNvPr>
          <p:cNvCxnSpPr>
            <a:cxnSpLocks/>
            <a:stCxn id="85" idx="1"/>
            <a:endCxn id="55" idx="2"/>
          </p:cNvCxnSpPr>
          <p:nvPr/>
        </p:nvCxnSpPr>
        <p:spPr>
          <a:xfrm rot="10800000">
            <a:off x="1893820" y="5025219"/>
            <a:ext cx="1458115" cy="897202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54">
            <a:extLst>
              <a:ext uri="{FF2B5EF4-FFF2-40B4-BE49-F238E27FC236}">
                <a16:creationId xmlns:a16="http://schemas.microsoft.com/office/drawing/2014/main" id="{9958C7E8-D467-7122-6748-8178DE72B31F}"/>
              </a:ext>
            </a:extLst>
          </p:cNvPr>
          <p:cNvCxnSpPr>
            <a:cxnSpLocks/>
            <a:stCxn id="65" idx="1"/>
            <a:endCxn id="81" idx="3"/>
          </p:cNvCxnSpPr>
          <p:nvPr/>
        </p:nvCxnSpPr>
        <p:spPr>
          <a:xfrm rot="10800000">
            <a:off x="3511873" y="1994191"/>
            <a:ext cx="3516680" cy="147684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DB4A5D9-2BA4-F3F3-82D0-FFFAC5E1C191}"/>
              </a:ext>
            </a:extLst>
          </p:cNvPr>
          <p:cNvSpPr txBox="1"/>
          <p:nvPr/>
        </p:nvSpPr>
        <p:spPr>
          <a:xfrm>
            <a:off x="109077" y="4378618"/>
            <a:ext cx="6042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Tag </a:t>
            </a:r>
            <a:endParaRPr kumimoji="1" lang="ja-JP" altLang="en-US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728B347A-D0FE-261C-A6F1-2EA745D28155}"/>
              </a:ext>
            </a:extLst>
          </p:cNvPr>
          <p:cNvSpPr txBox="1"/>
          <p:nvPr/>
        </p:nvSpPr>
        <p:spPr>
          <a:xfrm>
            <a:off x="89584" y="1012284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29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472026" y="442810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key-bind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event-bind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5370" y="1859835"/>
            <a:ext cx="1499390" cy="517975"/>
            <a:chOff x="580806" y="3148542"/>
            <a:chExt cx="1499390" cy="517975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694037" y="3148542"/>
              <a:ext cx="1386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Panel.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SelectedItems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76145" y="4891085"/>
            <a:ext cx="2148642" cy="600164"/>
            <a:chOff x="580806" y="3430749"/>
            <a:chExt cx="1947709" cy="600164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8039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tools.editor.paste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tools.editor._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paste_xxx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1833499" y="1336640"/>
            <a:ext cx="2208350" cy="261610"/>
            <a:chOff x="565813" y="3439484"/>
            <a:chExt cx="2208350" cy="261610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698364" y="3439484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41635" y="2204124"/>
            <a:ext cx="1250563" cy="504914"/>
            <a:chOff x="580806" y="3161603"/>
            <a:chExt cx="1250563" cy="50491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5" y="3161603"/>
              <a:ext cx="11068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/>
              <a:t>TTMemos</a:t>
            </a:r>
            <a:r>
              <a:rPr kumimoji="1" lang="en-US" altLang="ja-JP" u="sng" dirty="0"/>
              <a:t> Copy &amp; Paste</a:t>
            </a:r>
            <a:endParaRPr kumimoji="1" lang="ja-JP" altLang="en-US" u="sng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E93C064-34EA-FA8C-DA06-0882C35EF9F0}"/>
              </a:ext>
            </a:extLst>
          </p:cNvPr>
          <p:cNvGrpSpPr/>
          <p:nvPr/>
        </p:nvGrpSpPr>
        <p:grpSpPr>
          <a:xfrm>
            <a:off x="315896" y="2627728"/>
            <a:ext cx="1536914" cy="382419"/>
            <a:chOff x="580806" y="3284098"/>
            <a:chExt cx="1536914" cy="382419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5BFEDB6F-06E9-DE4A-8A76-211D835EC89D}"/>
                </a:ext>
              </a:extLst>
            </p:cNvPr>
            <p:cNvSpPr txBox="1"/>
            <p:nvPr/>
          </p:nvSpPr>
          <p:spPr>
            <a:xfrm>
              <a:off x="667753" y="3284098"/>
              <a:ext cx="1449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PopupMenu.Show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ひし形 43">
              <a:extLst>
                <a:ext uri="{FF2B5EF4-FFF2-40B4-BE49-F238E27FC236}">
                  <a16:creationId xmlns:a16="http://schemas.microsoft.com/office/drawing/2014/main" id="{B119EBD4-1DA4-735F-ABA9-53B6A355E6D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直線矢印コネクタ 54">
            <a:extLst>
              <a:ext uri="{FF2B5EF4-FFF2-40B4-BE49-F238E27FC236}">
                <a16:creationId xmlns:a16="http://schemas.microsoft.com/office/drawing/2014/main" id="{1D3D982A-30F4-4105-E06B-75B784C3A25D}"/>
              </a:ext>
            </a:extLst>
          </p:cNvPr>
          <p:cNvCxnSpPr>
            <a:cxnSpLocks/>
            <a:stCxn id="77" idx="2"/>
            <a:endCxn id="97" idx="1"/>
          </p:cNvCxnSpPr>
          <p:nvPr/>
        </p:nvCxnSpPr>
        <p:spPr>
          <a:xfrm rot="16200000" flipH="1">
            <a:off x="4582479" y="744031"/>
            <a:ext cx="1319389" cy="360128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25C846C-9C59-26FA-6A59-3632F0900358}"/>
              </a:ext>
            </a:extLst>
          </p:cNvPr>
          <p:cNvSpPr txBox="1"/>
          <p:nvPr/>
        </p:nvSpPr>
        <p:spPr>
          <a:xfrm>
            <a:off x="989425" y="961285"/>
            <a:ext cx="182293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B06B5BD-DC43-A795-9FFF-11011921B9D9}"/>
              </a:ext>
            </a:extLst>
          </p:cNvPr>
          <p:cNvSpPr txBox="1"/>
          <p:nvPr/>
        </p:nvSpPr>
        <p:spPr>
          <a:xfrm>
            <a:off x="1370566" y="4038904"/>
            <a:ext cx="113043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7D95C15D-7990-A1EA-BB2A-D7C3BD7A2071}"/>
              </a:ext>
            </a:extLst>
          </p:cNvPr>
          <p:cNvGrpSpPr/>
          <p:nvPr/>
        </p:nvGrpSpPr>
        <p:grpSpPr>
          <a:xfrm>
            <a:off x="3366376" y="1576939"/>
            <a:ext cx="2158412" cy="430887"/>
            <a:chOff x="561575" y="3369341"/>
            <a:chExt cx="2158412" cy="430887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B5F06B48-77F9-5FE1-CE94-056C12EB7A5C}"/>
                </a:ext>
              </a:extLst>
            </p:cNvPr>
            <p:cNvSpPr txBox="1"/>
            <p:nvPr/>
          </p:nvSpPr>
          <p:spPr>
            <a:xfrm>
              <a:off x="644723" y="3369341"/>
              <a:ext cx="2075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group.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A368DD8D-2397-DCD2-B9C7-A6E20B6F37AB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矢印コネクタ 54">
            <a:extLst>
              <a:ext uri="{FF2B5EF4-FFF2-40B4-BE49-F238E27FC236}">
                <a16:creationId xmlns:a16="http://schemas.microsoft.com/office/drawing/2014/main" id="{198322F6-5E39-8042-A3F8-F4976711D19D}"/>
              </a:ext>
            </a:extLst>
          </p:cNvPr>
          <p:cNvCxnSpPr>
            <a:cxnSpLocks/>
            <a:stCxn id="50" idx="3"/>
            <a:endCxn id="77" idx="2"/>
          </p:cNvCxnSpPr>
          <p:nvPr/>
        </p:nvCxnSpPr>
        <p:spPr>
          <a:xfrm flipV="1">
            <a:off x="465683" y="1884978"/>
            <a:ext cx="2975850" cy="411413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54">
            <a:extLst>
              <a:ext uri="{FF2B5EF4-FFF2-40B4-BE49-F238E27FC236}">
                <a16:creationId xmlns:a16="http://schemas.microsoft.com/office/drawing/2014/main" id="{0EED5BBC-444E-9DE4-5F9A-F2C159418C63}"/>
              </a:ext>
            </a:extLst>
          </p:cNvPr>
          <p:cNvCxnSpPr>
            <a:cxnSpLocks/>
            <a:stCxn id="44" idx="3"/>
            <a:endCxn id="77" idx="2"/>
          </p:cNvCxnSpPr>
          <p:nvPr/>
        </p:nvCxnSpPr>
        <p:spPr>
          <a:xfrm flipV="1">
            <a:off x="466209" y="1884978"/>
            <a:ext cx="2975324" cy="1043750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54">
            <a:extLst>
              <a:ext uri="{FF2B5EF4-FFF2-40B4-BE49-F238E27FC236}">
                <a16:creationId xmlns:a16="http://schemas.microsoft.com/office/drawing/2014/main" id="{7FA5FA4B-6D8B-7465-6375-6BC5504D5FF1}"/>
              </a:ext>
            </a:extLst>
          </p:cNvPr>
          <p:cNvCxnSpPr>
            <a:cxnSpLocks/>
            <a:stCxn id="77" idx="1"/>
            <a:endCxn id="65" idx="2"/>
          </p:cNvCxnSpPr>
          <p:nvPr/>
        </p:nvCxnSpPr>
        <p:spPr>
          <a:xfrm rot="10800000">
            <a:off x="1908656" y="1563673"/>
            <a:ext cx="1457720" cy="239886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355AC861-1A70-4624-E1DC-56D6B7EE7327}"/>
              </a:ext>
            </a:extLst>
          </p:cNvPr>
          <p:cNvGrpSpPr/>
          <p:nvPr/>
        </p:nvGrpSpPr>
        <p:grpSpPr>
          <a:xfrm>
            <a:off x="7042814" y="3122948"/>
            <a:ext cx="1878336" cy="790647"/>
            <a:chOff x="580806" y="3503679"/>
            <a:chExt cx="1878336" cy="790647"/>
          </a:xfrm>
        </p:grpSpPr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AA28B46-57AC-C065-2A15-10AFDB5102D5}"/>
                </a:ext>
              </a:extLst>
            </p:cNvPr>
            <p:cNvSpPr txBox="1"/>
            <p:nvPr/>
          </p:nvSpPr>
          <p:spPr>
            <a:xfrm>
              <a:off x="704407" y="3524885"/>
              <a:ext cx="17547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]::Invoke</a:t>
              </a: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ActionToClipboard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" name="ひし形 96">
              <a:extLst>
                <a:ext uri="{FF2B5EF4-FFF2-40B4-BE49-F238E27FC236}">
                  <a16:creationId xmlns:a16="http://schemas.microsoft.com/office/drawing/2014/main" id="{CE5306B1-0AA8-2249-3D11-D142A8C8F2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9" name="直線矢印コネクタ 54">
            <a:extLst>
              <a:ext uri="{FF2B5EF4-FFF2-40B4-BE49-F238E27FC236}">
                <a16:creationId xmlns:a16="http://schemas.microsoft.com/office/drawing/2014/main" id="{77EEBC73-085A-2E37-8D91-2F094207055E}"/>
              </a:ext>
            </a:extLst>
          </p:cNvPr>
          <p:cNvCxnSpPr>
            <a:cxnSpLocks/>
            <a:stCxn id="97" idx="2"/>
            <a:endCxn id="104" idx="3"/>
          </p:cNvCxnSpPr>
          <p:nvPr/>
        </p:nvCxnSpPr>
        <p:spPr>
          <a:xfrm rot="5400000">
            <a:off x="6120573" y="2747968"/>
            <a:ext cx="459580" cy="1535216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834BC2BD-296B-ED69-1566-9B339C385B47}"/>
              </a:ext>
            </a:extLst>
          </p:cNvPr>
          <p:cNvGrpSpPr/>
          <p:nvPr/>
        </p:nvGrpSpPr>
        <p:grpSpPr>
          <a:xfrm>
            <a:off x="5448053" y="3663947"/>
            <a:ext cx="1940490" cy="529830"/>
            <a:chOff x="580806" y="3503679"/>
            <a:chExt cx="2165382" cy="529830"/>
          </a:xfrm>
        </p:grpSpPr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3E06BF7C-18D4-1C61-D544-58A1F0E30DC6}"/>
                </a:ext>
              </a:extLst>
            </p:cNvPr>
            <p:cNvSpPr txBox="1"/>
            <p:nvPr/>
          </p:nvSpPr>
          <p:spPr>
            <a:xfrm>
              <a:off x="670389" y="3602622"/>
              <a:ext cx="20757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ttact_copy_object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→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TTClipboard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]::Copy</a:t>
              </a:r>
            </a:p>
          </p:txBody>
        </p:sp>
        <p:sp>
          <p:nvSpPr>
            <p:cNvPr id="104" name="ひし形 103">
              <a:extLst>
                <a:ext uri="{FF2B5EF4-FFF2-40B4-BE49-F238E27FC236}">
                  <a16:creationId xmlns:a16="http://schemas.microsoft.com/office/drawing/2014/main" id="{C24AAC9B-CA48-A2AD-6B60-D172E08495F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9099C2EB-C290-6389-E3B6-D45FDB485A82}"/>
              </a:ext>
            </a:extLst>
          </p:cNvPr>
          <p:cNvGrpSpPr/>
          <p:nvPr/>
        </p:nvGrpSpPr>
        <p:grpSpPr>
          <a:xfrm>
            <a:off x="1828050" y="4367131"/>
            <a:ext cx="2019184" cy="430887"/>
            <a:chOff x="556046" y="3339778"/>
            <a:chExt cx="2019184" cy="430887"/>
          </a:xfrm>
        </p:grpSpPr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572554F-F125-1927-2B99-260AE9A2DB4F}"/>
                </a:ext>
              </a:extLst>
            </p:cNvPr>
            <p:cNvSpPr txBox="1"/>
            <p:nvPr/>
          </p:nvSpPr>
          <p:spPr>
            <a:xfrm>
              <a:off x="658474" y="3339778"/>
              <a:ext cx="19167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ttcmd_editor_edit_insert_clipboard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" name="ひし形 109">
              <a:extLst>
                <a:ext uri="{FF2B5EF4-FFF2-40B4-BE49-F238E27FC236}">
                  <a16:creationId xmlns:a16="http://schemas.microsoft.com/office/drawing/2014/main" id="{72056FA1-92EB-023B-31FF-2D11BD3C7E0C}"/>
                </a:ext>
              </a:extLst>
            </p:cNvPr>
            <p:cNvSpPr/>
            <p:nvPr/>
          </p:nvSpPr>
          <p:spPr>
            <a:xfrm>
              <a:off x="556046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直線矢印コネクタ 54">
            <a:extLst>
              <a:ext uri="{FF2B5EF4-FFF2-40B4-BE49-F238E27FC236}">
                <a16:creationId xmlns:a16="http://schemas.microsoft.com/office/drawing/2014/main" id="{648C0633-5A0E-C61E-D9AC-C78B971EED77}"/>
              </a:ext>
            </a:extLst>
          </p:cNvPr>
          <p:cNvCxnSpPr>
            <a:cxnSpLocks/>
            <a:stCxn id="58" idx="1"/>
            <a:endCxn id="110" idx="2"/>
          </p:cNvCxnSpPr>
          <p:nvPr/>
        </p:nvCxnSpPr>
        <p:spPr>
          <a:xfrm rot="10800000">
            <a:off x="1903207" y="4693870"/>
            <a:ext cx="1472938" cy="351564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26E19E5-93D7-EE9B-3451-D370F187ECCD}"/>
              </a:ext>
            </a:extLst>
          </p:cNvPr>
          <p:cNvSpPr txBox="1"/>
          <p:nvPr/>
        </p:nvSpPr>
        <p:spPr>
          <a:xfrm>
            <a:off x="99392" y="920248"/>
            <a:ext cx="654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Copy</a:t>
            </a:r>
            <a:endParaRPr kumimoji="1"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5C24060-C00D-19D6-A7F7-A3EDCED5F93E}"/>
              </a:ext>
            </a:extLst>
          </p:cNvPr>
          <p:cNvSpPr txBox="1"/>
          <p:nvPr/>
        </p:nvSpPr>
        <p:spPr>
          <a:xfrm>
            <a:off x="100951" y="4038106"/>
            <a:ext cx="6860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Paste</a:t>
            </a:r>
            <a:endParaRPr kumimoji="1" lang="ja-JP" altLang="en-US" dirty="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F6BF0B7B-69A7-32AC-8BF8-9B9AED777384}"/>
              </a:ext>
            </a:extLst>
          </p:cNvPr>
          <p:cNvSpPr txBox="1"/>
          <p:nvPr/>
        </p:nvSpPr>
        <p:spPr>
          <a:xfrm>
            <a:off x="7622346" y="1251159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Select</a:t>
            </a:r>
            <a:endParaRPr kumimoji="1" lang="ja-JP" altLang="en-US" dirty="0"/>
          </a:p>
        </p:txBody>
      </p:sp>
      <p:cxnSp>
        <p:nvCxnSpPr>
          <p:cNvPr id="80" name="直線矢印コネクタ 54">
            <a:extLst>
              <a:ext uri="{FF2B5EF4-FFF2-40B4-BE49-F238E27FC236}">
                <a16:creationId xmlns:a16="http://schemas.microsoft.com/office/drawing/2014/main" id="{310972DF-A2F1-5D1C-284D-B209A146D4CC}"/>
              </a:ext>
            </a:extLst>
          </p:cNvPr>
          <p:cNvCxnSpPr>
            <a:cxnSpLocks/>
            <a:stCxn id="68" idx="1"/>
            <a:endCxn id="77" idx="2"/>
          </p:cNvCxnSpPr>
          <p:nvPr/>
        </p:nvCxnSpPr>
        <p:spPr>
          <a:xfrm rot="10800000">
            <a:off x="3441533" y="1884979"/>
            <a:ext cx="3600102" cy="74264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4">
            <a:extLst>
              <a:ext uri="{FF2B5EF4-FFF2-40B4-BE49-F238E27FC236}">
                <a16:creationId xmlns:a16="http://schemas.microsoft.com/office/drawing/2014/main" id="{A58E0B7F-92DD-295C-93DA-143E225C0446}"/>
              </a:ext>
            </a:extLst>
          </p:cNvPr>
          <p:cNvCxnSpPr>
            <a:cxnSpLocks/>
          </p:cNvCxnSpPr>
          <p:nvPr/>
        </p:nvCxnSpPr>
        <p:spPr>
          <a:xfrm rot="10800000">
            <a:off x="3593933" y="2037379"/>
            <a:ext cx="3600102" cy="74264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312601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37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model-event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4791C547-F6DF-10B3-5932-14344B2A5C12}"/>
              </a:ext>
            </a:extLst>
          </p:cNvPr>
          <p:cNvGrpSpPr/>
          <p:nvPr/>
        </p:nvGrpSpPr>
        <p:grpSpPr>
          <a:xfrm>
            <a:off x="316537" y="932268"/>
            <a:ext cx="1529877" cy="600164"/>
            <a:chOff x="580806" y="3430749"/>
            <a:chExt cx="1529877" cy="600164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AF63707-A669-1453-85BB-1EA04C16C66C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TTAppManager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ひし形 45">
              <a:extLst>
                <a:ext uri="{FF2B5EF4-FFF2-40B4-BE49-F238E27FC236}">
                  <a16:creationId xmlns:a16="http://schemas.microsoft.com/office/drawing/2014/main" id="{B509C68C-01DC-2A14-5438-7E9A33D38B54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6537" y="1978682"/>
            <a:ext cx="1529877" cy="261610"/>
            <a:chOff x="580806" y="3430749"/>
            <a:chExt cx="1529877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837295" y="2232928"/>
            <a:ext cx="1729471" cy="261610"/>
            <a:chOff x="580806" y="3430749"/>
            <a:chExt cx="1729471" cy="26161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TTWindowLoaded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151F9CE-C481-C035-6F1C-BAF2B75F907C}"/>
              </a:ext>
            </a:extLst>
          </p:cNvPr>
          <p:cNvCxnSpPr>
            <a:stCxn id="50" idx="2"/>
            <a:endCxn id="53" idx="1"/>
          </p:cNvCxnSpPr>
          <p:nvPr/>
        </p:nvCxnSpPr>
        <p:spPr>
          <a:xfrm rot="16200000" flipH="1">
            <a:off x="1028081" y="1578062"/>
            <a:ext cx="172827" cy="144560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52939" y="2507538"/>
            <a:ext cx="1907890" cy="430887"/>
            <a:chOff x="580806" y="3430749"/>
            <a:chExt cx="1729471" cy="430887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appcon.initialize_application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536100" y="1845047"/>
            <a:ext cx="193191" cy="1440487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3366376" y="1114030"/>
            <a:ext cx="1729471" cy="600164"/>
            <a:chOff x="580806" y="3430749"/>
            <a:chExt cx="1729471" cy="600164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  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TTApplicationController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51879" y="1286254"/>
            <a:ext cx="1729471" cy="600164"/>
            <a:chOff x="580806" y="3430749"/>
            <a:chExt cx="1729471" cy="60016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]::new().Initialize()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Startup sequence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46174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019722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44026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351587" y="442810"/>
            <a:ext cx="2564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TTTentativeKeyBindingMode</a:t>
            </a:r>
            <a:endParaRPr kumimoji="1" lang="ja-JP" altLang="en-US" sz="1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20043E-5328-AE8E-7A8A-35D9D4D08C1F}"/>
              </a:ext>
            </a:extLst>
          </p:cNvPr>
          <p:cNvCxnSpPr>
            <a:cxnSpLocks/>
          </p:cNvCxnSpPr>
          <p:nvPr/>
        </p:nvCxnSpPr>
        <p:spPr>
          <a:xfrm>
            <a:off x="381504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1D6DC6-12A7-47E2-710C-248097F03455}"/>
              </a:ext>
            </a:extLst>
          </p:cNvPr>
          <p:cNvCxnSpPr>
            <a:cxnSpLocks/>
          </p:cNvCxnSpPr>
          <p:nvPr/>
        </p:nvCxnSpPr>
        <p:spPr>
          <a:xfrm>
            <a:off x="1608588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738CA9F-CAF6-38C3-5071-8BBE72F9DAF0}"/>
              </a:ext>
            </a:extLst>
          </p:cNvPr>
          <p:cNvCxnSpPr>
            <a:cxnSpLocks/>
          </p:cNvCxnSpPr>
          <p:nvPr/>
        </p:nvCxnSpPr>
        <p:spPr>
          <a:xfrm>
            <a:off x="3433541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C4BF623-2BAF-EB72-0458-32DDD4BCA45B}"/>
              </a:ext>
            </a:extLst>
          </p:cNvPr>
          <p:cNvCxnSpPr>
            <a:cxnSpLocks/>
          </p:cNvCxnSpPr>
          <p:nvPr/>
        </p:nvCxnSpPr>
        <p:spPr>
          <a:xfrm>
            <a:off x="5165699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6417BDF-F616-C34D-5C3B-BA80A80D24F5}"/>
              </a:ext>
            </a:extLst>
          </p:cNvPr>
          <p:cNvCxnSpPr>
            <a:cxnSpLocks/>
          </p:cNvCxnSpPr>
          <p:nvPr/>
        </p:nvCxnSpPr>
        <p:spPr>
          <a:xfrm>
            <a:off x="7566300" y="825142"/>
            <a:ext cx="0" cy="59577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544416" y="1222411"/>
            <a:ext cx="1817349" cy="938719"/>
            <a:chOff x="580806" y="3430749"/>
            <a:chExt cx="1817349" cy="938719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TTKeyEvents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[$panel][$mod][$key]</a:t>
              </a:r>
            </a:p>
            <a:p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61765" y="1874403"/>
            <a:ext cx="2472377" cy="261610"/>
            <a:chOff x="580806" y="3430749"/>
            <a:chExt cx="2361588" cy="2616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2217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ttcmd_focus_tentative_library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205383" y="872369"/>
            <a:ext cx="570573" cy="174219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712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Library</a:t>
            </a:r>
            <a:r>
              <a:rPr kumimoji="1" lang="ja-JP" altLang="en-US" u="sng" dirty="0"/>
              <a:t>を</a:t>
            </a:r>
            <a:r>
              <a:rPr kumimoji="1" lang="en-US" altLang="ja-JP" u="sng" dirty="0"/>
              <a:t>tentative</a:t>
            </a:r>
            <a:r>
              <a:rPr kumimoji="1" lang="ja-JP" altLang="en-US" u="sng" dirty="0"/>
              <a:t>に選択、アイテムを選んで</a:t>
            </a:r>
            <a:r>
              <a:rPr kumimoji="1" lang="en-US" altLang="ja-JP" u="sng" dirty="0" err="1"/>
              <a:t>PopupMenu</a:t>
            </a:r>
            <a:r>
              <a:rPr kumimoji="1" lang="ja-JP" altLang="en-US" u="sng" dirty="0"/>
              <a:t>で</a:t>
            </a:r>
            <a:r>
              <a:rPr kumimoji="1" lang="en-US" altLang="ja-JP" u="sng" dirty="0"/>
              <a:t>Action</a:t>
            </a:r>
            <a:r>
              <a:rPr kumimoji="1" lang="ja-JP" altLang="en-US" u="sng" dirty="0"/>
              <a:t>選択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B33D24-356A-BBC0-5E81-58A0701A9974}"/>
              </a:ext>
            </a:extLst>
          </p:cNvPr>
          <p:cNvSpPr txBox="1"/>
          <p:nvPr/>
        </p:nvSpPr>
        <p:spPr>
          <a:xfrm>
            <a:off x="969828" y="916653"/>
            <a:ext cx="151035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‘Application’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C1A5A53-52F2-7ED2-AE88-061E7DC789DA}"/>
              </a:ext>
            </a:extLst>
          </p:cNvPr>
          <p:cNvGrpSpPr/>
          <p:nvPr/>
        </p:nvGrpSpPr>
        <p:grpSpPr>
          <a:xfrm>
            <a:off x="5078603" y="2124352"/>
            <a:ext cx="2456809" cy="430887"/>
            <a:chOff x="580806" y="3430749"/>
            <a:chExt cx="2227057" cy="430887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F4523F2-19E0-9C7A-354A-B2AC7A0CFFFD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appcon.group.tentative_focus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$mod $key</a:t>
              </a:r>
            </a:p>
          </p:txBody>
        </p:sp>
        <p:sp>
          <p:nvSpPr>
            <p:cNvPr id="23" name="ひし形 22">
              <a:extLst>
                <a:ext uri="{FF2B5EF4-FFF2-40B4-BE49-F238E27FC236}">
                  <a16:creationId xmlns:a16="http://schemas.microsoft.com/office/drawing/2014/main" id="{36EFDEC9-3733-A7FE-F285-FE6A3C3A34E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矢印コネクタ 54">
            <a:extLst>
              <a:ext uri="{FF2B5EF4-FFF2-40B4-BE49-F238E27FC236}">
                <a16:creationId xmlns:a16="http://schemas.microsoft.com/office/drawing/2014/main" id="{2119AC17-BC25-988F-F8CD-88AE20C0FF8C}"/>
              </a:ext>
            </a:extLst>
          </p:cNvPr>
          <p:cNvCxnSpPr>
            <a:cxnSpLocks/>
            <a:stCxn id="58" idx="2"/>
            <a:endCxn id="23" idx="1"/>
          </p:cNvCxnSpPr>
          <p:nvPr/>
        </p:nvCxnSpPr>
        <p:spPr>
          <a:xfrm rot="16200000" flipH="1">
            <a:off x="4175260" y="1375358"/>
            <a:ext cx="168530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74694C9-B4DC-7DB8-1BC9-CA22A5672C35}"/>
              </a:ext>
            </a:extLst>
          </p:cNvPr>
          <p:cNvGrpSpPr/>
          <p:nvPr/>
        </p:nvGrpSpPr>
        <p:grpSpPr>
          <a:xfrm>
            <a:off x="7499277" y="2452521"/>
            <a:ext cx="1550238" cy="430887"/>
            <a:chOff x="580806" y="3430749"/>
            <a:chExt cx="1405265" cy="430887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FF8CBBC-EA97-DFE1-99E2-E783AD7A89E1}"/>
                </a:ext>
              </a:extLst>
            </p:cNvPr>
            <p:cNvSpPr txBox="1"/>
            <p:nvPr/>
          </p:nvSpPr>
          <p:spPr>
            <a:xfrm>
              <a:off x="724524" y="3430749"/>
              <a:ext cx="1261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[…]::Start</a:t>
              </a: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Add_OnExit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ひし形 29">
              <a:extLst>
                <a:ext uri="{FF2B5EF4-FFF2-40B4-BE49-F238E27FC236}">
                  <a16:creationId xmlns:a16="http://schemas.microsoft.com/office/drawing/2014/main" id="{963CD568-082A-8306-91C5-6FA183BDD7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直線矢印コネクタ 54">
            <a:extLst>
              <a:ext uri="{FF2B5EF4-FFF2-40B4-BE49-F238E27FC236}">
                <a16:creationId xmlns:a16="http://schemas.microsoft.com/office/drawing/2014/main" id="{B6D32D18-58F6-C009-C31B-779A8757077A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6207020" y="1314613"/>
            <a:ext cx="246750" cy="2337764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5911F9-D522-23C3-8DEB-BD08118DD302}"/>
              </a:ext>
            </a:extLst>
          </p:cNvPr>
          <p:cNvSpPr txBox="1"/>
          <p:nvPr/>
        </p:nvSpPr>
        <p:spPr>
          <a:xfrm>
            <a:off x="969828" y="2645946"/>
            <a:ext cx="15504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P/N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54">
            <a:extLst>
              <a:ext uri="{FF2B5EF4-FFF2-40B4-BE49-F238E27FC236}">
                <a16:creationId xmlns:a16="http://schemas.microsoft.com/office/drawing/2014/main" id="{8E9389C1-74B0-8985-CF3C-46DAFF9809F4}"/>
              </a:ext>
            </a:extLst>
          </p:cNvPr>
          <p:cNvCxnSpPr>
            <a:cxnSpLocks/>
            <a:stCxn id="30" idx="2"/>
            <a:endCxn id="46" idx="3"/>
          </p:cNvCxnSpPr>
          <p:nvPr/>
        </p:nvCxnSpPr>
        <p:spPr>
          <a:xfrm rot="5400000">
            <a:off x="5006989" y="201553"/>
            <a:ext cx="88462" cy="5061935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1EB808F-7046-6363-6E7A-B10D19300918}"/>
              </a:ext>
            </a:extLst>
          </p:cNvPr>
          <p:cNvGrpSpPr/>
          <p:nvPr/>
        </p:nvGrpSpPr>
        <p:grpSpPr>
          <a:xfrm>
            <a:off x="1553112" y="2988376"/>
            <a:ext cx="1817349" cy="261610"/>
            <a:chOff x="580806" y="3430749"/>
            <a:chExt cx="1817349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36BAA52-8987-D836-2A65-50630AC41158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F2B3FD6E-4BE7-5BEF-0B84-363CB288346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0909484A-857C-7545-9842-2251F2B77447}"/>
              </a:ext>
            </a:extLst>
          </p:cNvPr>
          <p:cNvGrpSpPr/>
          <p:nvPr/>
        </p:nvGrpSpPr>
        <p:grpSpPr>
          <a:xfrm>
            <a:off x="3361765" y="3164549"/>
            <a:ext cx="2348695" cy="261610"/>
            <a:chOff x="580806" y="3430749"/>
            <a:chExt cx="2243448" cy="261610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24295F2-0C53-5FC1-D463-C9661E5CD65F}"/>
                </a:ext>
              </a:extLst>
            </p:cNvPr>
            <p:cNvSpPr txBox="1"/>
            <p:nvPr/>
          </p:nvSpPr>
          <p:spPr>
            <a:xfrm>
              <a:off x="724524" y="3430749"/>
              <a:ext cx="20997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ttcmd_panel_move_up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/down</a:t>
              </a:r>
            </a:p>
          </p:txBody>
        </p:sp>
        <p:sp>
          <p:nvSpPr>
            <p:cNvPr id="60" name="ひし形 59">
              <a:extLst>
                <a:ext uri="{FF2B5EF4-FFF2-40B4-BE49-F238E27FC236}">
                  <a16:creationId xmlns:a16="http://schemas.microsoft.com/office/drawing/2014/main" id="{71F61B6E-3783-9831-B497-217A1D5BC48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直線矢印コネクタ 54">
            <a:extLst>
              <a:ext uri="{FF2B5EF4-FFF2-40B4-BE49-F238E27FC236}">
                <a16:creationId xmlns:a16="http://schemas.microsoft.com/office/drawing/2014/main" id="{893BEC1E-03E7-8DA9-33F7-33049EFC5C7C}"/>
              </a:ext>
            </a:extLst>
          </p:cNvPr>
          <p:cNvCxnSpPr>
            <a:cxnSpLocks/>
            <a:stCxn id="50" idx="2"/>
            <a:endCxn id="60" idx="1"/>
          </p:cNvCxnSpPr>
          <p:nvPr/>
        </p:nvCxnSpPr>
        <p:spPr>
          <a:xfrm rot="16200000" flipH="1">
            <a:off x="2447640" y="2404773"/>
            <a:ext cx="94754" cy="1733496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05970D4-6403-9754-A2A9-63AA1778F083}"/>
              </a:ext>
            </a:extLst>
          </p:cNvPr>
          <p:cNvGrpSpPr/>
          <p:nvPr/>
        </p:nvGrpSpPr>
        <p:grpSpPr>
          <a:xfrm>
            <a:off x="5078603" y="3400317"/>
            <a:ext cx="2456809" cy="430887"/>
            <a:chOff x="580806" y="3430749"/>
            <a:chExt cx="2227057" cy="430887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16161BF3-318B-6571-07BE-C1B718CF2BC6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‘up/down’</a:t>
              </a:r>
            </a:p>
          </p:txBody>
        </p:sp>
        <p:sp>
          <p:nvSpPr>
            <p:cNvPr id="64" name="ひし形 63">
              <a:extLst>
                <a:ext uri="{FF2B5EF4-FFF2-40B4-BE49-F238E27FC236}">
                  <a16:creationId xmlns:a16="http://schemas.microsoft.com/office/drawing/2014/main" id="{1ECE7E90-A40D-4CEF-B183-35D50BB4133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直線矢印コネクタ 54">
            <a:extLst>
              <a:ext uri="{FF2B5EF4-FFF2-40B4-BE49-F238E27FC236}">
                <a16:creationId xmlns:a16="http://schemas.microsoft.com/office/drawing/2014/main" id="{36B76AF3-D721-A005-D4C3-CB7EAE21AE7C}"/>
              </a:ext>
            </a:extLst>
          </p:cNvPr>
          <p:cNvCxnSpPr>
            <a:cxnSpLocks/>
            <a:stCxn id="60" idx="2"/>
            <a:endCxn id="64" idx="1"/>
          </p:cNvCxnSpPr>
          <p:nvPr/>
        </p:nvCxnSpPr>
        <p:spPr>
          <a:xfrm rot="16200000" flipH="1">
            <a:off x="4182351" y="2658413"/>
            <a:ext cx="154349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9E0CD40D-6061-6BCA-4FDB-B12D67C72C1A}"/>
              </a:ext>
            </a:extLst>
          </p:cNvPr>
          <p:cNvGrpSpPr/>
          <p:nvPr/>
        </p:nvGrpSpPr>
        <p:grpSpPr>
          <a:xfrm>
            <a:off x="318325" y="3944352"/>
            <a:ext cx="1916800" cy="430887"/>
            <a:chOff x="580806" y="3430749"/>
            <a:chExt cx="2227057" cy="430887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7F11B220-FC0C-3E2B-AF40-705DAD10478B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‘up/down’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EBC7B250-1F77-64B9-4004-67BA5A38175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矢印コネクタ 54">
            <a:extLst>
              <a:ext uri="{FF2B5EF4-FFF2-40B4-BE49-F238E27FC236}">
                <a16:creationId xmlns:a16="http://schemas.microsoft.com/office/drawing/2014/main" id="{651C5BC5-F16D-5A0E-BD9E-6B4689B5BA5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rot="5400000">
            <a:off x="2581665" y="1437433"/>
            <a:ext cx="38119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CC10BDD-5810-6DA9-22F5-31ABD1C553A1}"/>
              </a:ext>
            </a:extLst>
          </p:cNvPr>
          <p:cNvSpPr txBox="1"/>
          <p:nvPr/>
        </p:nvSpPr>
        <p:spPr>
          <a:xfrm>
            <a:off x="628388" y="4363212"/>
            <a:ext cx="223330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Shift + 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4A1F3301-8EAB-5B2D-D32C-CA361B72CE44}"/>
              </a:ext>
            </a:extLst>
          </p:cNvPr>
          <p:cNvGrpSpPr/>
          <p:nvPr/>
        </p:nvGrpSpPr>
        <p:grpSpPr>
          <a:xfrm>
            <a:off x="1524671" y="4772550"/>
            <a:ext cx="1817349" cy="261610"/>
            <a:chOff x="580806" y="3430749"/>
            <a:chExt cx="1817349" cy="261610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BA549DB-DD80-60C5-42A0-A9C18B3DBCFE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3D06548E-F67A-4222-8B6D-3BDF68386B5B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4C592E6-D48A-F2F5-A598-3D1FD8D897F9}"/>
              </a:ext>
            </a:extLst>
          </p:cNvPr>
          <p:cNvGrpSpPr/>
          <p:nvPr/>
        </p:nvGrpSpPr>
        <p:grpSpPr>
          <a:xfrm>
            <a:off x="3370461" y="4925464"/>
            <a:ext cx="2329152" cy="261610"/>
            <a:chOff x="580806" y="3430749"/>
            <a:chExt cx="2224781" cy="261610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18EFDFC-5A45-954B-24F5-0F58F017A91A}"/>
                </a:ext>
              </a:extLst>
            </p:cNvPr>
            <p:cNvSpPr txBox="1"/>
            <p:nvPr/>
          </p:nvSpPr>
          <p:spPr>
            <a:xfrm>
              <a:off x="724524" y="3430749"/>
              <a:ext cx="2081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ひし形 79">
              <a:extLst>
                <a:ext uri="{FF2B5EF4-FFF2-40B4-BE49-F238E27FC236}">
                  <a16:creationId xmlns:a16="http://schemas.microsoft.com/office/drawing/2014/main" id="{07586062-47AD-CAE4-756E-0CD9D5558DA8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直線矢印コネクタ 54">
            <a:extLst>
              <a:ext uri="{FF2B5EF4-FFF2-40B4-BE49-F238E27FC236}">
                <a16:creationId xmlns:a16="http://schemas.microsoft.com/office/drawing/2014/main" id="{7083DAC5-621B-B2FF-662D-75F51379BDD9}"/>
              </a:ext>
            </a:extLst>
          </p:cNvPr>
          <p:cNvCxnSpPr>
            <a:cxnSpLocks/>
            <a:stCxn id="77" idx="2"/>
            <a:endCxn id="80" idx="1"/>
          </p:cNvCxnSpPr>
          <p:nvPr/>
        </p:nvCxnSpPr>
        <p:spPr>
          <a:xfrm rot="16200000" flipH="1">
            <a:off x="2449397" y="4158748"/>
            <a:ext cx="71495" cy="177063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03F8D39-757B-FE23-9BFB-F12E0B002313}"/>
              </a:ext>
            </a:extLst>
          </p:cNvPr>
          <p:cNvGrpSpPr/>
          <p:nvPr/>
        </p:nvGrpSpPr>
        <p:grpSpPr>
          <a:xfrm>
            <a:off x="5078603" y="5156807"/>
            <a:ext cx="3258946" cy="430887"/>
            <a:chOff x="580806" y="3430749"/>
            <a:chExt cx="2954181" cy="430887"/>
          </a:xfrm>
        </p:grpSpPr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A2CF4DC-581F-6DD6-95C9-5316A6D71638}"/>
                </a:ext>
              </a:extLst>
            </p:cNvPr>
            <p:cNvSpPr txBox="1"/>
            <p:nvPr/>
          </p:nvSpPr>
          <p:spPr>
            <a:xfrm>
              <a:off x="724524" y="3430749"/>
              <a:ext cx="2810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 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</a:t>
              </a:r>
            </a:p>
          </p:txBody>
        </p:sp>
        <p:sp>
          <p:nvSpPr>
            <p:cNvPr id="85" name="ひし形 84">
              <a:extLst>
                <a:ext uri="{FF2B5EF4-FFF2-40B4-BE49-F238E27FC236}">
                  <a16:creationId xmlns:a16="http://schemas.microsoft.com/office/drawing/2014/main" id="{1553ADAC-E911-228A-0E2D-FC261E630E7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線矢印コネクタ 54">
            <a:extLst>
              <a:ext uri="{FF2B5EF4-FFF2-40B4-BE49-F238E27FC236}">
                <a16:creationId xmlns:a16="http://schemas.microsoft.com/office/drawing/2014/main" id="{A50B9B01-EC5B-E19D-E02F-4468B4B50287}"/>
              </a:ext>
            </a:extLst>
          </p:cNvPr>
          <p:cNvCxnSpPr>
            <a:cxnSpLocks/>
            <a:stCxn id="80" idx="2"/>
            <a:endCxn id="85" idx="1"/>
          </p:cNvCxnSpPr>
          <p:nvPr/>
        </p:nvCxnSpPr>
        <p:spPr>
          <a:xfrm rot="16200000" flipH="1">
            <a:off x="4188911" y="4421464"/>
            <a:ext cx="149924" cy="1629459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5C5976E-0FB1-4AAE-B942-10CB38832FDD}"/>
              </a:ext>
            </a:extLst>
          </p:cNvPr>
          <p:cNvGrpSpPr/>
          <p:nvPr/>
        </p:nvGrpSpPr>
        <p:grpSpPr>
          <a:xfrm>
            <a:off x="318325" y="5559752"/>
            <a:ext cx="2513796" cy="769441"/>
            <a:chOff x="580806" y="3430749"/>
            <a:chExt cx="2920683" cy="769441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2449340D-56F1-C8AE-97F5-8145424EC8C6}"/>
                </a:ext>
              </a:extLst>
            </p:cNvPr>
            <p:cNvSpPr txBox="1"/>
            <p:nvPr/>
          </p:nvSpPr>
          <p:spPr>
            <a:xfrm>
              <a:off x="724522" y="3430749"/>
              <a:ext cx="2776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AppMan.Library.SelectItems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AppMan.PopupMenu.Show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Item.InvokeAction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($action)</a:t>
              </a:r>
            </a:p>
          </p:txBody>
        </p:sp>
        <p:sp>
          <p:nvSpPr>
            <p:cNvPr id="91" name="ひし形 90">
              <a:extLst>
                <a:ext uri="{FF2B5EF4-FFF2-40B4-BE49-F238E27FC236}">
                  <a16:creationId xmlns:a16="http://schemas.microsoft.com/office/drawing/2014/main" id="{BC069974-CEE4-F401-0AE2-9B0B5DF9CBB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直線矢印コネクタ 54">
            <a:extLst>
              <a:ext uri="{FF2B5EF4-FFF2-40B4-BE49-F238E27FC236}">
                <a16:creationId xmlns:a16="http://schemas.microsoft.com/office/drawing/2014/main" id="{B191DB7D-8BC8-2869-1F99-7523D90DABF6}"/>
              </a:ext>
            </a:extLst>
          </p:cNvPr>
          <p:cNvCxnSpPr>
            <a:cxnSpLocks/>
            <a:stCxn id="85" idx="2"/>
            <a:endCxn id="91" idx="0"/>
          </p:cNvCxnSpPr>
          <p:nvPr/>
        </p:nvCxnSpPr>
        <p:spPr>
          <a:xfrm rot="5400000">
            <a:off x="2652210" y="3123378"/>
            <a:ext cx="24010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1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1251C-F84D-97CE-9600-7CBCFA7A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9F07B-625B-CF80-54B4-2E8B7DB5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85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34301</TotalTime>
  <Words>1408</Words>
  <Application>Microsoft Office PowerPoint</Application>
  <PresentationFormat>画面に合わせる (4:3)</PresentationFormat>
  <Paragraphs>428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江頭 慎一郎</dc:creator>
  <cp:lastModifiedBy>江頭 慎一郎</cp:lastModifiedBy>
  <cp:revision>45</cp:revision>
  <dcterms:created xsi:type="dcterms:W3CDTF">2022-05-18T01:45:46Z</dcterms:created>
  <dcterms:modified xsi:type="dcterms:W3CDTF">2022-08-12T11:38:23Z</dcterms:modified>
</cp:coreProperties>
</file>