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0" r:id="rId3"/>
    <p:sldId id="269" r:id="rId4"/>
    <p:sldId id="265" r:id="rId5"/>
    <p:sldId id="267" r:id="rId6"/>
    <p:sldId id="264" r:id="rId7"/>
    <p:sldId id="256" r:id="rId8"/>
    <p:sldId id="258" r:id="rId9"/>
    <p:sldId id="259" r:id="rId10"/>
    <p:sldId id="260" r:id="rId11"/>
    <p:sldId id="262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78116" y="740020"/>
            <a:ext cx="2482064" cy="6035429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1712" y="785290"/>
            <a:ext cx="3525700" cy="599125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848540" y="1159523"/>
            <a:ext cx="1876981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Command(View) </a:t>
            </a:r>
          </a:p>
          <a:p>
            <a:pPr algn="ctr"/>
            <a:r>
              <a:rPr kumimoji="1" lang="en-US" altLang="ja-JP" sz="1600" dirty="0"/>
              <a:t>Action(Model)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84273" y="762656"/>
            <a:ext cx="2786249" cy="598656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34875" y="2235343"/>
            <a:ext cx="2395137" cy="1993524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446404" y="1295729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802387" y="1295730"/>
            <a:ext cx="685853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47135" y="1483015"/>
            <a:ext cx="755252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746770" y="1670300"/>
            <a:ext cx="685674" cy="56504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963032" y="2283198"/>
            <a:ext cx="1954320" cy="2332051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</a:t>
            </a:r>
            <a:endParaRPr kumimoji="1" lang="ja-JP" altLang="en-US" sz="16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7940192" y="1674988"/>
            <a:ext cx="34884" cy="60821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539299" y="1300417"/>
            <a:ext cx="871554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409570" y="244574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46770" y="619145"/>
            <a:ext cx="35779" cy="676584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572936" y="2490495"/>
            <a:ext cx="2574549" cy="2440423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 flipV="1">
            <a:off x="6147485" y="3449224"/>
            <a:ext cx="815547" cy="261483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7" idx="3"/>
          </p:cNvCxnSpPr>
          <p:nvPr/>
        </p:nvCxnSpPr>
        <p:spPr>
          <a:xfrm flipH="1" flipV="1">
            <a:off x="2630012" y="3232105"/>
            <a:ext cx="942924" cy="47860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753456" y="2983147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229413" y="2682272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386667" y="2609914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2488240" y="1483016"/>
            <a:ext cx="1360300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3"/>
            <a:endCxn id="72" idx="1"/>
          </p:cNvCxnSpPr>
          <p:nvPr/>
        </p:nvCxnSpPr>
        <p:spPr>
          <a:xfrm>
            <a:off x="2488240" y="1483016"/>
            <a:ext cx="1084696" cy="222769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5725521" y="1483016"/>
            <a:ext cx="1813778" cy="468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787031" y="1806509"/>
            <a:ext cx="73180" cy="6839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2C49522-FBBE-FB18-7EAB-F160F8CE2569}"/>
              </a:ext>
            </a:extLst>
          </p:cNvPr>
          <p:cNvSpPr txBox="1"/>
          <p:nvPr/>
        </p:nvSpPr>
        <p:spPr>
          <a:xfrm>
            <a:off x="6840334" y="4884122"/>
            <a:ext cx="2219393" cy="1711752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 err="1"/>
              <a:t>TTObject</a:t>
            </a:r>
            <a:endParaRPr kumimoji="1" lang="ja-JP" altLang="en-US" sz="16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3FBAE7A1-E23D-E35B-8A81-9E0BB3E9EB27}"/>
              </a:ext>
            </a:extLst>
          </p:cNvPr>
          <p:cNvSpPr txBox="1"/>
          <p:nvPr/>
        </p:nvSpPr>
        <p:spPr>
          <a:xfrm>
            <a:off x="7026440" y="5255955"/>
            <a:ext cx="1954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ScriptBlock</a:t>
            </a:r>
            <a:r>
              <a:rPr kumimoji="1" lang="en-US" altLang="ja-JP" sz="1400" dirty="0"/>
              <a:t>] $</a:t>
            </a:r>
            <a:r>
              <a:rPr kumimoji="1" lang="en-US" altLang="ja-JP" sz="1400" dirty="0" err="1"/>
              <a:t>OnXXXXX</a:t>
            </a:r>
            <a:endParaRPr kumimoji="1" lang="en-US" altLang="ja-JP" sz="1400" dirty="0"/>
          </a:p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psobj</a:t>
            </a:r>
            <a:r>
              <a:rPr kumimoji="1" lang="en-US" altLang="ja-JP" sz="1400" dirty="0"/>
              <a:t>[]] $menus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GetDictionary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GetDisplay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GetActions</a:t>
            </a:r>
            <a:r>
              <a:rPr kumimoji="1" lang="en-US" altLang="ja-JP" sz="1400" dirty="0"/>
              <a:t>()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BDD064A7-BD9F-1E88-A22A-E29C64A783F3}"/>
              </a:ext>
            </a:extLst>
          </p:cNvPr>
          <p:cNvSpPr txBox="1"/>
          <p:nvPr/>
        </p:nvSpPr>
        <p:spPr>
          <a:xfrm>
            <a:off x="3572936" y="5169026"/>
            <a:ext cx="2574549" cy="1196992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344817" y="2800236"/>
            <a:ext cx="1153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62AD47DB-F38C-C0E3-DDB5-B70CF956EDE6}"/>
              </a:ext>
            </a:extLst>
          </p:cNvPr>
          <p:cNvSpPr txBox="1"/>
          <p:nvPr/>
        </p:nvSpPr>
        <p:spPr>
          <a:xfrm>
            <a:off x="226647" y="4429499"/>
            <a:ext cx="2395137" cy="2241048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6C002E2F-BF91-B575-F657-5856A46B4DEC}"/>
              </a:ext>
            </a:extLst>
          </p:cNvPr>
          <p:cNvSpPr txBox="1"/>
          <p:nvPr/>
        </p:nvSpPr>
        <p:spPr>
          <a:xfrm>
            <a:off x="409569" y="4548188"/>
            <a:ext cx="210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C00000"/>
                </a:solidFill>
              </a:rPr>
              <a:t>TTAppManager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5">
                    <a:lumMod val="75000"/>
                  </a:schemeClr>
                </a:solidFill>
              </a:rPr>
              <a:t>TTPanelManager</a:t>
            </a:r>
            <a:endParaRPr kumimoji="1" lang="en-US" altLang="ja-JP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4">
                    <a:lumMod val="75000"/>
                  </a:schemeClr>
                </a:solidFill>
              </a:rPr>
              <a:t>TTDocumentManager</a:t>
            </a:r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6">
                    <a:lumMod val="75000"/>
                  </a:schemeClr>
                </a:solidFill>
              </a:rPr>
              <a:t>TTToolsManager</a:t>
            </a:r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rgbClr val="EE82CA"/>
                </a:solidFill>
              </a:rPr>
              <a:t>TTPopupMenuManager</a:t>
            </a:r>
            <a:endParaRPr kumimoji="1" lang="en-US" altLang="ja-JP" sz="1400" dirty="0">
              <a:solidFill>
                <a:srgbClr val="EE82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76145" y="4891085"/>
            <a:ext cx="2148642" cy="600164"/>
            <a:chOff x="580806" y="3430749"/>
            <a:chExt cx="1947709" cy="600164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8039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10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TagAction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15896" y="2627728"/>
            <a:ext cx="1536914" cy="382419"/>
            <a:chOff x="580806" y="3284098"/>
            <a:chExt cx="1536914" cy="38241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67753" y="3284098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endCxn id="97" idx="1"/>
          </p:cNvCxnSpPr>
          <p:nvPr/>
        </p:nvCxnSpPr>
        <p:spPr>
          <a:xfrm rot="16200000" flipH="1">
            <a:off x="4582479" y="744031"/>
            <a:ext cx="1319389" cy="360128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403890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466209" y="1884978"/>
            <a:ext cx="2975324" cy="1043750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22948"/>
            <a:ext cx="1878336" cy="790647"/>
            <a:chOff x="580806" y="3503679"/>
            <a:chExt cx="1878336" cy="790647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7" y="3524885"/>
              <a:ext cx="17547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104" idx="3"/>
          </p:cNvCxnSpPr>
          <p:nvPr/>
        </p:nvCxnSpPr>
        <p:spPr>
          <a:xfrm rot="5400000">
            <a:off x="6120573" y="2747968"/>
            <a:ext cx="459580" cy="153521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5448053" y="3663947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1828050" y="4367131"/>
            <a:ext cx="2019184" cy="430887"/>
            <a:chOff x="556046" y="3339778"/>
            <a:chExt cx="2019184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658474" y="3339778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5604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>
            <a:off x="1903207" y="4693870"/>
            <a:ext cx="1472938" cy="3515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100951" y="4038106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29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370" y="1859835"/>
            <a:ext cx="1499390" cy="517975"/>
            <a:chOff x="580806" y="3148542"/>
            <a:chExt cx="1499390" cy="51797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694037" y="3148542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76145" y="4891085"/>
            <a:ext cx="2148642" cy="600164"/>
            <a:chOff x="580806" y="3430749"/>
            <a:chExt cx="1947709" cy="600164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8039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1833499" y="1336640"/>
            <a:ext cx="2208350" cy="261610"/>
            <a:chOff x="565813" y="3439484"/>
            <a:chExt cx="2208350" cy="261610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1635" y="2204124"/>
            <a:ext cx="1250563" cy="504914"/>
            <a:chOff x="580806" y="3161603"/>
            <a:chExt cx="1250563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5" y="3161603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15896" y="2627728"/>
            <a:ext cx="1536914" cy="382419"/>
            <a:chOff x="580806" y="3284098"/>
            <a:chExt cx="1536914" cy="38241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67753" y="3284098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77" idx="2"/>
            <a:endCxn id="97" idx="1"/>
          </p:cNvCxnSpPr>
          <p:nvPr/>
        </p:nvCxnSpPr>
        <p:spPr>
          <a:xfrm rot="16200000" flipH="1">
            <a:off x="4582479" y="744031"/>
            <a:ext cx="1319389" cy="360128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403890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1576939"/>
            <a:ext cx="2158412" cy="430887"/>
            <a:chOff x="561575" y="3369341"/>
            <a:chExt cx="2158412" cy="43088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4723" y="3369341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50" idx="3"/>
            <a:endCxn id="77" idx="2"/>
          </p:cNvCxnSpPr>
          <p:nvPr/>
        </p:nvCxnSpPr>
        <p:spPr>
          <a:xfrm flipV="1">
            <a:off x="465683" y="1884978"/>
            <a:ext cx="2975850" cy="41141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66209" y="1884978"/>
            <a:ext cx="2975324" cy="1043750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1"/>
            <a:endCxn id="65" idx="2"/>
          </p:cNvCxnSpPr>
          <p:nvPr/>
        </p:nvCxnSpPr>
        <p:spPr>
          <a:xfrm rot="10800000">
            <a:off x="1908656" y="1563673"/>
            <a:ext cx="1457720" cy="23988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22948"/>
            <a:ext cx="1878336" cy="790647"/>
            <a:chOff x="580806" y="3503679"/>
            <a:chExt cx="1878336" cy="790647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7" y="3524885"/>
              <a:ext cx="17547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104" idx="3"/>
          </p:cNvCxnSpPr>
          <p:nvPr/>
        </p:nvCxnSpPr>
        <p:spPr>
          <a:xfrm rot="5400000">
            <a:off x="6120573" y="2747968"/>
            <a:ext cx="459580" cy="153521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5448053" y="3663947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1828050" y="4367131"/>
            <a:ext cx="2019184" cy="430887"/>
            <a:chOff x="556046" y="3339778"/>
            <a:chExt cx="2019184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658474" y="3339778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5604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>
            <a:off x="1903207" y="4693870"/>
            <a:ext cx="1472938" cy="3515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99392" y="920248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100951" y="4038106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7622346" y="125115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80" name="直線矢印コネクタ 54">
            <a:extLst>
              <a:ext uri="{FF2B5EF4-FFF2-40B4-BE49-F238E27FC236}">
                <a16:creationId xmlns:a16="http://schemas.microsoft.com/office/drawing/2014/main" id="{310972DF-A2F1-5D1C-284D-B209A146D4CC}"/>
              </a:ext>
            </a:extLst>
          </p:cNvPr>
          <p:cNvCxnSpPr>
            <a:cxnSpLocks/>
            <a:stCxn id="68" idx="1"/>
            <a:endCxn id="77" idx="2"/>
          </p:cNvCxnSpPr>
          <p:nvPr/>
        </p:nvCxnSpPr>
        <p:spPr>
          <a:xfrm rot="10800000">
            <a:off x="3441533" y="18849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29316</TotalTime>
  <Words>1030</Words>
  <Application>Microsoft Office PowerPoint</Application>
  <PresentationFormat>画面に合わせる (4:3)</PresentationFormat>
  <Paragraphs>312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32</cp:revision>
  <dcterms:created xsi:type="dcterms:W3CDTF">2022-05-18T01:45:46Z</dcterms:created>
  <dcterms:modified xsi:type="dcterms:W3CDTF">2022-07-31T01:26:11Z</dcterms:modified>
</cp:coreProperties>
</file>