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3" r:id="rId3"/>
    <p:sldId id="265" r:id="rId4"/>
    <p:sldId id="274" r:id="rId5"/>
    <p:sldId id="272" r:id="rId6"/>
    <p:sldId id="271" r:id="rId7"/>
    <p:sldId id="270" r:id="rId8"/>
    <p:sldId id="269" r:id="rId9"/>
    <p:sldId id="267" r:id="rId10"/>
    <p:sldId id="264" r:id="rId11"/>
    <p:sldId id="256" r:id="rId12"/>
    <p:sldId id="258" r:id="rId13"/>
    <p:sldId id="259" r:id="rId14"/>
    <p:sldId id="260" r:id="rId15"/>
    <p:sldId id="262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81204A0-6BAA-9B04-6A7D-5724FEAE13A4}"/>
              </a:ext>
            </a:extLst>
          </p:cNvPr>
          <p:cNvSpPr/>
          <p:nvPr/>
        </p:nvSpPr>
        <p:spPr>
          <a:xfrm>
            <a:off x="3760310" y="4596130"/>
            <a:ext cx="3180104" cy="2128439"/>
          </a:xfrm>
          <a:prstGeom prst="roundRect">
            <a:avLst>
              <a:gd name="adj" fmla="val 81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983589" y="706009"/>
            <a:ext cx="2157198" cy="5763465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763360" y="720646"/>
            <a:ext cx="3165119" cy="376984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3124016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161070" y="1150260"/>
            <a:ext cx="1115268" cy="374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400456" y="4044910"/>
            <a:ext cx="1440245" cy="374571"/>
          </a:xfrm>
          <a:prstGeom prst="round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Notification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1310044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 Event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7880728" y="-45516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220810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345674" y="1138369"/>
            <a:ext cx="1055522" cy="340519"/>
          </a:xfrm>
          <a:prstGeom prst="roundRect">
            <a:avLst/>
          </a:prstGeom>
          <a:ln w="38100">
            <a:solidFill>
              <a:srgbClr val="76717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ttcmd</a:t>
            </a:r>
            <a:r>
              <a:rPr kumimoji="1" lang="en-US" altLang="ja-JP" sz="1400" dirty="0"/>
              <a:t>_*_()</a:t>
            </a:r>
            <a:endParaRPr kumimoji="1" lang="ja-JP" altLang="en-US" sz="1400" dirty="0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293" idx="0"/>
          </p:cNvCxnSpPr>
          <p:nvPr/>
        </p:nvCxnSpPr>
        <p:spPr>
          <a:xfrm>
            <a:off x="5873435" y="1478888"/>
            <a:ext cx="49799" cy="131437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220" idx="2"/>
            <a:endCxn id="228" idx="0"/>
          </p:cNvCxnSpPr>
          <p:nvPr/>
        </p:nvCxnSpPr>
        <p:spPr>
          <a:xfrm>
            <a:off x="7988943" y="5155054"/>
            <a:ext cx="60044" cy="339587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178E48D-E550-BBBB-934D-08723E57CF1F}"/>
              </a:ext>
            </a:extLst>
          </p:cNvPr>
          <p:cNvSpPr/>
          <p:nvPr/>
        </p:nvSpPr>
        <p:spPr>
          <a:xfrm>
            <a:off x="9310855" y="1403541"/>
            <a:ext cx="2482064" cy="137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r>
              <a:rPr kumimoji="1" lang="ja-JP" altLang="en-US" dirty="0"/>
              <a:t>が女王、残りは召使、</a:t>
            </a:r>
            <a:r>
              <a:rPr kumimoji="1" lang="en-US" altLang="ja-JP" dirty="0"/>
              <a:t>Controller</a:t>
            </a:r>
            <a:r>
              <a:rPr kumimoji="1" lang="ja-JP" altLang="en-US" dirty="0"/>
              <a:t>タイミングマネージャー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1C7F6C-0601-72A4-D47C-F7E70697432D}"/>
              </a:ext>
            </a:extLst>
          </p:cNvPr>
          <p:cNvSpPr txBox="1"/>
          <p:nvPr/>
        </p:nvSpPr>
        <p:spPr>
          <a:xfrm>
            <a:off x="9204339" y="187453"/>
            <a:ext cx="2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https://www.infoq.com/jp/articles/no-more-mvc-frameworks/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B63CD4F-4F6E-2239-3793-39AE24B4D37E}"/>
              </a:ext>
            </a:extLst>
          </p:cNvPr>
          <p:cNvSpPr txBox="1"/>
          <p:nvPr/>
        </p:nvSpPr>
        <p:spPr>
          <a:xfrm>
            <a:off x="9204339" y="680572"/>
            <a:ext cx="258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更新が完了すると、ビューは新しいモデルの状態を描画します。</a:t>
            </a:r>
            <a:endParaRPr lang="ja-JP" altLang="en-US" sz="120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CFA1A4CA-59C4-E249-CDA7-DE23762D9EDB}"/>
              </a:ext>
            </a:extLst>
          </p:cNvPr>
          <p:cNvSpPr/>
          <p:nvPr/>
        </p:nvSpPr>
        <p:spPr>
          <a:xfrm>
            <a:off x="9310855" y="5401623"/>
            <a:ext cx="2482064" cy="137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Status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の状態も管理する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F33C687-03A4-8DD4-E45D-E230475BC852}"/>
              </a:ext>
            </a:extLst>
          </p:cNvPr>
          <p:cNvGrpSpPr/>
          <p:nvPr/>
        </p:nvGrpSpPr>
        <p:grpSpPr>
          <a:xfrm>
            <a:off x="979874" y="2880716"/>
            <a:ext cx="2021509" cy="1682648"/>
            <a:chOff x="284692" y="3856168"/>
            <a:chExt cx="2021509" cy="1682648"/>
          </a:xfrm>
        </p:grpSpPr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56083B29-6385-CC33-9568-C1A0EF2EC633}"/>
                </a:ext>
              </a:extLst>
            </p:cNvPr>
            <p:cNvSpPr txBox="1"/>
            <p:nvPr/>
          </p:nvSpPr>
          <p:spPr>
            <a:xfrm>
              <a:off x="284692" y="3856168"/>
              <a:ext cx="2021509" cy="1682648"/>
            </a:xfrm>
            <a:prstGeom prst="roundRect">
              <a:avLst>
                <a:gd name="adj" fmla="val 1026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View</a:t>
              </a:r>
              <a:endParaRPr kumimoji="1" lang="ja-JP" altLang="en-US" sz="1600" dirty="0"/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8F3C0F6C-220D-6BCC-97EA-CDF60DF74591}"/>
                </a:ext>
              </a:extLst>
            </p:cNvPr>
            <p:cNvGrpSpPr/>
            <p:nvPr/>
          </p:nvGrpSpPr>
          <p:grpSpPr>
            <a:xfrm>
              <a:off x="385381" y="4186293"/>
              <a:ext cx="1780449" cy="1208592"/>
              <a:chOff x="385381" y="4186293"/>
              <a:chExt cx="1780449" cy="1208592"/>
            </a:xfrm>
          </p:grpSpPr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80CFE62-9BB7-8FD7-EF6B-17C3848FB631}"/>
                  </a:ext>
                </a:extLst>
              </p:cNvPr>
              <p:cNvSpPr txBox="1"/>
              <p:nvPr/>
            </p:nvSpPr>
            <p:spPr>
              <a:xfrm>
                <a:off x="385381" y="4225334"/>
                <a:ext cx="85710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.Library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.Index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.Shelf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.Desk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.Cabinet</a:t>
                </a: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465ABAD4-2D9D-9D9F-094A-AF9CDF01B089}"/>
                  </a:ext>
                </a:extLst>
              </p:cNvPr>
              <p:cNvSpPr txBox="1"/>
              <p:nvPr/>
            </p:nvSpPr>
            <p:spPr>
              <a:xfrm>
                <a:off x="1149517" y="4186293"/>
                <a:ext cx="101631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accent4">
                        <a:lumMod val="75000"/>
                      </a:schemeClr>
                    </a:solidFill>
                  </a:rPr>
                  <a:t>.Document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.Editor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.Browser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.Grid</a:t>
                </a:r>
              </a:p>
              <a:p>
                <a:r>
                  <a:rPr kumimoji="1" lang="en-US" altLang="ja-JP" sz="1400" dirty="0">
                    <a:solidFill>
                      <a:srgbClr val="EE82CA"/>
                    </a:solidFill>
                  </a:rPr>
                  <a:t>.</a:t>
                </a:r>
                <a:r>
                  <a:rPr kumimoji="1" lang="en-US" altLang="ja-JP" sz="1400" dirty="0" err="1">
                    <a:solidFill>
                      <a:srgbClr val="EE82CA"/>
                    </a:solidFill>
                  </a:rPr>
                  <a:t>PopMenu</a:t>
                </a:r>
                <a:endParaRPr kumimoji="1" lang="ja-JP" altLang="en-US" sz="1400" dirty="0">
                  <a:solidFill>
                    <a:srgbClr val="EE82CA"/>
                  </a:solidFill>
                </a:endParaRPr>
              </a:p>
            </p:txBody>
          </p:sp>
        </p:grpSp>
      </p:grp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678B938-2E7B-FBE7-9636-5E395EE57997}"/>
              </a:ext>
            </a:extLst>
          </p:cNvPr>
          <p:cNvCxnSpPr>
            <a:cxnSpLocks/>
            <a:stCxn id="72" idx="2"/>
            <a:endCxn id="97" idx="3"/>
          </p:cNvCxnSpPr>
          <p:nvPr/>
        </p:nvCxnSpPr>
        <p:spPr>
          <a:xfrm flipH="1">
            <a:off x="3001383" y="2547155"/>
            <a:ext cx="1896084" cy="1174885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3B969CE-C701-701B-1174-E57EB8E51E15}"/>
              </a:ext>
            </a:extLst>
          </p:cNvPr>
          <p:cNvCxnSpPr>
            <a:cxnSpLocks/>
            <a:stCxn id="240" idx="3"/>
            <a:endCxn id="90" idx="1"/>
          </p:cNvCxnSpPr>
          <p:nvPr/>
        </p:nvCxnSpPr>
        <p:spPr>
          <a:xfrm flipV="1">
            <a:off x="3499479" y="1308629"/>
            <a:ext cx="1846195" cy="1306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E52654AE-874D-9E4B-1A51-30AAB37BD409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18704" y="602578"/>
            <a:ext cx="131224" cy="547682"/>
          </a:xfrm>
          <a:prstGeom prst="line">
            <a:avLst/>
          </a:prstGeom>
          <a:ln w="57150">
            <a:solidFill>
              <a:schemeClr val="accent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3CF7140D-072F-49E1-658B-9BFAF35CD3F8}"/>
              </a:ext>
            </a:extLst>
          </p:cNvPr>
          <p:cNvSpPr txBox="1"/>
          <p:nvPr/>
        </p:nvSpPr>
        <p:spPr>
          <a:xfrm>
            <a:off x="7105173" y="1696787"/>
            <a:ext cx="1920164" cy="2025253"/>
          </a:xfrm>
          <a:prstGeom prst="roundRect">
            <a:avLst>
              <a:gd name="adj" fmla="val 11877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Model</a:t>
            </a:r>
          </a:p>
          <a:p>
            <a:pPr indent="177800"/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ja-JP" altLang="en-US" sz="1400" dirty="0"/>
          </a:p>
        </p:txBody>
      </p:sp>
      <p:grpSp>
        <p:nvGrpSpPr>
          <p:cNvPr id="310" name="グループ化 309">
            <a:extLst>
              <a:ext uri="{FF2B5EF4-FFF2-40B4-BE49-F238E27FC236}">
                <a16:creationId xmlns:a16="http://schemas.microsoft.com/office/drawing/2014/main" id="{A1A2A6D0-C4F9-26CC-4266-D0D99F449F51}"/>
              </a:ext>
            </a:extLst>
          </p:cNvPr>
          <p:cNvGrpSpPr/>
          <p:nvPr/>
        </p:nvGrpSpPr>
        <p:grpSpPr>
          <a:xfrm>
            <a:off x="1297996" y="2045776"/>
            <a:ext cx="1197876" cy="610617"/>
            <a:chOff x="1297996" y="2045776"/>
            <a:chExt cx="1197876" cy="61061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F3F222-C38D-6ACC-A61B-5D6606BF5B82}"/>
                </a:ext>
              </a:extLst>
            </p:cNvPr>
            <p:cNvSpPr txBox="1"/>
            <p:nvPr/>
          </p:nvSpPr>
          <p:spPr>
            <a:xfrm>
              <a:off x="1297996" y="2045776"/>
              <a:ext cx="1197876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[</a:t>
              </a:r>
              <a:r>
                <a:rPr kumimoji="1" lang="en-US" altLang="ja-JP" sz="1600" dirty="0" err="1"/>
                <a:t>ScripBlock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7403C0B1-9F3E-D02C-DCC1-B0E467C78909}"/>
                </a:ext>
              </a:extLst>
            </p:cNvPr>
            <p:cNvSpPr txBox="1"/>
            <p:nvPr/>
          </p:nvSpPr>
          <p:spPr>
            <a:xfrm>
              <a:off x="1360520" y="2402477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</a:t>
              </a:r>
              <a:r>
                <a:rPr kumimoji="1" lang="en-US" altLang="ja-JP" sz="1050" b="1" dirty="0" err="1"/>
                <a:t>wpf</a:t>
              </a:r>
              <a:r>
                <a:rPr kumimoji="1" lang="en-US" altLang="ja-JP" sz="1050" b="1" dirty="0"/>
                <a:t>-event</a:t>
              </a:r>
              <a:endParaRPr kumimoji="1" lang="ja-JP" altLang="en-US" sz="1050" b="1" dirty="0"/>
            </a:p>
          </p:txBody>
        </p:sp>
      </p:grp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5358FD43-942E-A224-FDE7-D0350E4D162A}"/>
              </a:ext>
            </a:extLst>
          </p:cNvPr>
          <p:cNvSpPr txBox="1"/>
          <p:nvPr/>
        </p:nvSpPr>
        <p:spPr>
          <a:xfrm>
            <a:off x="7461182" y="4814535"/>
            <a:ext cx="1055522" cy="340519"/>
          </a:xfrm>
          <a:prstGeom prst="round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‘</a:t>
            </a:r>
            <a:r>
              <a:rPr kumimoji="1" lang="en-US" altLang="ja-JP" sz="1400" dirty="0" err="1"/>
              <a:t>ttact</a:t>
            </a:r>
            <a:r>
              <a:rPr kumimoji="1" lang="en-US" altLang="ja-JP" sz="1400" dirty="0"/>
              <a:t>_*’</a:t>
            </a:r>
            <a:endParaRPr kumimoji="1" lang="ja-JP" altLang="en-US" sz="1400" dirty="0"/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AA02A9C4-8F84-B3C0-4E79-139F86BADF1A}"/>
              </a:ext>
            </a:extLst>
          </p:cNvPr>
          <p:cNvCxnSpPr>
            <a:cxnSpLocks/>
            <a:stCxn id="203" idx="2"/>
            <a:endCxn id="20" idx="0"/>
          </p:cNvCxnSpPr>
          <p:nvPr/>
        </p:nvCxnSpPr>
        <p:spPr>
          <a:xfrm>
            <a:off x="8065255" y="3722040"/>
            <a:ext cx="55324" cy="32287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8CE54ADB-5D5C-C023-A628-F7E7D2801CAB}"/>
              </a:ext>
            </a:extLst>
          </p:cNvPr>
          <p:cNvCxnSpPr>
            <a:cxnSpLocks/>
            <a:stCxn id="20" idx="2"/>
            <a:endCxn id="220" idx="0"/>
          </p:cNvCxnSpPr>
          <p:nvPr/>
        </p:nvCxnSpPr>
        <p:spPr>
          <a:xfrm flipH="1">
            <a:off x="7988943" y="4419481"/>
            <a:ext cx="131636" cy="39505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41A68ED2-A0CD-4D09-6BDD-4C7D551C95BC}"/>
              </a:ext>
            </a:extLst>
          </p:cNvPr>
          <p:cNvGrpSpPr/>
          <p:nvPr/>
        </p:nvGrpSpPr>
        <p:grpSpPr>
          <a:xfrm>
            <a:off x="7434876" y="5494641"/>
            <a:ext cx="1228221" cy="593503"/>
            <a:chOff x="7276315" y="5494641"/>
            <a:chExt cx="1228221" cy="593503"/>
          </a:xfrm>
        </p:grpSpPr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D3F8FC27-FE8A-4153-65B7-724436A59F74}"/>
                </a:ext>
              </a:extLst>
            </p:cNvPr>
            <p:cNvSpPr txBox="1"/>
            <p:nvPr/>
          </p:nvSpPr>
          <p:spPr>
            <a:xfrm>
              <a:off x="7362665" y="5494641"/>
              <a:ext cx="1055522" cy="340519"/>
            </a:xfrm>
            <a:prstGeom prst="roundRect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err="1"/>
                <a:t>ttact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9AEC775B-42BC-2B6F-8791-9AE97FB16428}"/>
                </a:ext>
              </a:extLst>
            </p:cNvPr>
            <p:cNvSpPr txBox="1"/>
            <p:nvPr/>
          </p:nvSpPr>
          <p:spPr>
            <a:xfrm>
              <a:off x="7276315" y="5834228"/>
              <a:ext cx="12282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model-notification</a:t>
              </a:r>
              <a:endParaRPr kumimoji="1" lang="ja-JP" altLang="en-US" sz="1050" b="1" dirty="0"/>
            </a:p>
          </p:txBody>
        </p:sp>
      </p:grpSp>
      <p:grpSp>
        <p:nvGrpSpPr>
          <p:cNvPr id="309" name="グループ化 308">
            <a:extLst>
              <a:ext uri="{FF2B5EF4-FFF2-40B4-BE49-F238E27FC236}">
                <a16:creationId xmlns:a16="http://schemas.microsoft.com/office/drawing/2014/main" id="{BE896443-38C0-3B41-1B45-C9013528F256}"/>
              </a:ext>
            </a:extLst>
          </p:cNvPr>
          <p:cNvGrpSpPr/>
          <p:nvPr/>
        </p:nvGrpSpPr>
        <p:grpSpPr>
          <a:xfrm>
            <a:off x="2301802" y="834389"/>
            <a:ext cx="1197677" cy="674594"/>
            <a:chOff x="2292606" y="803125"/>
            <a:chExt cx="1197677" cy="674594"/>
          </a:xfrm>
        </p:grpSpPr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D1D13910-94F1-D0C9-5376-5767BC5CD552}"/>
                </a:ext>
              </a:extLst>
            </p:cNvPr>
            <p:cNvSpPr txBox="1"/>
            <p:nvPr/>
          </p:nvSpPr>
          <p:spPr>
            <a:xfrm>
              <a:off x="2367903" y="803125"/>
              <a:ext cx="10470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view-key-event</a:t>
              </a:r>
              <a:endParaRPr kumimoji="1" lang="ja-JP" altLang="en-US" sz="1050" b="1" dirty="0"/>
            </a:p>
          </p:txBody>
        </p: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48FE59C8-1A59-DC63-471E-67B108562295}"/>
                </a:ext>
              </a:extLst>
            </p:cNvPr>
            <p:cNvSpPr txBox="1"/>
            <p:nvPr/>
          </p:nvSpPr>
          <p:spPr>
            <a:xfrm>
              <a:off x="2292606" y="1103148"/>
              <a:ext cx="1197677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‘</a:t>
              </a:r>
              <a:r>
                <a:rPr kumimoji="1" lang="en-US" altLang="ja-JP" sz="1600" dirty="0" err="1"/>
                <a:t>KeyBind</a:t>
              </a:r>
              <a:r>
                <a:rPr kumimoji="1" lang="en-US" altLang="ja-JP" sz="1600" dirty="0"/>
                <a:t>_*’</a:t>
              </a:r>
              <a:endParaRPr kumimoji="1" lang="ja-JP" altLang="en-US" sz="1600" dirty="0"/>
            </a:p>
          </p:txBody>
        </p:sp>
      </p:grp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C1420BC7-9DB2-D47F-C6BD-25C82E79B093}"/>
              </a:ext>
            </a:extLst>
          </p:cNvPr>
          <p:cNvCxnSpPr>
            <a:cxnSpLocks/>
            <a:stCxn id="8" idx="3"/>
            <a:endCxn id="240" idx="1"/>
          </p:cNvCxnSpPr>
          <p:nvPr/>
        </p:nvCxnSpPr>
        <p:spPr>
          <a:xfrm flipV="1">
            <a:off x="1276338" y="1321698"/>
            <a:ext cx="1025464" cy="1584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89BEB3E2-DFB4-E103-6047-2684023BD8FE}"/>
              </a:ext>
            </a:extLst>
          </p:cNvPr>
          <p:cNvSpPr txBox="1"/>
          <p:nvPr/>
        </p:nvSpPr>
        <p:spPr>
          <a:xfrm>
            <a:off x="3889102" y="204513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tool</a:t>
            </a:r>
            <a:endParaRPr kumimoji="1" lang="ja-JP" altLang="en-US" sz="1050" b="1" dirty="0"/>
          </a:p>
        </p:txBody>
      </p: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6F0A7BE4-52BB-79DE-1C88-04D9ABAFE9D3}"/>
              </a:ext>
            </a:extLst>
          </p:cNvPr>
          <p:cNvGrpSpPr/>
          <p:nvPr/>
        </p:nvGrpSpPr>
        <p:grpSpPr>
          <a:xfrm>
            <a:off x="5117951" y="2793266"/>
            <a:ext cx="1655151" cy="1381472"/>
            <a:chOff x="4750217" y="3728745"/>
            <a:chExt cx="1655151" cy="1381472"/>
          </a:xfrm>
        </p:grpSpPr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9FD22B80-575D-27BB-0CD6-5A04FFC9760E}"/>
                </a:ext>
              </a:extLst>
            </p:cNvPr>
            <p:cNvSpPr txBox="1"/>
            <p:nvPr/>
          </p:nvSpPr>
          <p:spPr>
            <a:xfrm>
              <a:off x="4750217" y="3728745"/>
              <a:ext cx="1610566" cy="1381472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kumimoji="1" lang="ja-JP" altLang="en-US" sz="1600" dirty="0"/>
            </a:p>
          </p:txBody>
        </p:sp>
        <p:sp>
          <p:nvSpPr>
            <p:cNvPr id="294" name="テキスト ボックス 293">
              <a:extLst>
                <a:ext uri="{FF2B5EF4-FFF2-40B4-BE49-F238E27FC236}">
                  <a16:creationId xmlns:a16="http://schemas.microsoft.com/office/drawing/2014/main" id="{3ED9E513-0777-2BE3-4ED9-DDC0C33CE553}"/>
                </a:ext>
              </a:extLst>
            </p:cNvPr>
            <p:cNvSpPr txBox="1"/>
            <p:nvPr/>
          </p:nvSpPr>
          <p:spPr>
            <a:xfrm>
              <a:off x="4842575" y="4075871"/>
              <a:ext cx="8218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.view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.group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.menu</a:t>
              </a:r>
            </a:p>
          </p:txBody>
        </p:sp>
        <p:sp>
          <p:nvSpPr>
            <p:cNvPr id="295" name="テキスト ボックス 294">
              <a:extLst>
                <a:ext uri="{FF2B5EF4-FFF2-40B4-BE49-F238E27FC236}">
                  <a16:creationId xmlns:a16="http://schemas.microsoft.com/office/drawing/2014/main" id="{7F7D189F-16D4-464B-B2CA-074DBB99DFDA}"/>
                </a:ext>
              </a:extLst>
            </p:cNvPr>
            <p:cNvSpPr txBox="1"/>
            <p:nvPr/>
          </p:nvSpPr>
          <p:spPr>
            <a:xfrm>
              <a:off x="5407659" y="4084607"/>
              <a:ext cx="9977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04863" algn="l"/>
                </a:tabLst>
              </a:pPr>
              <a:r>
                <a:rPr kumimoji="1" lang="ja-JP" altLang="en-US" sz="1400" dirty="0"/>
                <a:t>  </a:t>
              </a:r>
              <a:r>
                <a:rPr kumimoji="1" lang="en-US" altLang="ja-JP" sz="1400" dirty="0"/>
                <a:t>.tools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.editor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.browser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.grid	</a:t>
              </a:r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5621769E-BA87-F089-A62A-A56B87355C8F}"/>
              </a:ext>
            </a:extLst>
          </p:cNvPr>
          <p:cNvGrpSpPr/>
          <p:nvPr/>
        </p:nvGrpSpPr>
        <p:grpSpPr>
          <a:xfrm>
            <a:off x="4068180" y="1813833"/>
            <a:ext cx="1658573" cy="733322"/>
            <a:chOff x="4792312" y="2327378"/>
            <a:chExt cx="1361781" cy="733322"/>
          </a:xfrm>
        </p:grpSpPr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8ADA4BAB-26B9-FFF9-D059-CE0958F3F8CA}"/>
                </a:ext>
              </a:extLst>
            </p:cNvPr>
            <p:cNvSpPr txBox="1"/>
            <p:nvPr/>
          </p:nvSpPr>
          <p:spPr>
            <a:xfrm>
              <a:off x="4792312" y="2327378"/>
              <a:ext cx="1361781" cy="733322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Action</a:t>
              </a:r>
              <a:endParaRPr kumimoji="1" lang="ja-JP" altLang="en-US" sz="1600" dirty="0"/>
            </a:p>
          </p:txBody>
        </p:sp>
        <p:sp>
          <p:nvSpPr>
            <p:cNvPr id="320" name="テキスト ボックス 319">
              <a:extLst>
                <a:ext uri="{FF2B5EF4-FFF2-40B4-BE49-F238E27FC236}">
                  <a16:creationId xmlns:a16="http://schemas.microsoft.com/office/drawing/2014/main" id="{055A7CBC-34D6-0DA3-FE9C-8FFA29EDEB81}"/>
                </a:ext>
              </a:extLst>
            </p:cNvPr>
            <p:cNvSpPr txBox="1"/>
            <p:nvPr/>
          </p:nvSpPr>
          <p:spPr>
            <a:xfrm>
              <a:off x="5100664" y="2603035"/>
              <a:ext cx="854745" cy="374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rIns="0" rtlCol="0">
              <a:noAutofit/>
            </a:bodyPr>
            <a:lstStyle/>
            <a:p>
              <a:r>
                <a:rPr kumimoji="1" lang="en-US" altLang="ja-JP" sz="1400" dirty="0" err="1"/>
                <a:t>event_to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320" idx="1"/>
          </p:cNvCxnSpPr>
          <p:nvPr/>
        </p:nvCxnSpPr>
        <p:spPr>
          <a:xfrm>
            <a:off x="2495872" y="2233062"/>
            <a:ext cx="1947863" cy="4371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グループ化 303">
            <a:extLst>
              <a:ext uri="{FF2B5EF4-FFF2-40B4-BE49-F238E27FC236}">
                <a16:creationId xmlns:a16="http://schemas.microsoft.com/office/drawing/2014/main" id="{C4172FC3-C88E-2D48-07C8-5661CB4E35B9}"/>
              </a:ext>
            </a:extLst>
          </p:cNvPr>
          <p:cNvGrpSpPr/>
          <p:nvPr/>
        </p:nvGrpSpPr>
        <p:grpSpPr>
          <a:xfrm>
            <a:off x="4132423" y="4989444"/>
            <a:ext cx="1977688" cy="904705"/>
            <a:chOff x="3337918" y="5155054"/>
            <a:chExt cx="1610566" cy="904705"/>
          </a:xfrm>
        </p:grpSpPr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08ABC5E8-8465-979D-457C-E938EE687223}"/>
                </a:ext>
              </a:extLst>
            </p:cNvPr>
            <p:cNvSpPr txBox="1"/>
            <p:nvPr/>
          </p:nvSpPr>
          <p:spPr>
            <a:xfrm>
              <a:off x="3337918" y="5155054"/>
              <a:ext cx="1610566" cy="904705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State</a:t>
              </a:r>
              <a:endParaRPr kumimoji="1" lang="ja-JP" altLang="en-US" sz="1600" dirty="0"/>
            </a:p>
          </p:txBody>
        </p:sp>
        <p:sp>
          <p:nvSpPr>
            <p:cNvPr id="331" name="テキスト ボックス 330">
              <a:extLst>
                <a:ext uri="{FF2B5EF4-FFF2-40B4-BE49-F238E27FC236}">
                  <a16:creationId xmlns:a16="http://schemas.microsoft.com/office/drawing/2014/main" id="{D75752FF-C6BB-40F7-1E23-8B126D315B0A}"/>
                </a:ext>
              </a:extLst>
            </p:cNvPr>
            <p:cNvSpPr txBox="1"/>
            <p:nvPr/>
          </p:nvSpPr>
          <p:spPr>
            <a:xfrm>
              <a:off x="3558651" y="5508888"/>
              <a:ext cx="1047788" cy="374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rIns="0" rtlCol="0">
              <a:noAutofit/>
            </a:bodyPr>
            <a:lstStyle/>
            <a:p>
              <a:r>
                <a:rPr kumimoji="1" lang="en-US" altLang="ja-JP" sz="1400" dirty="0" err="1"/>
                <a:t>event_after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929BCF15-7735-46E6-7BAE-3044E1E7D1AC}"/>
              </a:ext>
            </a:extLst>
          </p:cNvPr>
          <p:cNvCxnSpPr>
            <a:cxnSpLocks/>
            <a:stCxn id="208" idx="1"/>
            <a:endCxn id="97" idx="3"/>
          </p:cNvCxnSpPr>
          <p:nvPr/>
        </p:nvCxnSpPr>
        <p:spPr>
          <a:xfrm flipH="1" flipV="1">
            <a:off x="3001383" y="3722040"/>
            <a:ext cx="1131040" cy="1719757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CE2EFBE-4035-3B42-23C4-090AA10691AB}"/>
              </a:ext>
            </a:extLst>
          </p:cNvPr>
          <p:cNvCxnSpPr>
            <a:cxnSpLocks/>
            <a:stCxn id="360" idx="3"/>
            <a:endCxn id="331" idx="1"/>
          </p:cNvCxnSpPr>
          <p:nvPr/>
        </p:nvCxnSpPr>
        <p:spPr>
          <a:xfrm>
            <a:off x="1350411" y="5342340"/>
            <a:ext cx="3053060" cy="1882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FED0423E-76FE-ADEC-C42D-7E488366E89D}"/>
              </a:ext>
            </a:extLst>
          </p:cNvPr>
          <p:cNvGrpSpPr/>
          <p:nvPr/>
        </p:nvGrpSpPr>
        <p:grpSpPr>
          <a:xfrm>
            <a:off x="152535" y="5155054"/>
            <a:ext cx="1197876" cy="610617"/>
            <a:chOff x="1297996" y="2045776"/>
            <a:chExt cx="1197876" cy="610617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1A393EE3-F427-F5FC-9035-2EBDDE7F2846}"/>
                </a:ext>
              </a:extLst>
            </p:cNvPr>
            <p:cNvSpPr txBox="1"/>
            <p:nvPr/>
          </p:nvSpPr>
          <p:spPr>
            <a:xfrm>
              <a:off x="1297996" y="2045776"/>
              <a:ext cx="1197876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[</a:t>
              </a:r>
              <a:r>
                <a:rPr kumimoji="1" lang="en-US" altLang="ja-JP" sz="1600" dirty="0" err="1"/>
                <a:t>ScripBlock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153DF6C7-2E19-6663-28EF-606187FDE690}"/>
                </a:ext>
              </a:extLst>
            </p:cNvPr>
            <p:cNvSpPr txBox="1"/>
            <p:nvPr/>
          </p:nvSpPr>
          <p:spPr>
            <a:xfrm>
              <a:off x="1360520" y="2402477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</a:t>
              </a:r>
              <a:r>
                <a:rPr kumimoji="1" lang="en-US" altLang="ja-JP" sz="1050" b="1" dirty="0" err="1"/>
                <a:t>wpf</a:t>
              </a:r>
              <a:r>
                <a:rPr kumimoji="1" lang="en-US" altLang="ja-JP" sz="1050" b="1" dirty="0"/>
                <a:t>-event</a:t>
              </a:r>
              <a:endParaRPr kumimoji="1" lang="ja-JP" altLang="en-US" sz="1050" b="1" dirty="0"/>
            </a:p>
          </p:txBody>
        </p:sp>
      </p:grpSp>
      <p:cxnSp>
        <p:nvCxnSpPr>
          <p:cNvPr id="363" name="直線コネクタ 362">
            <a:extLst>
              <a:ext uri="{FF2B5EF4-FFF2-40B4-BE49-F238E27FC236}">
                <a16:creationId xmlns:a16="http://schemas.microsoft.com/office/drawing/2014/main" id="{7D5FEEAC-0B83-5218-AA02-AD9D5334AB14}"/>
              </a:ext>
            </a:extLst>
          </p:cNvPr>
          <p:cNvCxnSpPr>
            <a:cxnSpLocks/>
            <a:stCxn id="8" idx="2"/>
            <a:endCxn id="360" idx="0"/>
          </p:cNvCxnSpPr>
          <p:nvPr/>
        </p:nvCxnSpPr>
        <p:spPr>
          <a:xfrm>
            <a:off x="718704" y="1524831"/>
            <a:ext cx="32769" cy="363022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1276338" y="1337546"/>
            <a:ext cx="620596" cy="70823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7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81204A0-6BAA-9B04-6A7D-5724FEAE13A4}"/>
              </a:ext>
            </a:extLst>
          </p:cNvPr>
          <p:cNvSpPr/>
          <p:nvPr/>
        </p:nvSpPr>
        <p:spPr>
          <a:xfrm>
            <a:off x="3371920" y="4596130"/>
            <a:ext cx="3180104" cy="2128439"/>
          </a:xfrm>
          <a:prstGeom prst="roundRect">
            <a:avLst>
              <a:gd name="adj" fmla="val 81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58723" y="706009"/>
            <a:ext cx="2482064" cy="5763465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374970" y="720646"/>
            <a:ext cx="3165119" cy="376984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3124016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161070" y="1150260"/>
            <a:ext cx="1115268" cy="374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1276338" y="1337546"/>
            <a:ext cx="620596" cy="70823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241895" y="4044910"/>
            <a:ext cx="1440245" cy="374571"/>
          </a:xfrm>
          <a:prstGeom prst="round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Notification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1310044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 Event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7880728" y="-45516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220810</a:t>
            </a:r>
            <a:endParaRPr kumimoji="1" lang="ja-JP" alt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4957284" y="1138369"/>
            <a:ext cx="1055522" cy="340519"/>
          </a:xfrm>
          <a:prstGeom prst="roundRect">
            <a:avLst/>
          </a:prstGeom>
          <a:ln w="38100">
            <a:solidFill>
              <a:srgbClr val="76717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ttcmd</a:t>
            </a:r>
            <a:r>
              <a:rPr kumimoji="1" lang="en-US" altLang="ja-JP" sz="1400" dirty="0"/>
              <a:t>_*_()</a:t>
            </a:r>
            <a:endParaRPr kumimoji="1" lang="ja-JP" altLang="en-US" sz="1400" dirty="0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293" idx="0"/>
          </p:cNvCxnSpPr>
          <p:nvPr/>
        </p:nvCxnSpPr>
        <p:spPr>
          <a:xfrm>
            <a:off x="5485045" y="1478888"/>
            <a:ext cx="49799" cy="131437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220" idx="2"/>
            <a:endCxn id="228" idx="0"/>
          </p:cNvCxnSpPr>
          <p:nvPr/>
        </p:nvCxnSpPr>
        <p:spPr>
          <a:xfrm>
            <a:off x="7830382" y="5155054"/>
            <a:ext cx="60044" cy="339587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178E48D-E550-BBBB-934D-08723E57CF1F}"/>
              </a:ext>
            </a:extLst>
          </p:cNvPr>
          <p:cNvSpPr/>
          <p:nvPr/>
        </p:nvSpPr>
        <p:spPr>
          <a:xfrm>
            <a:off x="9310855" y="1403541"/>
            <a:ext cx="2482064" cy="137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r>
              <a:rPr kumimoji="1" lang="ja-JP" altLang="en-US" dirty="0"/>
              <a:t>が女王、残りは召使、</a:t>
            </a:r>
            <a:r>
              <a:rPr kumimoji="1" lang="en-US" altLang="ja-JP" dirty="0"/>
              <a:t>Controller</a:t>
            </a:r>
            <a:r>
              <a:rPr kumimoji="1" lang="ja-JP" altLang="en-US" dirty="0"/>
              <a:t>タイミングマネージャー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1C7F6C-0601-72A4-D47C-F7E70697432D}"/>
              </a:ext>
            </a:extLst>
          </p:cNvPr>
          <p:cNvSpPr txBox="1"/>
          <p:nvPr/>
        </p:nvSpPr>
        <p:spPr>
          <a:xfrm>
            <a:off x="9204339" y="187453"/>
            <a:ext cx="224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https://www.infoq.com/jp/articles/no-more-mvc-frameworks/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B63CD4F-4F6E-2239-3793-39AE24B4D37E}"/>
              </a:ext>
            </a:extLst>
          </p:cNvPr>
          <p:cNvSpPr txBox="1"/>
          <p:nvPr/>
        </p:nvSpPr>
        <p:spPr>
          <a:xfrm>
            <a:off x="9204339" y="680572"/>
            <a:ext cx="258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更新が完了すると、ビューは新しいモデルの状態を描画します。</a:t>
            </a:r>
            <a:endParaRPr lang="ja-JP" altLang="en-US" sz="120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CFA1A4CA-59C4-E249-CDA7-DE23762D9EDB}"/>
              </a:ext>
            </a:extLst>
          </p:cNvPr>
          <p:cNvSpPr/>
          <p:nvPr/>
        </p:nvSpPr>
        <p:spPr>
          <a:xfrm>
            <a:off x="9310855" y="5401623"/>
            <a:ext cx="2482064" cy="137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Status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の状態も管理する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F33C687-03A4-8DD4-E45D-E230475BC852}"/>
              </a:ext>
            </a:extLst>
          </p:cNvPr>
          <p:cNvGrpSpPr/>
          <p:nvPr/>
        </p:nvGrpSpPr>
        <p:grpSpPr>
          <a:xfrm>
            <a:off x="979874" y="2880716"/>
            <a:ext cx="2021509" cy="1682648"/>
            <a:chOff x="284692" y="3856168"/>
            <a:chExt cx="2021509" cy="1682648"/>
          </a:xfrm>
        </p:grpSpPr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56083B29-6385-CC33-9568-C1A0EF2EC633}"/>
                </a:ext>
              </a:extLst>
            </p:cNvPr>
            <p:cNvSpPr txBox="1"/>
            <p:nvPr/>
          </p:nvSpPr>
          <p:spPr>
            <a:xfrm>
              <a:off x="284692" y="3856168"/>
              <a:ext cx="2021509" cy="1682648"/>
            </a:xfrm>
            <a:prstGeom prst="roundRect">
              <a:avLst>
                <a:gd name="adj" fmla="val 10260"/>
              </a:avLst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View</a:t>
              </a:r>
              <a:endParaRPr kumimoji="1" lang="ja-JP" altLang="en-US" sz="1600" dirty="0"/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8F3C0F6C-220D-6BCC-97EA-CDF60DF74591}"/>
                </a:ext>
              </a:extLst>
            </p:cNvPr>
            <p:cNvGrpSpPr/>
            <p:nvPr/>
          </p:nvGrpSpPr>
          <p:grpSpPr>
            <a:xfrm>
              <a:off x="385381" y="4186293"/>
              <a:ext cx="1780449" cy="1208592"/>
              <a:chOff x="385381" y="4186293"/>
              <a:chExt cx="1780449" cy="1208592"/>
            </a:xfrm>
          </p:grpSpPr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580CFE62-9BB7-8FD7-EF6B-17C3848FB631}"/>
                  </a:ext>
                </a:extLst>
              </p:cNvPr>
              <p:cNvSpPr txBox="1"/>
              <p:nvPr/>
            </p:nvSpPr>
            <p:spPr>
              <a:xfrm>
                <a:off x="385381" y="4225334"/>
                <a:ext cx="85710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.Library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.Index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.Shelf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.Desk</a:t>
                </a:r>
              </a:p>
              <a:p>
                <a:r>
                  <a:rPr kumimoji="1" lang="en-US" altLang="ja-JP" sz="1400" dirty="0">
                    <a:solidFill>
                      <a:schemeClr val="accent5">
                        <a:lumMod val="75000"/>
                      </a:schemeClr>
                    </a:solidFill>
                  </a:rPr>
                  <a:t>.Cabinet</a:t>
                </a: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465ABAD4-2D9D-9D9F-094A-AF9CDF01B089}"/>
                  </a:ext>
                </a:extLst>
              </p:cNvPr>
              <p:cNvSpPr txBox="1"/>
              <p:nvPr/>
            </p:nvSpPr>
            <p:spPr>
              <a:xfrm>
                <a:off x="1149517" y="4186293"/>
                <a:ext cx="101631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accent4">
                        <a:lumMod val="75000"/>
                      </a:schemeClr>
                    </a:solidFill>
                  </a:rPr>
                  <a:t>.Document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.Editor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.Browser</a:t>
                </a:r>
              </a:p>
              <a:p>
                <a:r>
                  <a:rPr kumimoji="1" lang="en-US" altLang="ja-JP" sz="1400" dirty="0">
                    <a:solidFill>
                      <a:schemeClr val="accent6">
                        <a:lumMod val="75000"/>
                      </a:schemeClr>
                    </a:solidFill>
                  </a:rPr>
                  <a:t>  .Grid</a:t>
                </a:r>
              </a:p>
              <a:p>
                <a:r>
                  <a:rPr kumimoji="1" lang="en-US" altLang="ja-JP" sz="1400" dirty="0">
                    <a:solidFill>
                      <a:srgbClr val="EE82CA"/>
                    </a:solidFill>
                  </a:rPr>
                  <a:t>.</a:t>
                </a:r>
                <a:r>
                  <a:rPr kumimoji="1" lang="en-US" altLang="ja-JP" sz="1400" dirty="0" err="1">
                    <a:solidFill>
                      <a:srgbClr val="EE82CA"/>
                    </a:solidFill>
                  </a:rPr>
                  <a:t>PopMenu</a:t>
                </a:r>
                <a:endParaRPr kumimoji="1" lang="ja-JP" altLang="en-US" sz="1400" dirty="0">
                  <a:solidFill>
                    <a:srgbClr val="EE82CA"/>
                  </a:solidFill>
                </a:endParaRPr>
              </a:p>
            </p:txBody>
          </p:sp>
        </p:grpSp>
      </p:grp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678B938-2E7B-FBE7-9636-5E395EE57997}"/>
              </a:ext>
            </a:extLst>
          </p:cNvPr>
          <p:cNvCxnSpPr>
            <a:cxnSpLocks/>
            <a:stCxn id="72" idx="2"/>
            <a:endCxn id="97" idx="3"/>
          </p:cNvCxnSpPr>
          <p:nvPr/>
        </p:nvCxnSpPr>
        <p:spPr>
          <a:xfrm flipH="1">
            <a:off x="3001383" y="2547155"/>
            <a:ext cx="1507694" cy="1174885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3B969CE-C701-701B-1174-E57EB8E51E15}"/>
              </a:ext>
            </a:extLst>
          </p:cNvPr>
          <p:cNvCxnSpPr>
            <a:cxnSpLocks/>
            <a:stCxn id="240" idx="3"/>
            <a:endCxn id="90" idx="1"/>
          </p:cNvCxnSpPr>
          <p:nvPr/>
        </p:nvCxnSpPr>
        <p:spPr>
          <a:xfrm>
            <a:off x="3490283" y="1290434"/>
            <a:ext cx="1467001" cy="1819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E52654AE-874D-9E4B-1A51-30AAB37BD409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18704" y="602578"/>
            <a:ext cx="131224" cy="547682"/>
          </a:xfrm>
          <a:prstGeom prst="line">
            <a:avLst/>
          </a:prstGeom>
          <a:ln w="57150">
            <a:solidFill>
              <a:schemeClr val="accent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3CF7140D-072F-49E1-658B-9BFAF35CD3F8}"/>
              </a:ext>
            </a:extLst>
          </p:cNvPr>
          <p:cNvSpPr txBox="1"/>
          <p:nvPr/>
        </p:nvSpPr>
        <p:spPr>
          <a:xfrm>
            <a:off x="6946612" y="1696787"/>
            <a:ext cx="1920164" cy="2025253"/>
          </a:xfrm>
          <a:prstGeom prst="roundRect">
            <a:avLst>
              <a:gd name="adj" fmla="val 11877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Model</a:t>
            </a:r>
          </a:p>
          <a:p>
            <a:pPr indent="177800"/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pPr indent="177800"/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ja-JP" altLang="en-US" sz="1400" dirty="0"/>
          </a:p>
        </p:txBody>
      </p:sp>
      <p:grpSp>
        <p:nvGrpSpPr>
          <p:cNvPr id="310" name="グループ化 309">
            <a:extLst>
              <a:ext uri="{FF2B5EF4-FFF2-40B4-BE49-F238E27FC236}">
                <a16:creationId xmlns:a16="http://schemas.microsoft.com/office/drawing/2014/main" id="{A1A2A6D0-C4F9-26CC-4266-D0D99F449F51}"/>
              </a:ext>
            </a:extLst>
          </p:cNvPr>
          <p:cNvGrpSpPr/>
          <p:nvPr/>
        </p:nvGrpSpPr>
        <p:grpSpPr>
          <a:xfrm>
            <a:off x="1297996" y="2045776"/>
            <a:ext cx="1197876" cy="610617"/>
            <a:chOff x="1297996" y="2045776"/>
            <a:chExt cx="1197876" cy="61061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F3F222-C38D-6ACC-A61B-5D6606BF5B82}"/>
                </a:ext>
              </a:extLst>
            </p:cNvPr>
            <p:cNvSpPr txBox="1"/>
            <p:nvPr/>
          </p:nvSpPr>
          <p:spPr>
            <a:xfrm>
              <a:off x="1297996" y="2045776"/>
              <a:ext cx="1197876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[</a:t>
              </a:r>
              <a:r>
                <a:rPr kumimoji="1" lang="en-US" altLang="ja-JP" sz="1600" dirty="0" err="1"/>
                <a:t>ScripBlock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7403C0B1-9F3E-D02C-DCC1-B0E467C78909}"/>
                </a:ext>
              </a:extLst>
            </p:cNvPr>
            <p:cNvSpPr txBox="1"/>
            <p:nvPr/>
          </p:nvSpPr>
          <p:spPr>
            <a:xfrm>
              <a:off x="1360520" y="2402477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</a:t>
              </a:r>
              <a:r>
                <a:rPr kumimoji="1" lang="en-US" altLang="ja-JP" sz="1050" b="1" dirty="0" err="1"/>
                <a:t>wpf</a:t>
              </a:r>
              <a:r>
                <a:rPr kumimoji="1" lang="en-US" altLang="ja-JP" sz="1050" b="1" dirty="0"/>
                <a:t>-event</a:t>
              </a:r>
              <a:endParaRPr kumimoji="1" lang="ja-JP" altLang="en-US" sz="1050" b="1" dirty="0"/>
            </a:p>
          </p:txBody>
        </p:sp>
      </p:grp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5358FD43-942E-A224-FDE7-D0350E4D162A}"/>
              </a:ext>
            </a:extLst>
          </p:cNvPr>
          <p:cNvSpPr txBox="1"/>
          <p:nvPr/>
        </p:nvSpPr>
        <p:spPr>
          <a:xfrm>
            <a:off x="7302621" y="4814535"/>
            <a:ext cx="1055522" cy="340519"/>
          </a:xfrm>
          <a:prstGeom prst="round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‘</a:t>
            </a:r>
            <a:r>
              <a:rPr kumimoji="1" lang="en-US" altLang="ja-JP" sz="1400" dirty="0" err="1"/>
              <a:t>ttact</a:t>
            </a:r>
            <a:r>
              <a:rPr kumimoji="1" lang="en-US" altLang="ja-JP" sz="1400" dirty="0"/>
              <a:t>_*’</a:t>
            </a:r>
            <a:endParaRPr kumimoji="1" lang="ja-JP" altLang="en-US" sz="1400" dirty="0"/>
          </a:p>
        </p:txBody>
      </p: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AA02A9C4-8F84-B3C0-4E79-139F86BADF1A}"/>
              </a:ext>
            </a:extLst>
          </p:cNvPr>
          <p:cNvCxnSpPr>
            <a:cxnSpLocks/>
            <a:stCxn id="203" idx="2"/>
            <a:endCxn id="20" idx="0"/>
          </p:cNvCxnSpPr>
          <p:nvPr/>
        </p:nvCxnSpPr>
        <p:spPr>
          <a:xfrm>
            <a:off x="7906694" y="3722040"/>
            <a:ext cx="55324" cy="32287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8CE54ADB-5D5C-C023-A628-F7E7D2801CAB}"/>
              </a:ext>
            </a:extLst>
          </p:cNvPr>
          <p:cNvCxnSpPr>
            <a:cxnSpLocks/>
            <a:stCxn id="20" idx="2"/>
            <a:endCxn id="220" idx="0"/>
          </p:cNvCxnSpPr>
          <p:nvPr/>
        </p:nvCxnSpPr>
        <p:spPr>
          <a:xfrm flipH="1">
            <a:off x="7830382" y="4419481"/>
            <a:ext cx="131636" cy="39505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グループ化 310">
            <a:extLst>
              <a:ext uri="{FF2B5EF4-FFF2-40B4-BE49-F238E27FC236}">
                <a16:creationId xmlns:a16="http://schemas.microsoft.com/office/drawing/2014/main" id="{41A68ED2-A0CD-4D09-6BDD-4C7D551C95BC}"/>
              </a:ext>
            </a:extLst>
          </p:cNvPr>
          <p:cNvGrpSpPr/>
          <p:nvPr/>
        </p:nvGrpSpPr>
        <p:grpSpPr>
          <a:xfrm>
            <a:off x="7276315" y="5494641"/>
            <a:ext cx="1228221" cy="593503"/>
            <a:chOff x="7276315" y="5494641"/>
            <a:chExt cx="1228221" cy="593503"/>
          </a:xfrm>
        </p:grpSpPr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D3F8FC27-FE8A-4153-65B7-724436A59F74}"/>
                </a:ext>
              </a:extLst>
            </p:cNvPr>
            <p:cNvSpPr txBox="1"/>
            <p:nvPr/>
          </p:nvSpPr>
          <p:spPr>
            <a:xfrm>
              <a:off x="7362665" y="5494641"/>
              <a:ext cx="1055522" cy="340519"/>
            </a:xfrm>
            <a:prstGeom prst="roundRect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 err="1"/>
                <a:t>ttact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9AEC775B-42BC-2B6F-8791-9AE97FB16428}"/>
                </a:ext>
              </a:extLst>
            </p:cNvPr>
            <p:cNvSpPr txBox="1"/>
            <p:nvPr/>
          </p:nvSpPr>
          <p:spPr>
            <a:xfrm>
              <a:off x="7276315" y="5834228"/>
              <a:ext cx="12282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model-notification</a:t>
              </a:r>
              <a:endParaRPr kumimoji="1" lang="ja-JP" altLang="en-US" sz="1050" b="1" dirty="0"/>
            </a:p>
          </p:txBody>
        </p:sp>
      </p:grpSp>
      <p:grpSp>
        <p:nvGrpSpPr>
          <p:cNvPr id="309" name="グループ化 308">
            <a:extLst>
              <a:ext uri="{FF2B5EF4-FFF2-40B4-BE49-F238E27FC236}">
                <a16:creationId xmlns:a16="http://schemas.microsoft.com/office/drawing/2014/main" id="{BE896443-38C0-3B41-1B45-C9013528F256}"/>
              </a:ext>
            </a:extLst>
          </p:cNvPr>
          <p:cNvGrpSpPr/>
          <p:nvPr/>
        </p:nvGrpSpPr>
        <p:grpSpPr>
          <a:xfrm>
            <a:off x="2292606" y="803125"/>
            <a:ext cx="1197677" cy="674594"/>
            <a:chOff x="2292606" y="803125"/>
            <a:chExt cx="1197677" cy="674594"/>
          </a:xfrm>
        </p:grpSpPr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D1D13910-94F1-D0C9-5376-5767BC5CD552}"/>
                </a:ext>
              </a:extLst>
            </p:cNvPr>
            <p:cNvSpPr txBox="1"/>
            <p:nvPr/>
          </p:nvSpPr>
          <p:spPr>
            <a:xfrm>
              <a:off x="2367903" y="803125"/>
              <a:ext cx="10470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view-key-event</a:t>
              </a:r>
              <a:endParaRPr kumimoji="1" lang="ja-JP" altLang="en-US" sz="1050" b="1" dirty="0"/>
            </a:p>
          </p:txBody>
        </p: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48FE59C8-1A59-DC63-471E-67B108562295}"/>
                </a:ext>
              </a:extLst>
            </p:cNvPr>
            <p:cNvSpPr txBox="1"/>
            <p:nvPr/>
          </p:nvSpPr>
          <p:spPr>
            <a:xfrm>
              <a:off x="2292606" y="1103148"/>
              <a:ext cx="1197677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‘</a:t>
              </a:r>
              <a:r>
                <a:rPr kumimoji="1" lang="en-US" altLang="ja-JP" sz="1600" dirty="0" err="1"/>
                <a:t>KeyBind</a:t>
              </a:r>
              <a:r>
                <a:rPr kumimoji="1" lang="en-US" altLang="ja-JP" sz="1600" dirty="0"/>
                <a:t>_*’</a:t>
              </a:r>
              <a:endParaRPr kumimoji="1" lang="ja-JP" altLang="en-US" sz="1600" dirty="0"/>
            </a:p>
          </p:txBody>
        </p:sp>
      </p:grp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C1420BC7-9DB2-D47F-C6BD-25C82E79B093}"/>
              </a:ext>
            </a:extLst>
          </p:cNvPr>
          <p:cNvCxnSpPr>
            <a:cxnSpLocks/>
            <a:stCxn id="8" idx="3"/>
            <a:endCxn id="240" idx="1"/>
          </p:cNvCxnSpPr>
          <p:nvPr/>
        </p:nvCxnSpPr>
        <p:spPr>
          <a:xfrm flipV="1">
            <a:off x="1276338" y="1290434"/>
            <a:ext cx="1016268" cy="4711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89BEB3E2-DFB4-E103-6047-2684023BD8FE}"/>
              </a:ext>
            </a:extLst>
          </p:cNvPr>
          <p:cNvSpPr txBox="1"/>
          <p:nvPr/>
        </p:nvSpPr>
        <p:spPr>
          <a:xfrm>
            <a:off x="3889102" y="204513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/>
              <a:t>tool</a:t>
            </a:r>
            <a:endParaRPr kumimoji="1" lang="ja-JP" altLang="en-US" sz="1050" b="1" dirty="0"/>
          </a:p>
        </p:txBody>
      </p: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6F0A7BE4-52BB-79DE-1C88-04D9ABAFE9D3}"/>
              </a:ext>
            </a:extLst>
          </p:cNvPr>
          <p:cNvGrpSpPr/>
          <p:nvPr/>
        </p:nvGrpSpPr>
        <p:grpSpPr>
          <a:xfrm>
            <a:off x="4729561" y="2793266"/>
            <a:ext cx="1655151" cy="1381472"/>
            <a:chOff x="4750217" y="3728745"/>
            <a:chExt cx="1655151" cy="1381472"/>
          </a:xfrm>
        </p:grpSpPr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9FD22B80-575D-27BB-0CD6-5A04FFC9760E}"/>
                </a:ext>
              </a:extLst>
            </p:cNvPr>
            <p:cNvSpPr txBox="1"/>
            <p:nvPr/>
          </p:nvSpPr>
          <p:spPr>
            <a:xfrm>
              <a:off x="4750217" y="3728745"/>
              <a:ext cx="1610566" cy="1381472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 err="1"/>
                <a:t>appcon</a:t>
              </a:r>
              <a:endParaRPr kumimoji="1" lang="ja-JP" altLang="en-US" sz="1600" dirty="0"/>
            </a:p>
          </p:txBody>
        </p:sp>
        <p:sp>
          <p:nvSpPr>
            <p:cNvPr id="294" name="テキスト ボックス 293">
              <a:extLst>
                <a:ext uri="{FF2B5EF4-FFF2-40B4-BE49-F238E27FC236}">
                  <a16:creationId xmlns:a16="http://schemas.microsoft.com/office/drawing/2014/main" id="{3ED9E513-0777-2BE3-4ED9-DDC0C33CE553}"/>
                </a:ext>
              </a:extLst>
            </p:cNvPr>
            <p:cNvSpPr txBox="1"/>
            <p:nvPr/>
          </p:nvSpPr>
          <p:spPr>
            <a:xfrm>
              <a:off x="4842575" y="4075871"/>
              <a:ext cx="8218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.view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.group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.menu</a:t>
              </a:r>
            </a:p>
          </p:txBody>
        </p:sp>
        <p:sp>
          <p:nvSpPr>
            <p:cNvPr id="295" name="テキスト ボックス 294">
              <a:extLst>
                <a:ext uri="{FF2B5EF4-FFF2-40B4-BE49-F238E27FC236}">
                  <a16:creationId xmlns:a16="http://schemas.microsoft.com/office/drawing/2014/main" id="{7F7D189F-16D4-464B-B2CA-074DBB99DFDA}"/>
                </a:ext>
              </a:extLst>
            </p:cNvPr>
            <p:cNvSpPr txBox="1"/>
            <p:nvPr/>
          </p:nvSpPr>
          <p:spPr>
            <a:xfrm>
              <a:off x="5407659" y="4084607"/>
              <a:ext cx="9977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04863" algn="l"/>
                </a:tabLst>
              </a:pPr>
              <a:r>
                <a:rPr kumimoji="1" lang="ja-JP" altLang="en-US" sz="1400" dirty="0"/>
                <a:t>  </a:t>
              </a:r>
              <a:r>
                <a:rPr kumimoji="1" lang="en-US" altLang="ja-JP" sz="1400" dirty="0"/>
                <a:t>.tools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.editor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.browser	</a:t>
              </a:r>
            </a:p>
            <a:p>
              <a:pPr>
                <a:tabLst>
                  <a:tab pos="804863" algn="l"/>
                </a:tabLst>
              </a:pPr>
              <a:r>
                <a:rPr kumimoji="1" lang="en-US" altLang="ja-JP" sz="1400" dirty="0"/>
                <a:t>    .grid	</a:t>
              </a:r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5621769E-BA87-F089-A62A-A56B87355C8F}"/>
              </a:ext>
            </a:extLst>
          </p:cNvPr>
          <p:cNvGrpSpPr/>
          <p:nvPr/>
        </p:nvGrpSpPr>
        <p:grpSpPr>
          <a:xfrm>
            <a:off x="3679790" y="1813833"/>
            <a:ext cx="1658573" cy="733322"/>
            <a:chOff x="4792312" y="2327378"/>
            <a:chExt cx="1361781" cy="733322"/>
          </a:xfrm>
        </p:grpSpPr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8ADA4BAB-26B9-FFF9-D059-CE0958F3F8CA}"/>
                </a:ext>
              </a:extLst>
            </p:cNvPr>
            <p:cNvSpPr txBox="1"/>
            <p:nvPr/>
          </p:nvSpPr>
          <p:spPr>
            <a:xfrm>
              <a:off x="4792312" y="2327378"/>
              <a:ext cx="1361781" cy="733322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Action</a:t>
              </a:r>
              <a:endParaRPr kumimoji="1" lang="ja-JP" altLang="en-US" sz="1600" dirty="0"/>
            </a:p>
          </p:txBody>
        </p:sp>
        <p:sp>
          <p:nvSpPr>
            <p:cNvPr id="320" name="テキスト ボックス 319">
              <a:extLst>
                <a:ext uri="{FF2B5EF4-FFF2-40B4-BE49-F238E27FC236}">
                  <a16:creationId xmlns:a16="http://schemas.microsoft.com/office/drawing/2014/main" id="{055A7CBC-34D6-0DA3-FE9C-8FFA29EDEB81}"/>
                </a:ext>
              </a:extLst>
            </p:cNvPr>
            <p:cNvSpPr txBox="1"/>
            <p:nvPr/>
          </p:nvSpPr>
          <p:spPr>
            <a:xfrm>
              <a:off x="5100664" y="2603035"/>
              <a:ext cx="854745" cy="374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rIns="0" rtlCol="0">
              <a:noAutofit/>
            </a:bodyPr>
            <a:lstStyle/>
            <a:p>
              <a:r>
                <a:rPr kumimoji="1" lang="en-US" altLang="ja-JP" sz="1400" dirty="0" err="1"/>
                <a:t>event_to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320" idx="1"/>
          </p:cNvCxnSpPr>
          <p:nvPr/>
        </p:nvCxnSpPr>
        <p:spPr>
          <a:xfrm>
            <a:off x="2495872" y="2233062"/>
            <a:ext cx="1559473" cy="4371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グループ化 303">
            <a:extLst>
              <a:ext uri="{FF2B5EF4-FFF2-40B4-BE49-F238E27FC236}">
                <a16:creationId xmlns:a16="http://schemas.microsoft.com/office/drawing/2014/main" id="{C4172FC3-C88E-2D48-07C8-5661CB4E35B9}"/>
              </a:ext>
            </a:extLst>
          </p:cNvPr>
          <p:cNvGrpSpPr/>
          <p:nvPr/>
        </p:nvGrpSpPr>
        <p:grpSpPr>
          <a:xfrm>
            <a:off x="3744033" y="4989444"/>
            <a:ext cx="1977688" cy="904705"/>
            <a:chOff x="3337918" y="5155054"/>
            <a:chExt cx="1610566" cy="904705"/>
          </a:xfrm>
        </p:grpSpPr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08ABC5E8-8465-979D-457C-E938EE687223}"/>
                </a:ext>
              </a:extLst>
            </p:cNvPr>
            <p:cNvSpPr txBox="1"/>
            <p:nvPr/>
          </p:nvSpPr>
          <p:spPr>
            <a:xfrm>
              <a:off x="3337918" y="5155054"/>
              <a:ext cx="1610566" cy="904705"/>
            </a:xfrm>
            <a:prstGeom prst="roundRect">
              <a:avLst>
                <a:gd name="adj" fmla="val 10292"/>
              </a:avLst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kumimoji="1" lang="en-US" altLang="ja-JP" sz="1600" dirty="0"/>
                <a:t>State</a:t>
              </a:r>
              <a:endParaRPr kumimoji="1" lang="ja-JP" altLang="en-US" sz="1600" dirty="0"/>
            </a:p>
          </p:txBody>
        </p:sp>
        <p:sp>
          <p:nvSpPr>
            <p:cNvPr id="331" name="テキスト ボックス 330">
              <a:extLst>
                <a:ext uri="{FF2B5EF4-FFF2-40B4-BE49-F238E27FC236}">
                  <a16:creationId xmlns:a16="http://schemas.microsoft.com/office/drawing/2014/main" id="{D75752FF-C6BB-40F7-1E23-8B126D315B0A}"/>
                </a:ext>
              </a:extLst>
            </p:cNvPr>
            <p:cNvSpPr txBox="1"/>
            <p:nvPr/>
          </p:nvSpPr>
          <p:spPr>
            <a:xfrm>
              <a:off x="3558651" y="5508888"/>
              <a:ext cx="1047788" cy="374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rIns="0" rtlCol="0">
              <a:noAutofit/>
            </a:bodyPr>
            <a:lstStyle/>
            <a:p>
              <a:r>
                <a:rPr kumimoji="1" lang="en-US" altLang="ja-JP" sz="1400" dirty="0" err="1"/>
                <a:t>event_after</a:t>
              </a:r>
              <a:r>
                <a:rPr kumimoji="1" lang="en-US" altLang="ja-JP" sz="1400" dirty="0"/>
                <a:t>_*</a:t>
              </a:r>
              <a:endParaRPr kumimoji="1" lang="ja-JP" altLang="en-US" sz="1400" dirty="0"/>
            </a:p>
          </p:txBody>
        </p: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929BCF15-7735-46E6-7BAE-3044E1E7D1AC}"/>
              </a:ext>
            </a:extLst>
          </p:cNvPr>
          <p:cNvCxnSpPr>
            <a:cxnSpLocks/>
            <a:stCxn id="208" idx="1"/>
            <a:endCxn id="97" idx="3"/>
          </p:cNvCxnSpPr>
          <p:nvPr/>
        </p:nvCxnSpPr>
        <p:spPr>
          <a:xfrm flipH="1" flipV="1">
            <a:off x="3001383" y="3722040"/>
            <a:ext cx="742650" cy="1719757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CE2EFBE-4035-3B42-23C4-090AA10691AB}"/>
              </a:ext>
            </a:extLst>
          </p:cNvPr>
          <p:cNvCxnSpPr>
            <a:cxnSpLocks/>
            <a:stCxn id="360" idx="3"/>
            <a:endCxn id="331" idx="1"/>
          </p:cNvCxnSpPr>
          <p:nvPr/>
        </p:nvCxnSpPr>
        <p:spPr>
          <a:xfrm>
            <a:off x="1350411" y="5342340"/>
            <a:ext cx="2664670" cy="1882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FED0423E-76FE-ADEC-C42D-7E488366E89D}"/>
              </a:ext>
            </a:extLst>
          </p:cNvPr>
          <p:cNvGrpSpPr/>
          <p:nvPr/>
        </p:nvGrpSpPr>
        <p:grpSpPr>
          <a:xfrm>
            <a:off x="152535" y="5155054"/>
            <a:ext cx="1197876" cy="610617"/>
            <a:chOff x="1297996" y="2045776"/>
            <a:chExt cx="1197876" cy="610617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1A393EE3-F427-F5FC-9035-2EBDDE7F2846}"/>
                </a:ext>
              </a:extLst>
            </p:cNvPr>
            <p:cNvSpPr txBox="1"/>
            <p:nvPr/>
          </p:nvSpPr>
          <p:spPr>
            <a:xfrm>
              <a:off x="1297996" y="2045776"/>
              <a:ext cx="1197876" cy="374571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[</a:t>
              </a:r>
              <a:r>
                <a:rPr kumimoji="1" lang="en-US" altLang="ja-JP" sz="1600" dirty="0" err="1"/>
                <a:t>ScripBlock</a:t>
              </a:r>
              <a:r>
                <a:rPr kumimoji="1" lang="en-US" altLang="ja-JP" sz="1600" dirty="0"/>
                <a:t>]</a:t>
              </a:r>
              <a:endParaRPr kumimoji="1" lang="ja-JP" altLang="en-US" sz="1600" dirty="0"/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153DF6C7-2E19-6663-28EF-606187FDE690}"/>
                </a:ext>
              </a:extLst>
            </p:cNvPr>
            <p:cNvSpPr txBox="1"/>
            <p:nvPr/>
          </p:nvSpPr>
          <p:spPr>
            <a:xfrm>
              <a:off x="1360520" y="2402477"/>
              <a:ext cx="10679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/>
                <a:t>view-</a:t>
              </a:r>
              <a:r>
                <a:rPr kumimoji="1" lang="en-US" altLang="ja-JP" sz="1050" b="1" dirty="0" err="1"/>
                <a:t>wpf</a:t>
              </a:r>
              <a:r>
                <a:rPr kumimoji="1" lang="en-US" altLang="ja-JP" sz="1050" b="1" dirty="0"/>
                <a:t>-event</a:t>
              </a:r>
              <a:endParaRPr kumimoji="1" lang="ja-JP" altLang="en-US" sz="1050" b="1" dirty="0"/>
            </a:p>
          </p:txBody>
        </p:sp>
      </p:grpSp>
      <p:cxnSp>
        <p:nvCxnSpPr>
          <p:cNvPr id="363" name="直線コネクタ 362">
            <a:extLst>
              <a:ext uri="{FF2B5EF4-FFF2-40B4-BE49-F238E27FC236}">
                <a16:creationId xmlns:a16="http://schemas.microsoft.com/office/drawing/2014/main" id="{7D5FEEAC-0B83-5218-AA02-AD9D5334AB14}"/>
              </a:ext>
            </a:extLst>
          </p:cNvPr>
          <p:cNvCxnSpPr>
            <a:cxnSpLocks/>
            <a:stCxn id="8" idx="2"/>
            <a:endCxn id="360" idx="0"/>
          </p:cNvCxnSpPr>
          <p:nvPr/>
        </p:nvCxnSpPr>
        <p:spPr>
          <a:xfrm>
            <a:off x="718704" y="1524831"/>
            <a:ext cx="32769" cy="363022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2797450" y="4428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Action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889380" y="44281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State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19859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262515" y="825142"/>
            <a:ext cx="0" cy="59577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115363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71E81F3-A417-4984-CFC1-ACC0876366C8}"/>
              </a:ext>
            </a:extLst>
          </p:cNvPr>
          <p:cNvGrpSpPr/>
          <p:nvPr/>
        </p:nvGrpSpPr>
        <p:grpSpPr>
          <a:xfrm>
            <a:off x="315370" y="1037804"/>
            <a:ext cx="1888714" cy="707886"/>
            <a:chOff x="580806" y="3337520"/>
            <a:chExt cx="1888714" cy="707886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DB5DBCA-763F-069D-98A2-FE474716B68E}"/>
                </a:ext>
              </a:extLst>
            </p:cNvPr>
            <p:cNvSpPr txBox="1"/>
            <p:nvPr/>
          </p:nvSpPr>
          <p:spPr>
            <a:xfrm>
              <a:off x="655962" y="3337520"/>
              <a:ext cx="1813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  <a:p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Xaml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::Load()</a:t>
              </a:r>
            </a:p>
            <a:p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GetWPFObject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Object.New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()(</a:t>
              </a:r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全階層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</p:txBody>
        </p:sp>
        <p:sp>
          <p:nvSpPr>
            <p:cNvPr id="4" name="ひし形 3">
              <a:extLst>
                <a:ext uri="{FF2B5EF4-FFF2-40B4-BE49-F238E27FC236}">
                  <a16:creationId xmlns:a16="http://schemas.microsoft.com/office/drawing/2014/main" id="{F523A6FC-7AED-3028-24C0-AF81E3F9B9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52003F3-763D-5458-33CB-B9D66A9F7D6B}"/>
              </a:ext>
            </a:extLst>
          </p:cNvPr>
          <p:cNvGrpSpPr/>
          <p:nvPr/>
        </p:nvGrpSpPr>
        <p:grpSpPr>
          <a:xfrm>
            <a:off x="5192170" y="942554"/>
            <a:ext cx="1888714" cy="328997"/>
            <a:chOff x="580806" y="3337520"/>
            <a:chExt cx="1888714" cy="328997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984599C-5C29-624D-37DF-0D620C329C07}"/>
                </a:ext>
              </a:extLst>
            </p:cNvPr>
            <p:cNvSpPr txBox="1"/>
            <p:nvPr/>
          </p:nvSpPr>
          <p:spPr>
            <a:xfrm>
              <a:off x="655962" y="3337520"/>
              <a:ext cx="1813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ひし形 6">
              <a:extLst>
                <a:ext uri="{FF2B5EF4-FFF2-40B4-BE49-F238E27FC236}">
                  <a16:creationId xmlns:a16="http://schemas.microsoft.com/office/drawing/2014/main" id="{A27F4E37-5540-B52C-1CD3-E5F0CDF8FF3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5995F9A-F021-16A1-FB55-BF58CE36DC4B}"/>
              </a:ext>
            </a:extLst>
          </p:cNvPr>
          <p:cNvGrpSpPr/>
          <p:nvPr/>
        </p:nvGrpSpPr>
        <p:grpSpPr>
          <a:xfrm>
            <a:off x="3129919" y="968258"/>
            <a:ext cx="2223068" cy="328997"/>
            <a:chOff x="580806" y="3337520"/>
            <a:chExt cx="2223068" cy="328997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E461D10-FE23-0D95-81CA-DA42BD263CD9}"/>
                </a:ext>
              </a:extLst>
            </p:cNvPr>
            <p:cNvSpPr txBox="1"/>
            <p:nvPr/>
          </p:nvSpPr>
          <p:spPr>
            <a:xfrm>
              <a:off x="655962" y="3337520"/>
              <a:ext cx="2147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TTActionController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ひし形 10">
              <a:extLst>
                <a:ext uri="{FF2B5EF4-FFF2-40B4-BE49-F238E27FC236}">
                  <a16:creationId xmlns:a16="http://schemas.microsoft.com/office/drawing/2014/main" id="{825D77A8-8B66-FCB4-B56E-AF92ED0CC6F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0FE072C-B074-47B1-D6DC-781980212F07}"/>
              </a:ext>
            </a:extLst>
          </p:cNvPr>
          <p:cNvGrpSpPr/>
          <p:nvPr/>
        </p:nvGrpSpPr>
        <p:grpSpPr>
          <a:xfrm>
            <a:off x="7047869" y="954125"/>
            <a:ext cx="2223068" cy="328997"/>
            <a:chOff x="580806" y="3337520"/>
            <a:chExt cx="2223068" cy="328997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09EF672-C871-EEA9-447A-E0097B0D6017}"/>
                </a:ext>
              </a:extLst>
            </p:cNvPr>
            <p:cNvSpPr txBox="1"/>
            <p:nvPr/>
          </p:nvSpPr>
          <p:spPr>
            <a:xfrm>
              <a:off x="655962" y="3337520"/>
              <a:ext cx="21479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TTStateController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ひし形 13">
              <a:extLst>
                <a:ext uri="{FF2B5EF4-FFF2-40B4-BE49-F238E27FC236}">
                  <a16:creationId xmlns:a16="http://schemas.microsoft.com/office/drawing/2014/main" id="{5E54C185-7596-E5CC-048A-4991B3B91EE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672B09-E0D8-8C21-3ECB-11E8ACD2DD74}"/>
              </a:ext>
            </a:extLst>
          </p:cNvPr>
          <p:cNvGrpSpPr/>
          <p:nvPr/>
        </p:nvGrpSpPr>
        <p:grpSpPr>
          <a:xfrm>
            <a:off x="315370" y="1957236"/>
            <a:ext cx="1958104" cy="553998"/>
            <a:chOff x="580806" y="3337520"/>
            <a:chExt cx="1958104" cy="553998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CF79618-E47A-9A31-F328-7973E79C8448}"/>
                </a:ext>
              </a:extLst>
            </p:cNvPr>
            <p:cNvSpPr txBox="1"/>
            <p:nvPr/>
          </p:nvSpPr>
          <p:spPr>
            <a:xfrm>
              <a:off x="655962" y="3337520"/>
              <a:ext cx="1882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ShowApplication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BindEvents</a:t>
              </a:r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全階層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  <a:p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r>
                <a:rPr kumimoji="1" lang="en-US" altLang="ja-JP" sz="10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SetDefaultStates</a:t>
              </a:r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全階層</a:t>
              </a:r>
              <a:r>
                <a:rPr kumimoji="1"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ひし形 17">
              <a:extLst>
                <a:ext uri="{FF2B5EF4-FFF2-40B4-BE49-F238E27FC236}">
                  <a16:creationId xmlns:a16="http://schemas.microsoft.com/office/drawing/2014/main" id="{985EAE43-D52A-4181-1284-A96B83038A26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CC9AFC8-D89B-D494-659B-21014F02FF6A}"/>
              </a:ext>
            </a:extLst>
          </p:cNvPr>
          <p:cNvSpPr txBox="1"/>
          <p:nvPr/>
        </p:nvSpPr>
        <p:spPr>
          <a:xfrm>
            <a:off x="44077" y="4407812"/>
            <a:ext cx="1287923" cy="190595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階層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Library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Index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Shelf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Desk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Cabinet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Document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↓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Editor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↓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Browser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↓</a:t>
            </a:r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Grid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↓</a:t>
            </a:r>
            <a:r>
              <a:rPr kumimoji="1"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PopupMenu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36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55AC7-9548-CCE5-AF81-55A8E512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277A0-7C94-81F0-C329-C8D40764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03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39440" y="704979"/>
            <a:ext cx="2482064" cy="5196002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0905" y="735525"/>
            <a:ext cx="3525700" cy="5157972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292509" y="1178137"/>
            <a:ext cx="1563296" cy="85009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ScriptBlock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2786249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11241" y="1142237"/>
            <a:ext cx="2492814" cy="3168219"/>
          </a:xfrm>
          <a:prstGeom prst="roundRect">
            <a:avLst>
              <a:gd name="adj" fmla="val 8294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293895" y="148505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444631" y="1475906"/>
            <a:ext cx="1137306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view-event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94626" y="1663192"/>
            <a:ext cx="550005" cy="915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840334" y="2137636"/>
            <a:ext cx="1954320" cy="2979739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 Objects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089732" y="4571462"/>
            <a:ext cx="1440245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model- 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67885" y="602578"/>
            <a:ext cx="26376" cy="882479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449321" y="2402798"/>
            <a:ext cx="2574549" cy="2221154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 Objects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>
            <a:off x="6023870" y="3513375"/>
            <a:ext cx="816464" cy="11413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179" idx="3"/>
          </p:cNvCxnSpPr>
          <p:nvPr/>
        </p:nvCxnSpPr>
        <p:spPr>
          <a:xfrm flipH="1" flipV="1">
            <a:off x="2704055" y="3168289"/>
            <a:ext cx="745266" cy="3450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660558" y="2777369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158153" y="2541365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488832" y="2480445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581937" y="1603182"/>
            <a:ext cx="710572" cy="6001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73" idx="3"/>
          </p:cNvCxnSpPr>
          <p:nvPr/>
        </p:nvCxnSpPr>
        <p:spPr>
          <a:xfrm flipH="1">
            <a:off x="5680246" y="4758748"/>
            <a:ext cx="1409486" cy="510778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074157" y="2028227"/>
            <a:ext cx="662439" cy="37457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408810" y="2583513"/>
            <a:ext cx="1295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8542EE0-BDE4-0872-AB88-21135C012F86}"/>
              </a:ext>
            </a:extLst>
          </p:cNvPr>
          <p:cNvSpPr txBox="1"/>
          <p:nvPr/>
        </p:nvSpPr>
        <p:spPr>
          <a:xfrm>
            <a:off x="3841872" y="4946033"/>
            <a:ext cx="1838374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Static::Action</a:t>
            </a:r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 err="1"/>
              <a:t>tttact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215882" y="1527643"/>
            <a:ext cx="1055522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ttcmd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E80EC5E-EE43-7E8E-9C58-0210D9282327}"/>
              </a:ext>
            </a:extLst>
          </p:cNvPr>
          <p:cNvCxnSpPr>
            <a:cxnSpLocks/>
            <a:stCxn id="153" idx="3"/>
            <a:endCxn id="90" idx="1"/>
          </p:cNvCxnSpPr>
          <p:nvPr/>
        </p:nvCxnSpPr>
        <p:spPr>
          <a:xfrm flipV="1">
            <a:off x="4660396" y="1714929"/>
            <a:ext cx="555486" cy="1282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72" idx="0"/>
          </p:cNvCxnSpPr>
          <p:nvPr/>
        </p:nvCxnSpPr>
        <p:spPr>
          <a:xfrm flipH="1">
            <a:off x="4736596" y="1902214"/>
            <a:ext cx="1007047" cy="500584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H="1" flipV="1">
            <a:off x="4736596" y="4623952"/>
            <a:ext cx="24463" cy="32208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87F853D-7D48-77AF-E5B0-810EDA399F4D}"/>
              </a:ext>
            </a:extLst>
          </p:cNvPr>
          <p:cNvSpPr txBox="1"/>
          <p:nvPr/>
        </p:nvSpPr>
        <p:spPr>
          <a:xfrm>
            <a:off x="3456837" y="1540463"/>
            <a:ext cx="1203559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key-event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57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2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Insert Date</a:t>
            </a:r>
          </a:p>
          <a:p>
            <a:endParaRPr kumimoji="1" lang="ja-JP" altLang="en-US" u="sng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4AB1CF-5A63-D215-0BA0-D12410DD3F2C}"/>
              </a:ext>
            </a:extLst>
          </p:cNvPr>
          <p:cNvSpPr txBox="1"/>
          <p:nvPr/>
        </p:nvSpPr>
        <p:spPr>
          <a:xfrm>
            <a:off x="1370566" y="1143109"/>
            <a:ext cx="11240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1A7A4F83-28C2-563B-9EE3-5E1D6B4B3F80}"/>
              </a:ext>
            </a:extLst>
          </p:cNvPr>
          <p:cNvGrpSpPr/>
          <p:nvPr/>
        </p:nvGrpSpPr>
        <p:grpSpPr>
          <a:xfrm>
            <a:off x="1833499" y="1457128"/>
            <a:ext cx="2538085" cy="261610"/>
            <a:chOff x="565813" y="3439484"/>
            <a:chExt cx="2538085" cy="261610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D7FB9AE3-5AED-B663-7DA7-B8DFD350FB48}"/>
                </a:ext>
              </a:extLst>
            </p:cNvPr>
            <p:cNvSpPr txBox="1"/>
            <p:nvPr/>
          </p:nvSpPr>
          <p:spPr>
            <a:xfrm>
              <a:off x="698364" y="3439484"/>
              <a:ext cx="24055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ttcmd_editor_edit_insert_date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ひし形 69">
              <a:extLst>
                <a:ext uri="{FF2B5EF4-FFF2-40B4-BE49-F238E27FC236}">
                  <a16:creationId xmlns:a16="http://schemas.microsoft.com/office/drawing/2014/main" id="{B30646D9-861D-D8BE-0EE8-841AAC6290FB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73F657A0-8830-29C6-3172-268650C2C415}"/>
              </a:ext>
            </a:extLst>
          </p:cNvPr>
          <p:cNvGrpSpPr/>
          <p:nvPr/>
        </p:nvGrpSpPr>
        <p:grpSpPr>
          <a:xfrm>
            <a:off x="315370" y="1791519"/>
            <a:ext cx="1888714" cy="362682"/>
            <a:chOff x="580806" y="3303835"/>
            <a:chExt cx="1888714" cy="362682"/>
          </a:xfrm>
        </p:grpSpPr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4B3CF77-9B9C-9A34-E76D-708EE6E9D2F1}"/>
                </a:ext>
              </a:extLst>
            </p:cNvPr>
            <p:cNvSpPr txBox="1"/>
            <p:nvPr/>
          </p:nvSpPr>
          <p:spPr>
            <a:xfrm>
              <a:off x="655962" y="3303835"/>
              <a:ext cx="1813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9" name="ひし形 88">
              <a:extLst>
                <a:ext uri="{FF2B5EF4-FFF2-40B4-BE49-F238E27FC236}">
                  <a16:creationId xmlns:a16="http://schemas.microsoft.com/office/drawing/2014/main" id="{EA68492B-B131-B0C0-F48A-75C786A2722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54">
            <a:extLst>
              <a:ext uri="{FF2B5EF4-FFF2-40B4-BE49-F238E27FC236}">
                <a16:creationId xmlns:a16="http://schemas.microsoft.com/office/drawing/2014/main" id="{10D5D0A9-3A93-802C-E66C-D6BCC8EE5BD4}"/>
              </a:ext>
            </a:extLst>
          </p:cNvPr>
          <p:cNvCxnSpPr>
            <a:cxnSpLocks/>
            <a:stCxn id="89" idx="3"/>
            <a:endCxn id="70" idx="2"/>
          </p:cNvCxnSpPr>
          <p:nvPr/>
        </p:nvCxnSpPr>
        <p:spPr>
          <a:xfrm flipV="1">
            <a:off x="465683" y="1684161"/>
            <a:ext cx="1442973" cy="38862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6A5075B7-BF8B-B75F-1D93-755C21DF30D5}"/>
              </a:ext>
            </a:extLst>
          </p:cNvPr>
          <p:cNvGrpSpPr/>
          <p:nvPr/>
        </p:nvGrpSpPr>
        <p:grpSpPr>
          <a:xfrm>
            <a:off x="1833499" y="5421689"/>
            <a:ext cx="1288893" cy="261610"/>
            <a:chOff x="565813" y="3439484"/>
            <a:chExt cx="1288893" cy="261610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B5AA29B4-F6BB-6459-44F3-4DA6012C9C39}"/>
                </a:ext>
              </a:extLst>
            </p:cNvPr>
            <p:cNvSpPr txBox="1"/>
            <p:nvPr/>
          </p:nvSpPr>
          <p:spPr>
            <a:xfrm>
              <a:off x="698363" y="3439484"/>
              <a:ext cx="1156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 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$selected</a:t>
              </a:r>
            </a:p>
          </p:txBody>
        </p:sp>
        <p:sp>
          <p:nvSpPr>
            <p:cNvPr id="94" name="ひし形 93">
              <a:extLst>
                <a:ext uri="{FF2B5EF4-FFF2-40B4-BE49-F238E27FC236}">
                  <a16:creationId xmlns:a16="http://schemas.microsoft.com/office/drawing/2014/main" id="{D509DC19-05CE-8F0D-FA4A-C8C880D9EDB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直線矢印コネクタ 54">
            <a:extLst>
              <a:ext uri="{FF2B5EF4-FFF2-40B4-BE49-F238E27FC236}">
                <a16:creationId xmlns:a16="http://schemas.microsoft.com/office/drawing/2014/main" id="{31E06798-5F7E-0DD0-0FB5-47EEE0695993}"/>
              </a:ext>
            </a:extLst>
          </p:cNvPr>
          <p:cNvCxnSpPr>
            <a:cxnSpLocks/>
            <a:stCxn id="89" idx="2"/>
            <a:endCxn id="94" idx="1"/>
          </p:cNvCxnSpPr>
          <p:nvPr/>
        </p:nvCxnSpPr>
        <p:spPr>
          <a:xfrm rot="16200000" flipH="1">
            <a:off x="-594538" y="3139266"/>
            <a:ext cx="3413102" cy="144297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F11F9D0-0C87-D130-B30F-EB96F815C361}"/>
              </a:ext>
            </a:extLst>
          </p:cNvPr>
          <p:cNvSpPr txBox="1"/>
          <p:nvPr/>
        </p:nvSpPr>
        <p:spPr>
          <a:xfrm>
            <a:off x="5718132" y="1587933"/>
            <a:ext cx="3044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TTTentativeKeyBindingMode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A94E6A7-9173-729B-3749-C7C0B3DD3372}"/>
              </a:ext>
            </a:extLst>
          </p:cNvPr>
          <p:cNvSpPr txBox="1"/>
          <p:nvPr/>
        </p:nvSpPr>
        <p:spPr>
          <a:xfrm>
            <a:off x="5807902" y="1991363"/>
            <a:ext cx="3044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TTPreviewKeyDown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04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Load memo</a:t>
            </a:r>
            <a:endParaRPr kumimoji="1" lang="ja-JP" altLang="en-US" u="sng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1143109"/>
            <a:ext cx="14125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83399D-C227-6A03-78E8-2402E88BD1D0}"/>
              </a:ext>
            </a:extLst>
          </p:cNvPr>
          <p:cNvSpPr txBox="1"/>
          <p:nvPr/>
        </p:nvSpPr>
        <p:spPr>
          <a:xfrm>
            <a:off x="1153372" y="2228862"/>
            <a:ext cx="16818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mouse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dblclick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426B8-BC93-CC19-CDAE-96817631F1B0}"/>
              </a:ext>
            </a:extLst>
          </p:cNvPr>
          <p:cNvSpPr txBox="1"/>
          <p:nvPr/>
        </p:nvSpPr>
        <p:spPr>
          <a:xfrm>
            <a:off x="1182795" y="4432479"/>
            <a:ext cx="147508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ADA7DFC-329D-3190-BA6C-72EA42BC8738}"/>
              </a:ext>
            </a:extLst>
          </p:cNvPr>
          <p:cNvGrpSpPr/>
          <p:nvPr/>
        </p:nvGrpSpPr>
        <p:grpSpPr>
          <a:xfrm>
            <a:off x="1833499" y="1457128"/>
            <a:ext cx="2208350" cy="261610"/>
            <a:chOff x="565813" y="3439484"/>
            <a:chExt cx="2208350" cy="261610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178C247-D707-90AB-DFA0-F2348010E22E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ひし形 48">
              <a:extLst>
                <a:ext uri="{FF2B5EF4-FFF2-40B4-BE49-F238E27FC236}">
                  <a16:creationId xmlns:a16="http://schemas.microsoft.com/office/drawing/2014/main" id="{D879EB64-CB65-641C-F43E-2032D3D93F8A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551C702-A888-07F2-9C7D-A13BDD0C9CD7}"/>
              </a:ext>
            </a:extLst>
          </p:cNvPr>
          <p:cNvGrpSpPr/>
          <p:nvPr/>
        </p:nvGrpSpPr>
        <p:grpSpPr>
          <a:xfrm>
            <a:off x="1823092" y="2534974"/>
            <a:ext cx="2690053" cy="261610"/>
            <a:chOff x="565813" y="3439484"/>
            <a:chExt cx="2690053" cy="26161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95FA6AD-070B-0B95-A356-BA41E1306F65}"/>
                </a:ext>
              </a:extLst>
            </p:cNvPr>
            <p:cNvSpPr txBox="1"/>
            <p:nvPr/>
          </p:nvSpPr>
          <p:spPr>
            <a:xfrm>
              <a:off x="698364" y="3439484"/>
              <a:ext cx="2557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TTDataGrid_PreviewMouseDown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ひし形 51">
              <a:extLst>
                <a:ext uri="{FF2B5EF4-FFF2-40B4-BE49-F238E27FC236}">
                  <a16:creationId xmlns:a16="http://schemas.microsoft.com/office/drawing/2014/main" id="{03179C66-3632-BA39-F6AF-4E8D8B96AED6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E23270D-915D-0522-07C1-C1D17358C7BF}"/>
              </a:ext>
            </a:extLst>
          </p:cNvPr>
          <p:cNvGrpSpPr/>
          <p:nvPr/>
        </p:nvGrpSpPr>
        <p:grpSpPr>
          <a:xfrm>
            <a:off x="1818662" y="4798186"/>
            <a:ext cx="3675005" cy="938719"/>
            <a:chOff x="565813" y="3439484"/>
            <a:chExt cx="3675005" cy="938719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2085764-D923-DBFF-7CE7-6AD53430FFFF}"/>
                </a:ext>
              </a:extLst>
            </p:cNvPr>
            <p:cNvSpPr txBox="1"/>
            <p:nvPr/>
          </p:nvSpPr>
          <p:spPr>
            <a:xfrm>
              <a:off x="698364" y="3439484"/>
              <a:ext cx="354245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ttcmd_editor_tag_invoke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]::invoke(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curpos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thinktank_tag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ひし形 54">
              <a:extLst>
                <a:ext uri="{FF2B5EF4-FFF2-40B4-BE49-F238E27FC236}">
                  <a16:creationId xmlns:a16="http://schemas.microsoft.com/office/drawing/2014/main" id="{86726266-F035-8EB2-D329-22EE7CB12C0C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2B83C12-F676-F9A0-B73F-334CCF4FC9AE}"/>
              </a:ext>
            </a:extLst>
          </p:cNvPr>
          <p:cNvGrpSpPr/>
          <p:nvPr/>
        </p:nvGrpSpPr>
        <p:grpSpPr>
          <a:xfrm>
            <a:off x="3343954" y="2815186"/>
            <a:ext cx="3622389" cy="600164"/>
            <a:chOff x="561575" y="3454732"/>
            <a:chExt cx="3622389" cy="600164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5F20D58-0A89-23D6-D752-7741F61DB4A2}"/>
                </a:ext>
              </a:extLst>
            </p:cNvPr>
            <p:cNvSpPr txBox="1"/>
            <p:nvPr/>
          </p:nvSpPr>
          <p:spPr>
            <a:xfrm>
              <a:off x="705947" y="3454732"/>
              <a:ext cx="347801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group.event_select_datagrid_item_by_mouse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ひし形 60">
              <a:extLst>
                <a:ext uri="{FF2B5EF4-FFF2-40B4-BE49-F238E27FC236}">
                  <a16:creationId xmlns:a16="http://schemas.microsoft.com/office/drawing/2014/main" id="{37DDA1A4-B2B2-0EC5-F86A-15D6D235C162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線矢印コネクタ 54">
            <a:extLst>
              <a:ext uri="{FF2B5EF4-FFF2-40B4-BE49-F238E27FC236}">
                <a16:creationId xmlns:a16="http://schemas.microsoft.com/office/drawing/2014/main" id="{5CBA5381-1090-A515-4ADA-AFF32439658B}"/>
              </a:ext>
            </a:extLst>
          </p:cNvPr>
          <p:cNvCxnSpPr>
            <a:cxnSpLocks/>
            <a:stCxn id="61" idx="1"/>
            <a:endCxn id="52" idx="2"/>
          </p:cNvCxnSpPr>
          <p:nvPr/>
        </p:nvCxnSpPr>
        <p:spPr>
          <a:xfrm rot="10800000">
            <a:off x="1898250" y="2762007"/>
            <a:ext cx="1445705" cy="19440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1C71A09-1F22-25DA-AEFB-B77C66A1D178}"/>
              </a:ext>
            </a:extLst>
          </p:cNvPr>
          <p:cNvGrpSpPr/>
          <p:nvPr/>
        </p:nvGrpSpPr>
        <p:grpSpPr>
          <a:xfrm>
            <a:off x="7028553" y="3340232"/>
            <a:ext cx="1999957" cy="600164"/>
            <a:chOff x="580806" y="3454293"/>
            <a:chExt cx="1999957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0C21CCC-B4CD-9BB5-8F7B-EAB64232F9ED}"/>
                </a:ext>
              </a:extLst>
            </p:cNvPr>
            <p:cNvSpPr txBox="1"/>
            <p:nvPr/>
          </p:nvSpPr>
          <p:spPr>
            <a:xfrm>
              <a:off x="731119" y="3454293"/>
              <a:ext cx="18496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Memo.InvokeAction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ActionOpen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2D6C334C-E359-F1BB-142F-8D5A6174D74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線矢印コネクタ 54">
            <a:extLst>
              <a:ext uri="{FF2B5EF4-FFF2-40B4-BE49-F238E27FC236}">
                <a16:creationId xmlns:a16="http://schemas.microsoft.com/office/drawing/2014/main" id="{D959A7DE-3F18-D1B4-6C5A-18614F70F8BB}"/>
              </a:ext>
            </a:extLst>
          </p:cNvPr>
          <p:cNvCxnSpPr>
            <a:cxnSpLocks/>
            <a:stCxn id="65" idx="1"/>
            <a:endCxn id="61" idx="2"/>
          </p:cNvCxnSpPr>
          <p:nvPr/>
        </p:nvCxnSpPr>
        <p:spPr>
          <a:xfrm rot="10800000">
            <a:off x="3419111" y="3037835"/>
            <a:ext cx="3609442" cy="43320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132885CD-C9B4-93CE-1C3F-344931757CCC}"/>
              </a:ext>
            </a:extLst>
          </p:cNvPr>
          <p:cNvGrpSpPr/>
          <p:nvPr/>
        </p:nvGrpSpPr>
        <p:grpSpPr>
          <a:xfrm>
            <a:off x="5425534" y="3678071"/>
            <a:ext cx="1940491" cy="360554"/>
            <a:chOff x="580805" y="3503678"/>
            <a:chExt cx="2165383" cy="360554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9CD73C03-2DA6-BBB7-3A06-CEF1E4C0226D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ttact_open_memo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ひし形 68">
              <a:extLst>
                <a:ext uri="{FF2B5EF4-FFF2-40B4-BE49-F238E27FC236}">
                  <a16:creationId xmlns:a16="http://schemas.microsoft.com/office/drawing/2014/main" id="{BE4EE814-38C4-6EE2-BEE6-0BA9D96726A0}"/>
                </a:ext>
              </a:extLst>
            </p:cNvPr>
            <p:cNvSpPr/>
            <p:nvPr/>
          </p:nvSpPr>
          <p:spPr>
            <a:xfrm>
              <a:off x="580805" y="3503678"/>
              <a:ext cx="176399" cy="17406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82EE578-F8F5-F631-72C2-E4BC36EFAD62}"/>
              </a:ext>
            </a:extLst>
          </p:cNvPr>
          <p:cNvGrpSpPr/>
          <p:nvPr/>
        </p:nvGrpSpPr>
        <p:grpSpPr>
          <a:xfrm>
            <a:off x="3354361" y="3759491"/>
            <a:ext cx="2101049" cy="375419"/>
            <a:chOff x="580806" y="3291098"/>
            <a:chExt cx="1904567" cy="37541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678A2FA-5E24-67D7-4D54-73EE2B95EA2B}"/>
                </a:ext>
              </a:extLst>
            </p:cNvPr>
            <p:cNvSpPr txBox="1"/>
            <p:nvPr/>
          </p:nvSpPr>
          <p:spPr>
            <a:xfrm>
              <a:off x="681382" y="3291098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ひし形 75">
              <a:extLst>
                <a:ext uri="{FF2B5EF4-FFF2-40B4-BE49-F238E27FC236}">
                  <a16:creationId xmlns:a16="http://schemas.microsoft.com/office/drawing/2014/main" id="{099FE8EA-3B17-2E5F-96B4-1A5AA220A57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直線矢印コネクタ 54">
            <a:extLst>
              <a:ext uri="{FF2B5EF4-FFF2-40B4-BE49-F238E27FC236}">
                <a16:creationId xmlns:a16="http://schemas.microsoft.com/office/drawing/2014/main" id="{28F42901-75F1-6330-CE4D-DD552DC117D7}"/>
              </a:ext>
            </a:extLst>
          </p:cNvPr>
          <p:cNvCxnSpPr>
            <a:cxnSpLocks/>
            <a:stCxn id="65" idx="2"/>
            <a:endCxn id="69" idx="3"/>
          </p:cNvCxnSpPr>
          <p:nvPr/>
        </p:nvCxnSpPr>
        <p:spPr>
          <a:xfrm rot="5400000">
            <a:off x="6237339" y="2898731"/>
            <a:ext cx="212646" cy="15200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54">
            <a:extLst>
              <a:ext uri="{FF2B5EF4-FFF2-40B4-BE49-F238E27FC236}">
                <a16:creationId xmlns:a16="http://schemas.microsoft.com/office/drawing/2014/main" id="{3F5F8E64-8423-3F75-266B-88EE9910C1B4}"/>
              </a:ext>
            </a:extLst>
          </p:cNvPr>
          <p:cNvCxnSpPr>
            <a:cxnSpLocks/>
            <a:stCxn id="76" idx="3"/>
            <a:endCxn id="69" idx="2"/>
          </p:cNvCxnSpPr>
          <p:nvPr/>
        </p:nvCxnSpPr>
        <p:spPr>
          <a:xfrm flipV="1">
            <a:off x="3520181" y="3852132"/>
            <a:ext cx="1984393" cy="20135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C7FB0D0-1C9F-A4B6-FFF0-EDD095F797A8}"/>
              </a:ext>
            </a:extLst>
          </p:cNvPr>
          <p:cNvGrpSpPr/>
          <p:nvPr/>
        </p:nvGrpSpPr>
        <p:grpSpPr>
          <a:xfrm>
            <a:off x="3361560" y="1735946"/>
            <a:ext cx="3564827" cy="339664"/>
            <a:chOff x="561575" y="3337716"/>
            <a:chExt cx="3564827" cy="339664"/>
          </a:xfrm>
        </p:grpSpPr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A41CE0D-21D6-6270-E17D-86C3A03C981A}"/>
                </a:ext>
              </a:extLst>
            </p:cNvPr>
            <p:cNvSpPr txBox="1"/>
            <p:nvPr/>
          </p:nvSpPr>
          <p:spPr>
            <a:xfrm>
              <a:off x="648385" y="3337716"/>
              <a:ext cx="3478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ひし形 80">
              <a:extLst>
                <a:ext uri="{FF2B5EF4-FFF2-40B4-BE49-F238E27FC236}">
                  <a16:creationId xmlns:a16="http://schemas.microsoft.com/office/drawing/2014/main" id="{817D6469-2D9F-9834-AABD-0EA7B7580860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直線矢印コネクタ 54">
            <a:extLst>
              <a:ext uri="{FF2B5EF4-FFF2-40B4-BE49-F238E27FC236}">
                <a16:creationId xmlns:a16="http://schemas.microsoft.com/office/drawing/2014/main" id="{53193133-0CA4-3867-029D-27C571032707}"/>
              </a:ext>
            </a:extLst>
          </p:cNvPr>
          <p:cNvCxnSpPr>
            <a:cxnSpLocks/>
            <a:stCxn id="81" idx="1"/>
            <a:endCxn id="49" idx="2"/>
          </p:cNvCxnSpPr>
          <p:nvPr/>
        </p:nvCxnSpPr>
        <p:spPr>
          <a:xfrm rot="10800000">
            <a:off x="1908656" y="1684161"/>
            <a:ext cx="1452904" cy="31003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03822BD-8F62-FEFF-1DF3-9210F30ED026}"/>
              </a:ext>
            </a:extLst>
          </p:cNvPr>
          <p:cNvGrpSpPr/>
          <p:nvPr/>
        </p:nvGrpSpPr>
        <p:grpSpPr>
          <a:xfrm>
            <a:off x="3351934" y="5771248"/>
            <a:ext cx="2101906" cy="261610"/>
            <a:chOff x="580806" y="3433925"/>
            <a:chExt cx="1905344" cy="261610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6A404A1-B826-8D06-5F36-EC831B798F0C}"/>
                </a:ext>
              </a:extLst>
            </p:cNvPr>
            <p:cNvSpPr txBox="1"/>
            <p:nvPr/>
          </p:nvSpPr>
          <p:spPr>
            <a:xfrm>
              <a:off x="682159" y="3433925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D20D67D3-A5C1-EF99-EACA-B882E5F72E4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CFD4415D-0DB1-6B63-375F-3BF84BBF4B3C}"/>
              </a:ext>
            </a:extLst>
          </p:cNvPr>
          <p:cNvCxnSpPr>
            <a:cxnSpLocks/>
            <a:stCxn id="85" idx="1"/>
            <a:endCxn id="55" idx="2"/>
          </p:cNvCxnSpPr>
          <p:nvPr/>
        </p:nvCxnSpPr>
        <p:spPr>
          <a:xfrm rot="10800000">
            <a:off x="1893820" y="5025219"/>
            <a:ext cx="1458115" cy="89720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9958C7E8-D467-7122-6748-8178DE72B31F}"/>
              </a:ext>
            </a:extLst>
          </p:cNvPr>
          <p:cNvCxnSpPr>
            <a:cxnSpLocks/>
            <a:stCxn id="65" idx="1"/>
            <a:endCxn id="81" idx="3"/>
          </p:cNvCxnSpPr>
          <p:nvPr/>
        </p:nvCxnSpPr>
        <p:spPr>
          <a:xfrm rot="10800000">
            <a:off x="3511873" y="1994191"/>
            <a:ext cx="3516680" cy="14768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DB4A5D9-2BA4-F3F3-82D0-FFFAC5E1C191}"/>
              </a:ext>
            </a:extLst>
          </p:cNvPr>
          <p:cNvSpPr txBox="1"/>
          <p:nvPr/>
        </p:nvSpPr>
        <p:spPr>
          <a:xfrm>
            <a:off x="109077" y="4378618"/>
            <a:ext cx="6042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Tag 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28B347A-D0FE-261C-A6F1-2EA745D28155}"/>
              </a:ext>
            </a:extLst>
          </p:cNvPr>
          <p:cNvSpPr txBox="1"/>
          <p:nvPr/>
        </p:nvSpPr>
        <p:spPr>
          <a:xfrm>
            <a:off x="89584" y="1012284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29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370" y="1859835"/>
            <a:ext cx="1499390" cy="517975"/>
            <a:chOff x="580806" y="3148542"/>
            <a:chExt cx="1499390" cy="51797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694037" y="3148542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1833499" y="1336640"/>
            <a:ext cx="2208350" cy="261610"/>
            <a:chOff x="565813" y="3439484"/>
            <a:chExt cx="2208350" cy="26161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1635" y="2204124"/>
            <a:ext cx="1250563" cy="504914"/>
            <a:chOff x="580806" y="3161603"/>
            <a:chExt cx="1250563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5" y="3161603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77" idx="2"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1576939"/>
            <a:ext cx="2158412" cy="430887"/>
            <a:chOff x="561575" y="3369341"/>
            <a:chExt cx="2158412" cy="43088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4723" y="3369341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50" idx="3"/>
            <a:endCxn id="77" idx="2"/>
          </p:cNvCxnSpPr>
          <p:nvPr/>
        </p:nvCxnSpPr>
        <p:spPr>
          <a:xfrm flipV="1">
            <a:off x="465683" y="1884978"/>
            <a:ext cx="2975850" cy="41141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1"/>
            <a:endCxn id="65" idx="2"/>
          </p:cNvCxnSpPr>
          <p:nvPr/>
        </p:nvCxnSpPr>
        <p:spPr>
          <a:xfrm rot="10800000">
            <a:off x="1908656" y="1563673"/>
            <a:ext cx="1457720" cy="23988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99392" y="920248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7622346" y="125115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80" name="直線矢印コネクタ 54">
            <a:extLst>
              <a:ext uri="{FF2B5EF4-FFF2-40B4-BE49-F238E27FC236}">
                <a16:creationId xmlns:a16="http://schemas.microsoft.com/office/drawing/2014/main" id="{310972DF-A2F1-5D1C-284D-B209A146D4CC}"/>
              </a:ext>
            </a:extLst>
          </p:cNvPr>
          <p:cNvCxnSpPr>
            <a:cxnSpLocks/>
            <a:stCxn id="68" idx="1"/>
            <a:endCxn id="77" idx="2"/>
          </p:cNvCxnSpPr>
          <p:nvPr/>
        </p:nvCxnSpPr>
        <p:spPr>
          <a:xfrm rot="10800000">
            <a:off x="3441533" y="18849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4">
            <a:extLst>
              <a:ext uri="{FF2B5EF4-FFF2-40B4-BE49-F238E27FC236}">
                <a16:creationId xmlns:a16="http://schemas.microsoft.com/office/drawing/2014/main" id="{A58E0B7F-92DD-295C-93DA-143E225C0446}"/>
              </a:ext>
            </a:extLst>
          </p:cNvPr>
          <p:cNvCxnSpPr>
            <a:cxnSpLocks/>
          </p:cNvCxnSpPr>
          <p:nvPr/>
        </p:nvCxnSpPr>
        <p:spPr>
          <a:xfrm rot="10800000">
            <a:off x="3593933" y="20373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35085</TotalTime>
  <Words>1439</Words>
  <Application>Microsoft Office PowerPoint</Application>
  <PresentationFormat>画面に合わせる (4:3)</PresentationFormat>
  <Paragraphs>442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46</cp:revision>
  <dcterms:created xsi:type="dcterms:W3CDTF">2022-05-18T01:45:46Z</dcterms:created>
  <dcterms:modified xsi:type="dcterms:W3CDTF">2022-08-13T14:49:49Z</dcterms:modified>
</cp:coreProperties>
</file>