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0" r:id="rId3"/>
    <p:sldId id="269" r:id="rId4"/>
    <p:sldId id="265" r:id="rId5"/>
    <p:sldId id="267" r:id="rId6"/>
    <p:sldId id="264" r:id="rId7"/>
    <p:sldId id="256" r:id="rId8"/>
    <p:sldId id="258" r:id="rId9"/>
    <p:sldId id="259" r:id="rId10"/>
    <p:sldId id="260" r:id="rId11"/>
    <p:sldId id="262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39440" y="704979"/>
            <a:ext cx="2482064" cy="5196002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0905" y="735525"/>
            <a:ext cx="3525700" cy="5157972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292509" y="1178137"/>
            <a:ext cx="1563296" cy="85009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ScriptBlock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2786249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11241" y="1142237"/>
            <a:ext cx="2492814" cy="3168219"/>
          </a:xfrm>
          <a:prstGeom prst="roundRect">
            <a:avLst>
              <a:gd name="adj" fmla="val 8294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293895" y="1485057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444631" y="1475906"/>
            <a:ext cx="1137306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view-event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94626" y="1663192"/>
            <a:ext cx="550005" cy="915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840334" y="2137636"/>
            <a:ext cx="1954320" cy="2979739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 Objects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089732" y="4571462"/>
            <a:ext cx="1440245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model- 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567885" y="602578"/>
            <a:ext cx="26376" cy="882479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449321" y="2402798"/>
            <a:ext cx="2574549" cy="2221154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 Objects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>
            <a:off x="6023870" y="3513375"/>
            <a:ext cx="816464" cy="11413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179" idx="3"/>
          </p:cNvCxnSpPr>
          <p:nvPr/>
        </p:nvCxnSpPr>
        <p:spPr>
          <a:xfrm flipH="1" flipV="1">
            <a:off x="2704055" y="3168289"/>
            <a:ext cx="745266" cy="3450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660558" y="2777369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158153" y="2541365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488832" y="2480445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581937" y="1603182"/>
            <a:ext cx="710572" cy="6001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73" idx="3"/>
          </p:cNvCxnSpPr>
          <p:nvPr/>
        </p:nvCxnSpPr>
        <p:spPr>
          <a:xfrm flipH="1">
            <a:off x="5680246" y="4758748"/>
            <a:ext cx="1409486" cy="510778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074157" y="2028227"/>
            <a:ext cx="662439" cy="37457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408810" y="2583513"/>
            <a:ext cx="1295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8542EE0-BDE4-0872-AB88-21135C012F86}"/>
              </a:ext>
            </a:extLst>
          </p:cNvPr>
          <p:cNvSpPr txBox="1"/>
          <p:nvPr/>
        </p:nvSpPr>
        <p:spPr>
          <a:xfrm>
            <a:off x="3841872" y="4946033"/>
            <a:ext cx="1838374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Static::Action</a:t>
            </a:r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 err="1"/>
              <a:t>tttact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5215882" y="1527643"/>
            <a:ext cx="1055522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ttcmd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E80EC5E-EE43-7E8E-9C58-0210D9282327}"/>
              </a:ext>
            </a:extLst>
          </p:cNvPr>
          <p:cNvCxnSpPr>
            <a:cxnSpLocks/>
            <a:stCxn id="153" idx="3"/>
            <a:endCxn id="90" idx="1"/>
          </p:cNvCxnSpPr>
          <p:nvPr/>
        </p:nvCxnSpPr>
        <p:spPr>
          <a:xfrm flipV="1">
            <a:off x="4660396" y="1714929"/>
            <a:ext cx="555486" cy="1282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72" idx="0"/>
          </p:cNvCxnSpPr>
          <p:nvPr/>
        </p:nvCxnSpPr>
        <p:spPr>
          <a:xfrm flipH="1">
            <a:off x="4736596" y="1902214"/>
            <a:ext cx="1007047" cy="500584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H="1" flipV="1">
            <a:off x="4736596" y="4623952"/>
            <a:ext cx="24463" cy="32208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87F853D-7D48-77AF-E5B0-810EDA399F4D}"/>
              </a:ext>
            </a:extLst>
          </p:cNvPr>
          <p:cNvSpPr txBox="1"/>
          <p:nvPr/>
        </p:nvSpPr>
        <p:spPr>
          <a:xfrm>
            <a:off x="3456837" y="1540463"/>
            <a:ext cx="1203559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key-event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Load memo</a:t>
            </a:r>
            <a:endParaRPr kumimoji="1" lang="ja-JP" altLang="en-US" u="sng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1143109"/>
            <a:ext cx="141256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83399D-C227-6A03-78E8-2402E88BD1D0}"/>
              </a:ext>
            </a:extLst>
          </p:cNvPr>
          <p:cNvSpPr txBox="1"/>
          <p:nvPr/>
        </p:nvSpPr>
        <p:spPr>
          <a:xfrm>
            <a:off x="1153372" y="2228862"/>
            <a:ext cx="16818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mouse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dblclick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7426B8-BC93-CC19-CDAE-96817631F1B0}"/>
              </a:ext>
            </a:extLst>
          </p:cNvPr>
          <p:cNvSpPr txBox="1"/>
          <p:nvPr/>
        </p:nvSpPr>
        <p:spPr>
          <a:xfrm>
            <a:off x="1182795" y="4432479"/>
            <a:ext cx="147508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ADA7DFC-329D-3190-BA6C-72EA42BC8738}"/>
              </a:ext>
            </a:extLst>
          </p:cNvPr>
          <p:cNvGrpSpPr/>
          <p:nvPr/>
        </p:nvGrpSpPr>
        <p:grpSpPr>
          <a:xfrm>
            <a:off x="1833499" y="1457128"/>
            <a:ext cx="2208350" cy="261610"/>
            <a:chOff x="565813" y="3439484"/>
            <a:chExt cx="2208350" cy="261610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9178C247-D707-90AB-DFA0-F2348010E22E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ひし形 48">
              <a:extLst>
                <a:ext uri="{FF2B5EF4-FFF2-40B4-BE49-F238E27FC236}">
                  <a16:creationId xmlns:a16="http://schemas.microsoft.com/office/drawing/2014/main" id="{D879EB64-CB65-641C-F43E-2032D3D93F8A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551C702-A888-07F2-9C7D-A13BDD0C9CD7}"/>
              </a:ext>
            </a:extLst>
          </p:cNvPr>
          <p:cNvGrpSpPr/>
          <p:nvPr/>
        </p:nvGrpSpPr>
        <p:grpSpPr>
          <a:xfrm>
            <a:off x="1823092" y="2534974"/>
            <a:ext cx="2690053" cy="261610"/>
            <a:chOff x="565813" y="3439484"/>
            <a:chExt cx="2690053" cy="26161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95FA6AD-070B-0B95-A356-BA41E1306F65}"/>
                </a:ext>
              </a:extLst>
            </p:cNvPr>
            <p:cNvSpPr txBox="1"/>
            <p:nvPr/>
          </p:nvSpPr>
          <p:spPr>
            <a:xfrm>
              <a:off x="698364" y="3439484"/>
              <a:ext cx="2557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TTDataGrid_PreviewMouseDown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ひし形 51">
              <a:extLst>
                <a:ext uri="{FF2B5EF4-FFF2-40B4-BE49-F238E27FC236}">
                  <a16:creationId xmlns:a16="http://schemas.microsoft.com/office/drawing/2014/main" id="{03179C66-3632-BA39-F6AF-4E8D8B96AED6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E23270D-915D-0522-07C1-C1D17358C7BF}"/>
              </a:ext>
            </a:extLst>
          </p:cNvPr>
          <p:cNvGrpSpPr/>
          <p:nvPr/>
        </p:nvGrpSpPr>
        <p:grpSpPr>
          <a:xfrm>
            <a:off x="1818662" y="4798186"/>
            <a:ext cx="3675005" cy="938719"/>
            <a:chOff x="565813" y="3439484"/>
            <a:chExt cx="3675005" cy="938719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2085764-D923-DBFF-7CE7-6AD53430FFFF}"/>
                </a:ext>
              </a:extLst>
            </p:cNvPr>
            <p:cNvSpPr txBox="1"/>
            <p:nvPr/>
          </p:nvSpPr>
          <p:spPr>
            <a:xfrm>
              <a:off x="698364" y="3439484"/>
              <a:ext cx="354245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ttcmd_editor_tag_invoke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]::invoke(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curpos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thinktank_tag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ひし形 54">
              <a:extLst>
                <a:ext uri="{FF2B5EF4-FFF2-40B4-BE49-F238E27FC236}">
                  <a16:creationId xmlns:a16="http://schemas.microsoft.com/office/drawing/2014/main" id="{86726266-F035-8EB2-D329-22EE7CB12C0C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2B83C12-F676-F9A0-B73F-334CCF4FC9AE}"/>
              </a:ext>
            </a:extLst>
          </p:cNvPr>
          <p:cNvGrpSpPr/>
          <p:nvPr/>
        </p:nvGrpSpPr>
        <p:grpSpPr>
          <a:xfrm>
            <a:off x="3343954" y="2815186"/>
            <a:ext cx="3622389" cy="600164"/>
            <a:chOff x="561575" y="3454732"/>
            <a:chExt cx="3622389" cy="600164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5F20D58-0A89-23D6-D752-7741F61DB4A2}"/>
                </a:ext>
              </a:extLst>
            </p:cNvPr>
            <p:cNvSpPr txBox="1"/>
            <p:nvPr/>
          </p:nvSpPr>
          <p:spPr>
            <a:xfrm>
              <a:off x="705947" y="3454732"/>
              <a:ext cx="347801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group.event_select_datagrid_item_by_mouse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ひし形 60">
              <a:extLst>
                <a:ext uri="{FF2B5EF4-FFF2-40B4-BE49-F238E27FC236}">
                  <a16:creationId xmlns:a16="http://schemas.microsoft.com/office/drawing/2014/main" id="{37DDA1A4-B2B2-0EC5-F86A-15D6D235C162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直線矢印コネクタ 54">
            <a:extLst>
              <a:ext uri="{FF2B5EF4-FFF2-40B4-BE49-F238E27FC236}">
                <a16:creationId xmlns:a16="http://schemas.microsoft.com/office/drawing/2014/main" id="{5CBA5381-1090-A515-4ADA-AFF32439658B}"/>
              </a:ext>
            </a:extLst>
          </p:cNvPr>
          <p:cNvCxnSpPr>
            <a:cxnSpLocks/>
            <a:stCxn id="61" idx="1"/>
            <a:endCxn id="52" idx="2"/>
          </p:cNvCxnSpPr>
          <p:nvPr/>
        </p:nvCxnSpPr>
        <p:spPr>
          <a:xfrm rot="10800000">
            <a:off x="1898250" y="2762007"/>
            <a:ext cx="1445705" cy="19440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1C71A09-1F22-25DA-AEFB-B77C66A1D178}"/>
              </a:ext>
            </a:extLst>
          </p:cNvPr>
          <p:cNvGrpSpPr/>
          <p:nvPr/>
        </p:nvGrpSpPr>
        <p:grpSpPr>
          <a:xfrm>
            <a:off x="7028553" y="3340232"/>
            <a:ext cx="1999957" cy="600164"/>
            <a:chOff x="580806" y="3454293"/>
            <a:chExt cx="1999957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0C21CCC-B4CD-9BB5-8F7B-EAB64232F9ED}"/>
                </a:ext>
              </a:extLst>
            </p:cNvPr>
            <p:cNvSpPr txBox="1"/>
            <p:nvPr/>
          </p:nvSpPr>
          <p:spPr>
            <a:xfrm>
              <a:off x="731119" y="3454293"/>
              <a:ext cx="18496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Memo.InvokeAction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ActionOpen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2D6C334C-E359-F1BB-142F-8D5A6174D74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線矢印コネクタ 54">
            <a:extLst>
              <a:ext uri="{FF2B5EF4-FFF2-40B4-BE49-F238E27FC236}">
                <a16:creationId xmlns:a16="http://schemas.microsoft.com/office/drawing/2014/main" id="{D959A7DE-3F18-D1B4-6C5A-18614F70F8BB}"/>
              </a:ext>
            </a:extLst>
          </p:cNvPr>
          <p:cNvCxnSpPr>
            <a:cxnSpLocks/>
            <a:stCxn id="65" idx="1"/>
            <a:endCxn id="61" idx="2"/>
          </p:cNvCxnSpPr>
          <p:nvPr/>
        </p:nvCxnSpPr>
        <p:spPr>
          <a:xfrm rot="10800000">
            <a:off x="3419111" y="3037835"/>
            <a:ext cx="3609442" cy="43320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132885CD-C9B4-93CE-1C3F-344931757CCC}"/>
              </a:ext>
            </a:extLst>
          </p:cNvPr>
          <p:cNvGrpSpPr/>
          <p:nvPr/>
        </p:nvGrpSpPr>
        <p:grpSpPr>
          <a:xfrm>
            <a:off x="5425534" y="3678071"/>
            <a:ext cx="1940491" cy="360554"/>
            <a:chOff x="580805" y="3503678"/>
            <a:chExt cx="2165383" cy="360554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9CD73C03-2DA6-BBB7-3A06-CEF1E4C0226D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ttact_open_memo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ひし形 68">
              <a:extLst>
                <a:ext uri="{FF2B5EF4-FFF2-40B4-BE49-F238E27FC236}">
                  <a16:creationId xmlns:a16="http://schemas.microsoft.com/office/drawing/2014/main" id="{BE4EE814-38C4-6EE2-BEE6-0BA9D96726A0}"/>
                </a:ext>
              </a:extLst>
            </p:cNvPr>
            <p:cNvSpPr/>
            <p:nvPr/>
          </p:nvSpPr>
          <p:spPr>
            <a:xfrm>
              <a:off x="580805" y="3503678"/>
              <a:ext cx="176399" cy="17406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82EE578-F8F5-F631-72C2-E4BC36EFAD62}"/>
              </a:ext>
            </a:extLst>
          </p:cNvPr>
          <p:cNvGrpSpPr/>
          <p:nvPr/>
        </p:nvGrpSpPr>
        <p:grpSpPr>
          <a:xfrm>
            <a:off x="3354361" y="3759491"/>
            <a:ext cx="2101049" cy="375419"/>
            <a:chOff x="580806" y="3291098"/>
            <a:chExt cx="1904567" cy="37541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678A2FA-5E24-67D7-4D54-73EE2B95EA2B}"/>
                </a:ext>
              </a:extLst>
            </p:cNvPr>
            <p:cNvSpPr txBox="1"/>
            <p:nvPr/>
          </p:nvSpPr>
          <p:spPr>
            <a:xfrm>
              <a:off x="681382" y="3291098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ひし形 75">
              <a:extLst>
                <a:ext uri="{FF2B5EF4-FFF2-40B4-BE49-F238E27FC236}">
                  <a16:creationId xmlns:a16="http://schemas.microsoft.com/office/drawing/2014/main" id="{099FE8EA-3B17-2E5F-96B4-1A5AA220A57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直線矢印コネクタ 54">
            <a:extLst>
              <a:ext uri="{FF2B5EF4-FFF2-40B4-BE49-F238E27FC236}">
                <a16:creationId xmlns:a16="http://schemas.microsoft.com/office/drawing/2014/main" id="{28F42901-75F1-6330-CE4D-DD552DC117D7}"/>
              </a:ext>
            </a:extLst>
          </p:cNvPr>
          <p:cNvCxnSpPr>
            <a:cxnSpLocks/>
            <a:stCxn id="65" idx="2"/>
            <a:endCxn id="69" idx="3"/>
          </p:cNvCxnSpPr>
          <p:nvPr/>
        </p:nvCxnSpPr>
        <p:spPr>
          <a:xfrm rot="5400000">
            <a:off x="6237339" y="2898731"/>
            <a:ext cx="212646" cy="15200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54">
            <a:extLst>
              <a:ext uri="{FF2B5EF4-FFF2-40B4-BE49-F238E27FC236}">
                <a16:creationId xmlns:a16="http://schemas.microsoft.com/office/drawing/2014/main" id="{3F5F8E64-8423-3F75-266B-88EE9910C1B4}"/>
              </a:ext>
            </a:extLst>
          </p:cNvPr>
          <p:cNvCxnSpPr>
            <a:cxnSpLocks/>
            <a:stCxn id="76" idx="3"/>
            <a:endCxn id="69" idx="2"/>
          </p:cNvCxnSpPr>
          <p:nvPr/>
        </p:nvCxnSpPr>
        <p:spPr>
          <a:xfrm flipV="1">
            <a:off x="3520181" y="3852132"/>
            <a:ext cx="1984393" cy="20135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C7FB0D0-1C9F-A4B6-FFF0-EDD095F797A8}"/>
              </a:ext>
            </a:extLst>
          </p:cNvPr>
          <p:cNvGrpSpPr/>
          <p:nvPr/>
        </p:nvGrpSpPr>
        <p:grpSpPr>
          <a:xfrm>
            <a:off x="3361560" y="1735946"/>
            <a:ext cx="3564827" cy="339664"/>
            <a:chOff x="561575" y="3337716"/>
            <a:chExt cx="3564827" cy="339664"/>
          </a:xfrm>
        </p:grpSpPr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A41CE0D-21D6-6270-E17D-86C3A03C981A}"/>
                </a:ext>
              </a:extLst>
            </p:cNvPr>
            <p:cNvSpPr txBox="1"/>
            <p:nvPr/>
          </p:nvSpPr>
          <p:spPr>
            <a:xfrm>
              <a:off x="648385" y="3337716"/>
              <a:ext cx="3478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ひし形 80">
              <a:extLst>
                <a:ext uri="{FF2B5EF4-FFF2-40B4-BE49-F238E27FC236}">
                  <a16:creationId xmlns:a16="http://schemas.microsoft.com/office/drawing/2014/main" id="{817D6469-2D9F-9834-AABD-0EA7B7580860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直線矢印コネクタ 54">
            <a:extLst>
              <a:ext uri="{FF2B5EF4-FFF2-40B4-BE49-F238E27FC236}">
                <a16:creationId xmlns:a16="http://schemas.microsoft.com/office/drawing/2014/main" id="{53193133-0CA4-3867-029D-27C571032707}"/>
              </a:ext>
            </a:extLst>
          </p:cNvPr>
          <p:cNvCxnSpPr>
            <a:cxnSpLocks/>
            <a:stCxn id="81" idx="1"/>
            <a:endCxn id="49" idx="2"/>
          </p:cNvCxnSpPr>
          <p:nvPr/>
        </p:nvCxnSpPr>
        <p:spPr>
          <a:xfrm rot="10800000">
            <a:off x="1908656" y="1684161"/>
            <a:ext cx="1452904" cy="31003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03822BD-8F62-FEFF-1DF3-9210F30ED026}"/>
              </a:ext>
            </a:extLst>
          </p:cNvPr>
          <p:cNvGrpSpPr/>
          <p:nvPr/>
        </p:nvGrpSpPr>
        <p:grpSpPr>
          <a:xfrm>
            <a:off x="3351934" y="5771248"/>
            <a:ext cx="2101906" cy="261610"/>
            <a:chOff x="580806" y="3433925"/>
            <a:chExt cx="1905344" cy="261610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6A404A1-B826-8D06-5F36-EC831B798F0C}"/>
                </a:ext>
              </a:extLst>
            </p:cNvPr>
            <p:cNvSpPr txBox="1"/>
            <p:nvPr/>
          </p:nvSpPr>
          <p:spPr>
            <a:xfrm>
              <a:off x="682159" y="3433925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D20D67D3-A5C1-EF99-EACA-B882E5F72E4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CFD4415D-0DB1-6B63-375F-3BF84BBF4B3C}"/>
              </a:ext>
            </a:extLst>
          </p:cNvPr>
          <p:cNvCxnSpPr>
            <a:cxnSpLocks/>
            <a:stCxn id="85" idx="1"/>
            <a:endCxn id="55" idx="2"/>
          </p:cNvCxnSpPr>
          <p:nvPr/>
        </p:nvCxnSpPr>
        <p:spPr>
          <a:xfrm rot="10800000">
            <a:off x="1893820" y="5025219"/>
            <a:ext cx="1458115" cy="89720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9958C7E8-D467-7122-6748-8178DE72B31F}"/>
              </a:ext>
            </a:extLst>
          </p:cNvPr>
          <p:cNvCxnSpPr>
            <a:cxnSpLocks/>
            <a:stCxn id="65" idx="1"/>
            <a:endCxn id="81" idx="3"/>
          </p:cNvCxnSpPr>
          <p:nvPr/>
        </p:nvCxnSpPr>
        <p:spPr>
          <a:xfrm rot="10800000">
            <a:off x="3511873" y="1994191"/>
            <a:ext cx="3516680" cy="147684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DB4A5D9-2BA4-F3F3-82D0-FFFAC5E1C191}"/>
              </a:ext>
            </a:extLst>
          </p:cNvPr>
          <p:cNvSpPr txBox="1"/>
          <p:nvPr/>
        </p:nvSpPr>
        <p:spPr>
          <a:xfrm>
            <a:off x="109077" y="4378618"/>
            <a:ext cx="6042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Tag 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28B347A-D0FE-261C-A6F1-2EA745D28155}"/>
              </a:ext>
            </a:extLst>
          </p:cNvPr>
          <p:cNvSpPr txBox="1"/>
          <p:nvPr/>
        </p:nvSpPr>
        <p:spPr>
          <a:xfrm>
            <a:off x="89584" y="1012284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29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370" y="1859835"/>
            <a:ext cx="1499390" cy="517975"/>
            <a:chOff x="580806" y="3148542"/>
            <a:chExt cx="1499390" cy="51797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694037" y="3148542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76145" y="4891085"/>
            <a:ext cx="2148642" cy="600164"/>
            <a:chOff x="580806" y="3430749"/>
            <a:chExt cx="1947709" cy="600164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8039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1833499" y="1336640"/>
            <a:ext cx="2208350" cy="261610"/>
            <a:chOff x="565813" y="3439484"/>
            <a:chExt cx="2208350" cy="261610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1635" y="2204124"/>
            <a:ext cx="1250563" cy="504914"/>
            <a:chOff x="580806" y="3161603"/>
            <a:chExt cx="1250563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5" y="3161603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15896" y="2627728"/>
            <a:ext cx="1536914" cy="382419"/>
            <a:chOff x="580806" y="3284098"/>
            <a:chExt cx="1536914" cy="38241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67753" y="3284098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77" idx="2"/>
            <a:endCxn id="97" idx="1"/>
          </p:cNvCxnSpPr>
          <p:nvPr/>
        </p:nvCxnSpPr>
        <p:spPr>
          <a:xfrm rot="16200000" flipH="1">
            <a:off x="4582479" y="744031"/>
            <a:ext cx="1319389" cy="360128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403890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1576939"/>
            <a:ext cx="2158412" cy="430887"/>
            <a:chOff x="561575" y="3369341"/>
            <a:chExt cx="2158412" cy="43088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4723" y="3369341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50" idx="3"/>
            <a:endCxn id="77" idx="2"/>
          </p:cNvCxnSpPr>
          <p:nvPr/>
        </p:nvCxnSpPr>
        <p:spPr>
          <a:xfrm flipV="1">
            <a:off x="465683" y="1884978"/>
            <a:ext cx="2975850" cy="41141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66209" y="1884978"/>
            <a:ext cx="2975324" cy="1043750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1"/>
            <a:endCxn id="65" idx="2"/>
          </p:cNvCxnSpPr>
          <p:nvPr/>
        </p:nvCxnSpPr>
        <p:spPr>
          <a:xfrm rot="10800000">
            <a:off x="1908656" y="1563673"/>
            <a:ext cx="1457720" cy="23988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22948"/>
            <a:ext cx="1878336" cy="790647"/>
            <a:chOff x="580806" y="3503679"/>
            <a:chExt cx="1878336" cy="790647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7" y="3524885"/>
              <a:ext cx="17547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104" idx="3"/>
          </p:cNvCxnSpPr>
          <p:nvPr/>
        </p:nvCxnSpPr>
        <p:spPr>
          <a:xfrm rot="5400000">
            <a:off x="6120573" y="2747968"/>
            <a:ext cx="459580" cy="153521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5448053" y="3663947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1828050" y="4367131"/>
            <a:ext cx="2019184" cy="430887"/>
            <a:chOff x="556046" y="3339778"/>
            <a:chExt cx="2019184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658474" y="3339778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5604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>
            <a:off x="1903207" y="4693870"/>
            <a:ext cx="1472938" cy="3515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99392" y="920248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100951" y="4038106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7622346" y="125115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80" name="直線矢印コネクタ 54">
            <a:extLst>
              <a:ext uri="{FF2B5EF4-FFF2-40B4-BE49-F238E27FC236}">
                <a16:creationId xmlns:a16="http://schemas.microsoft.com/office/drawing/2014/main" id="{310972DF-A2F1-5D1C-284D-B209A146D4CC}"/>
              </a:ext>
            </a:extLst>
          </p:cNvPr>
          <p:cNvCxnSpPr>
            <a:cxnSpLocks/>
            <a:stCxn id="68" idx="1"/>
            <a:endCxn id="77" idx="2"/>
          </p:cNvCxnSpPr>
          <p:nvPr/>
        </p:nvCxnSpPr>
        <p:spPr>
          <a:xfrm rot="10800000">
            <a:off x="3441533" y="18849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4">
            <a:extLst>
              <a:ext uri="{FF2B5EF4-FFF2-40B4-BE49-F238E27FC236}">
                <a16:creationId xmlns:a16="http://schemas.microsoft.com/office/drawing/2014/main" id="{A58E0B7F-92DD-295C-93DA-143E225C0446}"/>
              </a:ext>
            </a:extLst>
          </p:cNvPr>
          <p:cNvCxnSpPr>
            <a:cxnSpLocks/>
          </p:cNvCxnSpPr>
          <p:nvPr/>
        </p:nvCxnSpPr>
        <p:spPr>
          <a:xfrm rot="10800000">
            <a:off x="3593933" y="20373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30542</TotalTime>
  <Words>1061</Words>
  <Application>Microsoft Office PowerPoint</Application>
  <PresentationFormat>画面に合わせる (4:3)</PresentationFormat>
  <Paragraphs>309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40</cp:revision>
  <dcterms:created xsi:type="dcterms:W3CDTF">2022-05-18T01:45:46Z</dcterms:created>
  <dcterms:modified xsi:type="dcterms:W3CDTF">2022-08-01T10:49:46Z</dcterms:modified>
</cp:coreProperties>
</file>