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8" r:id="rId4"/>
    <p:sldId id="259" r:id="rId5"/>
    <p:sldId id="260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112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280097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73450" y="136867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29433" y="1368678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74181" y="1555963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73816" y="1743248"/>
            <a:ext cx="658628" cy="49209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H="1" flipV="1">
            <a:off x="7835394" y="1658853"/>
            <a:ext cx="104798" cy="624345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399617" y="1284282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73816" y="619145"/>
            <a:ext cx="8733" cy="749532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515286" y="1555964"/>
            <a:ext cx="1333254" cy="4762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515286" y="1555964"/>
            <a:ext cx="1057650" cy="21547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5725521" y="1471568"/>
            <a:ext cx="1674096" cy="132022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927083"/>
            <a:ext cx="73180" cy="56341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C3EEC37-264C-CE58-5B44-4EEF15F785FD}"/>
              </a:ext>
            </a:extLst>
          </p:cNvPr>
          <p:cNvSpPr txBox="1"/>
          <p:nvPr/>
        </p:nvSpPr>
        <p:spPr>
          <a:xfrm>
            <a:off x="-1558996" y="-2110"/>
            <a:ext cx="1577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dirty="0"/>
              <a:t>&gt;STARTUP</a:t>
            </a:r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AppMan.Show</a:t>
            </a:r>
            <a:r>
              <a:rPr kumimoji="1" lang="en-US" altLang="ja-JP" sz="1400" dirty="0"/>
              <a:t>()</a:t>
            </a:r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Window.OnLoaded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appcon.initialize</a:t>
            </a:r>
            <a:r>
              <a:rPr kumimoji="1" lang="en-US" altLang="ja-JP" sz="1400" dirty="0"/>
              <a:t>()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*.default()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config/status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*.initialize()</a:t>
            </a:r>
          </a:p>
          <a:p>
            <a:pPr>
              <a:tabLst>
                <a:tab pos="804863" algn="l"/>
              </a:tabLst>
            </a:pPr>
            <a:endParaRPr kumimoji="1" lang="en-US" altLang="ja-JP" sz="14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27548</TotalTime>
  <Words>698</Words>
  <Application>Microsoft Office PowerPoint</Application>
  <PresentationFormat>画面に合わせる (4:3)</PresentationFormat>
  <Paragraphs>232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17</cp:revision>
  <dcterms:created xsi:type="dcterms:W3CDTF">2022-05-18T01:45:46Z</dcterms:created>
  <dcterms:modified xsi:type="dcterms:W3CDTF">2022-06-17T11:22:41Z</dcterms:modified>
</cp:coreProperties>
</file>