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9" r:id="rId3"/>
    <p:sldId id="268" r:id="rId4"/>
    <p:sldId id="265" r:id="rId5"/>
    <p:sldId id="266" r:id="rId6"/>
    <p:sldId id="267" r:id="rId7"/>
    <p:sldId id="264" r:id="rId8"/>
    <p:sldId id="256" r:id="rId9"/>
    <p:sldId id="258" r:id="rId10"/>
    <p:sldId id="259" r:id="rId11"/>
    <p:sldId id="260" r:id="rId12"/>
    <p:sldId id="262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CA"/>
    <a:srgbClr val="E2F0D9"/>
    <a:srgbClr val="D6DCE5"/>
    <a:srgbClr val="FBE5D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106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2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04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98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88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83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2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72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9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2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95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35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2B5BB-A2C9-4437-B543-A9FBB452B445}" type="datetimeFigureOut">
              <a:rPr kumimoji="1" lang="ja-JP" altLang="en-US" smtClean="0"/>
              <a:t>2022/7/27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4DF6-417A-4212-9AA4-E6E8B46314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3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6678116" y="740020"/>
            <a:ext cx="2482064" cy="6035429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3031712" y="785290"/>
            <a:ext cx="3525700" cy="5991255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3848540" y="1159523"/>
            <a:ext cx="1876981" cy="646986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Command(View) </a:t>
            </a:r>
          </a:p>
          <a:p>
            <a:pPr algn="ctr"/>
            <a:r>
              <a:rPr kumimoji="1" lang="en-US" altLang="ja-JP" sz="1600" dirty="0"/>
              <a:t>Action(Model)</a:t>
            </a:r>
            <a:endParaRPr kumimoji="1" lang="ja-JP" altLang="en-US" sz="16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84273" y="762656"/>
            <a:ext cx="2786249" cy="5986562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234875" y="2235343"/>
            <a:ext cx="2395137" cy="1993524"/>
          </a:xfrm>
          <a:prstGeom prst="roundRect">
            <a:avLst>
              <a:gd name="adj" fmla="val 12845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View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446404" y="1295729"/>
            <a:ext cx="600731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WPF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1802387" y="1295730"/>
            <a:ext cx="685853" cy="37457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event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047135" y="1483015"/>
            <a:ext cx="755252" cy="1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23ACE9B-8547-9358-1475-3111477FB544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746770" y="1670300"/>
            <a:ext cx="685674" cy="565043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6963032" y="2283198"/>
            <a:ext cx="1954320" cy="2332051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Model</a:t>
            </a:r>
            <a:endParaRPr kumimoji="1" lang="ja-JP" altLang="en-US" sz="16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BACA1-CC0B-D2E9-B6E2-9F2C362F998A}"/>
              </a:ext>
            </a:extLst>
          </p:cNvPr>
          <p:cNvCxnSpPr>
            <a:cxnSpLocks/>
            <a:stCxn id="16" idx="0"/>
            <a:endCxn id="20" idx="2"/>
          </p:cNvCxnSpPr>
          <p:nvPr/>
        </p:nvCxnSpPr>
        <p:spPr>
          <a:xfrm flipV="1">
            <a:off x="7940192" y="1674988"/>
            <a:ext cx="34884" cy="608210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7539299" y="1300417"/>
            <a:ext cx="871554" cy="374571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event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2123374" y="187453"/>
            <a:ext cx="996041" cy="374571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/>
              <a:t>Tool class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409570" y="244574"/>
            <a:ext cx="745958" cy="374571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User</a:t>
            </a:r>
            <a:endParaRPr kumimoji="1" lang="ja-JP" altLang="en-US" sz="16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 flipH="1">
            <a:off x="746770" y="619145"/>
            <a:ext cx="35779" cy="676584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3572936" y="2490495"/>
            <a:ext cx="2574549" cy="2440423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/>
              <a:t>Control</a:t>
            </a:r>
            <a:endParaRPr kumimoji="1" lang="ja-JP" altLang="en-US" sz="16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3"/>
            <a:endCxn id="16" idx="1"/>
          </p:cNvCxnSpPr>
          <p:nvPr/>
        </p:nvCxnSpPr>
        <p:spPr>
          <a:xfrm flipV="1">
            <a:off x="6147485" y="3449224"/>
            <a:ext cx="815547" cy="261483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1"/>
            <a:endCxn id="7" idx="3"/>
          </p:cNvCxnSpPr>
          <p:nvPr/>
        </p:nvCxnSpPr>
        <p:spPr>
          <a:xfrm flipH="1" flipV="1">
            <a:off x="2630012" y="3232105"/>
            <a:ext cx="942924" cy="478602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3753456" y="2983147"/>
            <a:ext cx="22544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04863" algn="l"/>
              </a:tabLst>
            </a:pPr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appcon</a:t>
            </a:r>
            <a:r>
              <a:rPr kumimoji="1" lang="en-US" altLang="ja-JP" sz="1400" dirty="0"/>
              <a:t>	</a:t>
            </a:r>
            <a:r>
              <a:rPr kumimoji="1" lang="ja-JP" altLang="en-US" sz="1400" dirty="0"/>
              <a:t>ステータス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.view	</a:t>
            </a:r>
            <a:r>
              <a:rPr kumimoji="1" lang="ja-JP" altLang="en-US" sz="1400" dirty="0"/>
              <a:t>ウィンドウ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.group	</a:t>
            </a:r>
            <a:r>
              <a:rPr kumimoji="1" lang="ja-JP" altLang="en-US" sz="1400" dirty="0"/>
              <a:t>パネル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ja-JP" altLang="en-US" sz="1400" dirty="0"/>
              <a:t>  </a:t>
            </a:r>
            <a:r>
              <a:rPr kumimoji="1" lang="en-US" altLang="ja-JP" sz="1400" dirty="0"/>
              <a:t>.tools	</a:t>
            </a:r>
            <a:r>
              <a:rPr kumimoji="1" lang="ja-JP" altLang="en-US" sz="1400" dirty="0"/>
              <a:t>ワークプレイス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.editor	</a:t>
            </a:r>
            <a:r>
              <a:rPr kumimoji="1" lang="ja-JP" altLang="en-US" sz="1400" dirty="0"/>
              <a:t>エディタ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.browser	</a:t>
            </a:r>
            <a:r>
              <a:rPr kumimoji="1" lang="ja-JP" altLang="en-US" sz="1400" dirty="0"/>
              <a:t>ブラウザ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   .grid	</a:t>
            </a:r>
            <a:r>
              <a:rPr kumimoji="1" lang="ja-JP" altLang="en-US" sz="1400" dirty="0"/>
              <a:t>グリッド</a:t>
            </a:r>
            <a:endParaRPr kumimoji="1" lang="en-US" altLang="ja-JP" sz="1400" dirty="0"/>
          </a:p>
          <a:p>
            <a:pPr>
              <a:tabLst>
                <a:tab pos="804863" algn="l"/>
              </a:tabLst>
            </a:pPr>
            <a:r>
              <a:rPr kumimoji="1" lang="en-US" altLang="ja-JP" sz="1400" dirty="0"/>
              <a:t> .menu	</a:t>
            </a:r>
            <a:r>
              <a:rPr kumimoji="1" lang="ja-JP" altLang="en-US" sz="1400" dirty="0"/>
              <a:t>メニュー</a:t>
            </a:r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7229413" y="2682272"/>
            <a:ext cx="15483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/>
              <a:t>$</a:t>
            </a:r>
            <a:r>
              <a:rPr kumimoji="1" lang="en-US" altLang="ja-JP" sz="1400" b="1" dirty="0" err="1"/>
              <a:t>TTResources</a:t>
            </a:r>
            <a:endParaRPr kumimoji="1" lang="en-US" altLang="ja-JP" sz="1400" b="1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TTConfigs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TTStatus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TTCommands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TTSearchMethods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TTExternalLinks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TTMemos</a:t>
            </a:r>
            <a:endParaRPr kumimoji="1" lang="en-US" altLang="ja-JP" sz="1400" dirty="0"/>
          </a:p>
          <a:p>
            <a:r>
              <a:rPr kumimoji="1" lang="en-US" altLang="ja-JP" sz="1400" dirty="0"/>
              <a:t> </a:t>
            </a:r>
            <a:r>
              <a:rPr kumimoji="1" lang="en-US" altLang="ja-JP" sz="1400" dirty="0" err="1"/>
              <a:t>TTEditings</a:t>
            </a:r>
            <a:endParaRPr kumimoji="1" lang="en-US" altLang="ja-JP" sz="14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386667" y="2609914"/>
            <a:ext cx="1727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C00000"/>
                </a:solidFill>
              </a:rPr>
              <a:t>$</a:t>
            </a:r>
            <a:r>
              <a:rPr kumimoji="1" lang="en-US" altLang="ja-JP" sz="1400" b="1" dirty="0" err="1">
                <a:solidFill>
                  <a:srgbClr val="C00000"/>
                </a:solidFill>
              </a:rPr>
              <a:t>AppMan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.Library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.Index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.Shelf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.Desk</a:t>
            </a:r>
          </a:p>
          <a:p>
            <a:r>
              <a:rPr kumimoji="1" lang="en-US" altLang="ja-JP" sz="1400" dirty="0">
                <a:solidFill>
                  <a:schemeClr val="accent5">
                    <a:lumMod val="75000"/>
                  </a:schemeClr>
                </a:solidFill>
              </a:rPr>
              <a:t>  .Cabinet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806280" y="222757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2488240" y="1483016"/>
            <a:ext cx="1360300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5B98C1-52C5-0BE9-60A9-5BB804688752}"/>
              </a:ext>
            </a:extLst>
          </p:cNvPr>
          <p:cNvCxnSpPr>
            <a:cxnSpLocks/>
            <a:stCxn id="9" idx="3"/>
            <a:endCxn id="72" idx="1"/>
          </p:cNvCxnSpPr>
          <p:nvPr/>
        </p:nvCxnSpPr>
        <p:spPr>
          <a:xfrm>
            <a:off x="2488240" y="1483016"/>
            <a:ext cx="1084696" cy="2227691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1"/>
            <a:endCxn id="23" idx="3"/>
          </p:cNvCxnSpPr>
          <p:nvPr/>
        </p:nvCxnSpPr>
        <p:spPr>
          <a:xfrm flipH="1" flipV="1">
            <a:off x="5725521" y="1483016"/>
            <a:ext cx="1813778" cy="4687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5862124" y="22909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5484435" y="16137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2"/>
            <a:endCxn id="72" idx="0"/>
          </p:cNvCxnSpPr>
          <p:nvPr/>
        </p:nvCxnSpPr>
        <p:spPr>
          <a:xfrm>
            <a:off x="4787031" y="1806509"/>
            <a:ext cx="73180" cy="68398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4" y="-56239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86" y="275148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117" y="388525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60" y="335436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22C49522-FBBE-FB18-7EAB-F160F8CE2569}"/>
              </a:ext>
            </a:extLst>
          </p:cNvPr>
          <p:cNvSpPr txBox="1"/>
          <p:nvPr/>
        </p:nvSpPr>
        <p:spPr>
          <a:xfrm>
            <a:off x="6840334" y="4884122"/>
            <a:ext cx="2219393" cy="1711752"/>
          </a:xfrm>
          <a:prstGeom prst="roundRect">
            <a:avLst>
              <a:gd name="adj" fmla="val 12241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 err="1"/>
              <a:t>TTObject</a:t>
            </a:r>
            <a:endParaRPr kumimoji="1" lang="ja-JP" altLang="en-US" sz="1600" dirty="0"/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3FBAE7A1-E23D-E35B-8A81-9E0BB3E9EB27}"/>
              </a:ext>
            </a:extLst>
          </p:cNvPr>
          <p:cNvSpPr txBox="1"/>
          <p:nvPr/>
        </p:nvSpPr>
        <p:spPr>
          <a:xfrm>
            <a:off x="7026440" y="5255955"/>
            <a:ext cx="1954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</a:t>
            </a:r>
            <a:r>
              <a:rPr kumimoji="1" lang="en-US" altLang="ja-JP" sz="1400" dirty="0" err="1"/>
              <a:t>ScriptBlock</a:t>
            </a:r>
            <a:r>
              <a:rPr kumimoji="1" lang="en-US" altLang="ja-JP" sz="1400" dirty="0"/>
              <a:t>] $</a:t>
            </a:r>
            <a:r>
              <a:rPr kumimoji="1" lang="en-US" altLang="ja-JP" sz="1400" dirty="0" err="1"/>
              <a:t>OnXXXXX</a:t>
            </a:r>
            <a:endParaRPr kumimoji="1" lang="en-US" altLang="ja-JP" sz="1400" dirty="0"/>
          </a:p>
          <a:p>
            <a:r>
              <a:rPr kumimoji="1" lang="en-US" altLang="ja-JP" sz="1400" dirty="0"/>
              <a:t>[</a:t>
            </a:r>
            <a:r>
              <a:rPr kumimoji="1" lang="en-US" altLang="ja-JP" sz="1400" dirty="0" err="1"/>
              <a:t>psobj</a:t>
            </a:r>
            <a:r>
              <a:rPr kumimoji="1" lang="en-US" altLang="ja-JP" sz="1400" dirty="0"/>
              <a:t>[]] $menus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GetDictionary</a:t>
            </a:r>
            <a:r>
              <a:rPr kumimoji="1" lang="en-US" altLang="ja-JP" sz="1400" dirty="0"/>
              <a:t>()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GetDisplay</a:t>
            </a:r>
            <a:r>
              <a:rPr kumimoji="1" lang="en-US" altLang="ja-JP" sz="1400" dirty="0"/>
              <a:t>()</a:t>
            </a:r>
          </a:p>
          <a:p>
            <a:r>
              <a:rPr kumimoji="1" lang="en-US" altLang="ja-JP" sz="1400" dirty="0"/>
              <a:t>[hash] </a:t>
            </a:r>
            <a:r>
              <a:rPr kumimoji="1" lang="en-US" altLang="ja-JP" sz="1400" dirty="0" err="1"/>
              <a:t>GetActions</a:t>
            </a:r>
            <a:r>
              <a:rPr kumimoji="1" lang="en-US" altLang="ja-JP" sz="1400" dirty="0"/>
              <a:t>()</a:t>
            </a: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BDD064A7-BD9F-1E88-A22A-E29C64A783F3}"/>
              </a:ext>
            </a:extLst>
          </p:cNvPr>
          <p:cNvSpPr txBox="1"/>
          <p:nvPr/>
        </p:nvSpPr>
        <p:spPr>
          <a:xfrm>
            <a:off x="3572936" y="5169026"/>
            <a:ext cx="2574549" cy="1196992"/>
          </a:xfrm>
          <a:prstGeom prst="roundRect">
            <a:avLst>
              <a:gd name="adj" fmla="val 10292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465ABAD4-2D9D-9D9F-094A-AF9CDF01B089}"/>
              </a:ext>
            </a:extLst>
          </p:cNvPr>
          <p:cNvSpPr txBox="1"/>
          <p:nvPr/>
        </p:nvSpPr>
        <p:spPr>
          <a:xfrm>
            <a:off x="1344817" y="2800236"/>
            <a:ext cx="11537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4">
                    <a:lumMod val="75000"/>
                  </a:schemeClr>
                </a:solidFill>
              </a:rPr>
              <a:t>.Document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.Editor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.Browser</a:t>
            </a:r>
          </a:p>
          <a:p>
            <a:r>
              <a:rPr kumimoji="1" lang="en-US" altLang="ja-JP" sz="1400" dirty="0">
                <a:solidFill>
                  <a:schemeClr val="accent6">
                    <a:lumMod val="75000"/>
                  </a:schemeClr>
                </a:solidFill>
              </a:rPr>
              <a:t>  .Grid</a:t>
            </a:r>
          </a:p>
          <a:p>
            <a:r>
              <a:rPr kumimoji="1" lang="en-US" altLang="ja-JP" sz="1400" dirty="0">
                <a:solidFill>
                  <a:srgbClr val="EE82CA"/>
                </a:solidFill>
              </a:rPr>
              <a:t>.</a:t>
            </a:r>
            <a:r>
              <a:rPr kumimoji="1" lang="en-US" altLang="ja-JP" sz="1400" dirty="0" err="1">
                <a:solidFill>
                  <a:srgbClr val="EE82CA"/>
                </a:solidFill>
              </a:rPr>
              <a:t>PopMenu</a:t>
            </a:r>
            <a:endParaRPr kumimoji="1" lang="ja-JP" altLang="en-US" sz="1400" dirty="0">
              <a:solidFill>
                <a:srgbClr val="EE82CA"/>
              </a:solidFill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62AD47DB-F38C-C0E3-DDB5-B70CF956EDE6}"/>
              </a:ext>
            </a:extLst>
          </p:cNvPr>
          <p:cNvSpPr txBox="1"/>
          <p:nvPr/>
        </p:nvSpPr>
        <p:spPr>
          <a:xfrm>
            <a:off x="226647" y="4429499"/>
            <a:ext cx="2395137" cy="2241048"/>
          </a:xfrm>
          <a:prstGeom prst="roundRect">
            <a:avLst>
              <a:gd name="adj" fmla="val 12845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6C002E2F-BF91-B575-F657-5856A46B4DEC}"/>
              </a:ext>
            </a:extLst>
          </p:cNvPr>
          <p:cNvSpPr txBox="1"/>
          <p:nvPr/>
        </p:nvSpPr>
        <p:spPr>
          <a:xfrm>
            <a:off x="409569" y="4548188"/>
            <a:ext cx="2103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 err="1">
                <a:solidFill>
                  <a:srgbClr val="C00000"/>
                </a:solidFill>
              </a:rPr>
              <a:t>TTAppManager</a:t>
            </a:r>
            <a:endParaRPr kumimoji="1" lang="en-US" altLang="ja-JP" sz="1400" b="1" dirty="0">
              <a:solidFill>
                <a:srgbClr val="C00000"/>
              </a:solidFill>
            </a:endParaRPr>
          </a:p>
          <a:p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5">
                    <a:lumMod val="75000"/>
                  </a:schemeClr>
                </a:solidFill>
              </a:rPr>
              <a:t>TTPanelManager</a:t>
            </a:r>
            <a:endParaRPr kumimoji="1" lang="en-US" altLang="ja-JP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4">
                    <a:lumMod val="75000"/>
                  </a:schemeClr>
                </a:solidFill>
              </a:rPr>
              <a:t>TTDocumentManager</a:t>
            </a:r>
            <a:endParaRPr kumimoji="1"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chemeClr val="accent6">
                    <a:lumMod val="75000"/>
                  </a:schemeClr>
                </a:solidFill>
              </a:rPr>
              <a:t>TTToolsManager</a:t>
            </a:r>
            <a:endParaRPr kumimoji="1" lang="en-US" altLang="ja-JP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kumimoji="1" lang="en-US" altLang="ja-JP" sz="1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en-US" altLang="ja-JP" sz="1400" b="1" dirty="0" err="1">
                <a:solidFill>
                  <a:srgbClr val="EE82CA"/>
                </a:solidFill>
              </a:rPr>
              <a:t>TTPopupMenuManager</a:t>
            </a:r>
            <a:endParaRPr kumimoji="1" lang="en-US" altLang="ja-JP" sz="1400" dirty="0">
              <a:solidFill>
                <a:srgbClr val="EE82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6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947938" y="348482"/>
            <a:ext cx="3391485" cy="2208028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挿入、　アイテム、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[Index]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右削除、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[Desk]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終了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Z	Undo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コピー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切り取り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全選択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	BS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、左削除、戻る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保存、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[Shelf]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444835" y="1836200"/>
            <a:ext cx="3346114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Left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Right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44835" y="6081509"/>
            <a:ext cx="2772153" cy="670209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Tab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選択肢を前後移動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99336" y="575283"/>
            <a:ext cx="2685925" cy="108395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前、上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次、下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右、次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左、前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 err="1">
                <a:solidFill>
                  <a:schemeClr val="tx1"/>
                </a:solidFill>
              </a:rPr>
              <a:t>KeyBinding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E40E9F0-733C-1D30-5CF3-4669D347EE56}"/>
              </a:ext>
            </a:extLst>
          </p:cNvPr>
          <p:cNvSpPr/>
          <p:nvPr/>
        </p:nvSpPr>
        <p:spPr>
          <a:xfrm>
            <a:off x="499336" y="3095461"/>
            <a:ext cx="3346114" cy="58134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PgUp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視野を上げる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PgDn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視野を下げる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CC4DE6A-E6D8-76C4-A3C7-062159DE9FEC}"/>
              </a:ext>
            </a:extLst>
          </p:cNvPr>
          <p:cNvSpPr/>
          <p:nvPr/>
        </p:nvSpPr>
        <p:spPr>
          <a:xfrm>
            <a:off x="444835" y="3846772"/>
            <a:ext cx="3346114" cy="63843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Space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リセット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選択・フォーカス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16F6F5A-1FA1-2E3F-288E-30020EE5E478}"/>
              </a:ext>
            </a:extLst>
          </p:cNvPr>
          <p:cNvSpPr/>
          <p:nvPr/>
        </p:nvSpPr>
        <p:spPr>
          <a:xfrm>
            <a:off x="4295346" y="5722183"/>
            <a:ext cx="1895525" cy="694430"/>
          </a:xfrm>
          <a:prstGeom prst="roundRect">
            <a:avLst>
              <a:gd name="adj" fmla="val 8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Home,End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NextPage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PreviousPage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F5258C2-8E2F-73F5-B30E-D6319AD70120}"/>
              </a:ext>
            </a:extLst>
          </p:cNvPr>
          <p:cNvSpPr/>
          <p:nvPr/>
        </p:nvSpPr>
        <p:spPr>
          <a:xfrm>
            <a:off x="4003906" y="2780439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[, ]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前後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&lt;, &gt;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+, -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増減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検索、ヘルプ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@		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場所指定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^	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\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_ 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D6A5013-C503-9360-761B-8FA28523AB71}"/>
              </a:ext>
            </a:extLst>
          </p:cNvPr>
          <p:cNvSpPr/>
          <p:nvPr/>
        </p:nvSpPr>
        <p:spPr>
          <a:xfrm>
            <a:off x="7449434" y="61461"/>
            <a:ext cx="1975585" cy="319556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	[Library]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6F5EE29-AB6D-65DD-AEC5-CE6631DECECC}"/>
              </a:ext>
            </a:extLst>
          </p:cNvPr>
          <p:cNvSpPr/>
          <p:nvPr/>
        </p:nvSpPr>
        <p:spPr>
          <a:xfrm>
            <a:off x="409243" y="4603414"/>
            <a:ext cx="3346114" cy="1302792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None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ツール単位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構成単位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Shift : 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対となるウラ機能用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Alt,Ctrl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　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68A9FD-5C94-E100-4845-8EA2427E2F41}"/>
              </a:ext>
            </a:extLst>
          </p:cNvPr>
          <p:cNvSpPr txBox="1"/>
          <p:nvPr/>
        </p:nvSpPr>
        <p:spPr>
          <a:xfrm>
            <a:off x="1830911" y="9163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カーソル系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399CBD0-DFED-F137-37ED-D1D2839253E7}"/>
              </a:ext>
            </a:extLst>
          </p:cNvPr>
          <p:cNvSpPr txBox="1"/>
          <p:nvPr/>
        </p:nvSpPr>
        <p:spPr>
          <a:xfrm>
            <a:off x="1448478" y="2255115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系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4131D2B-697A-46AE-F9D8-9A3FC34D8396}"/>
              </a:ext>
            </a:extLst>
          </p:cNvPr>
          <p:cNvSpPr txBox="1"/>
          <p:nvPr/>
        </p:nvSpPr>
        <p:spPr>
          <a:xfrm>
            <a:off x="1454948" y="19336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簡単カーソル系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39D754E-1EBF-DA2D-53FA-EB5BC326BB6A}"/>
              </a:ext>
            </a:extLst>
          </p:cNvPr>
          <p:cNvSpPr/>
          <p:nvPr/>
        </p:nvSpPr>
        <p:spPr>
          <a:xfrm>
            <a:off x="6989016" y="3505148"/>
            <a:ext cx="2772153" cy="2634199"/>
          </a:xfrm>
          <a:prstGeom prst="roundRect">
            <a:avLst>
              <a:gd name="adj" fmla="val 81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1/2/3	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F1/F2/F3</a:t>
            </a: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</a:p>
          <a:p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26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5300532-BDBD-2B18-1F26-C510A4243119}"/>
              </a:ext>
            </a:extLst>
          </p:cNvPr>
          <p:cNvCxnSpPr/>
          <p:nvPr/>
        </p:nvCxnSpPr>
        <p:spPr>
          <a:xfrm>
            <a:off x="3578877" y="611619"/>
            <a:ext cx="0" cy="5976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2670533" y="2958316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2670536" y="4216062"/>
            <a:ext cx="2062192" cy="1083959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Status.cache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60726" y="1638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Status / Config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4D5F598-875E-9BA6-E703-972AC9E2C559}"/>
              </a:ext>
            </a:extLst>
          </p:cNvPr>
          <p:cNvSpPr/>
          <p:nvPr/>
        </p:nvSpPr>
        <p:spPr>
          <a:xfrm>
            <a:off x="2670532" y="1778620"/>
            <a:ext cx="2062193" cy="941367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Default</a:t>
            </a:r>
            <a:endParaRPr kumimoji="1" lang="ja-JP" altLang="en-US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6D7F2A1-A5CB-1C24-D958-F5D2BE5E8361}"/>
              </a:ext>
            </a:extLst>
          </p:cNvPr>
          <p:cNvSpPr/>
          <p:nvPr/>
        </p:nvSpPr>
        <p:spPr>
          <a:xfrm>
            <a:off x="5481353" y="1266556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単純な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Application.Version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C7FC3F7-D3B8-5824-C420-A1072CDCA69A}"/>
              </a:ext>
            </a:extLst>
          </p:cNvPr>
          <p:cNvSpPr/>
          <p:nvPr/>
        </p:nvSpPr>
        <p:spPr>
          <a:xfrm>
            <a:off x="5481353" y="2010975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参照のみされる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endParaRPr kumimoji="1" lang="en-US" altLang="ja-JP" sz="1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Config.CacheSavedMessage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B1145A6-E818-D897-7A98-4494ED2E438F}"/>
              </a:ext>
            </a:extLst>
          </p:cNvPr>
          <p:cNvSpPr/>
          <p:nvPr/>
        </p:nvSpPr>
        <p:spPr>
          <a:xfrm>
            <a:off x="5481353" y="2724570"/>
            <a:ext cx="3111585" cy="633901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WPF</a:t>
            </a:r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側から変更される</a:t>
            </a:r>
            <a:r>
              <a:rPr kumimoji="1" lang="en-US" altLang="ja-JP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Status</a:t>
            </a:r>
          </a:p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Layout.Style.Group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22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604690-7DC4-66FB-CE02-E43A5173EF09}"/>
              </a:ext>
            </a:extLst>
          </p:cNvPr>
          <p:cNvSpPr txBox="1"/>
          <p:nvPr/>
        </p:nvSpPr>
        <p:spPr>
          <a:xfrm>
            <a:off x="617674" y="635841"/>
            <a:ext cx="5577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Border</a:t>
            </a:r>
            <a:r>
              <a:rPr kumimoji="1" lang="ja-JP" altLang="en-US" dirty="0"/>
              <a:t>位置は前回のものを記憶する。</a:t>
            </a:r>
            <a:endParaRPr kumimoji="1" lang="en-US" altLang="ja-JP" dirty="0"/>
          </a:p>
          <a:p>
            <a:r>
              <a:rPr kumimoji="1" lang="ja-JP" altLang="en-US" dirty="0"/>
              <a:t>ただし、設定位置は </a:t>
            </a:r>
            <a:r>
              <a:rPr kumimoji="1" lang="en-US" altLang="ja-JP" dirty="0"/>
              <a:t>Config</a:t>
            </a:r>
            <a:r>
              <a:rPr kumimoji="1" lang="ja-JP" altLang="en-US" dirty="0"/>
              <a:t>規定の固定とする。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GroupStyle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WorkStyle</a:t>
            </a:r>
            <a:r>
              <a:rPr kumimoji="1" lang="ja-JP" altLang="en-US" dirty="0"/>
              <a:t>を分ける</a:t>
            </a:r>
            <a:endParaRPr kumimoji="1" lang="en-US" altLang="ja-JP" dirty="0"/>
          </a:p>
          <a:p>
            <a:r>
              <a:rPr kumimoji="1" lang="en-US" altLang="ja-JP" dirty="0"/>
              <a:t>Shelf</a:t>
            </a:r>
            <a:r>
              <a:rPr kumimoji="1" lang="ja-JP" altLang="en-US" dirty="0"/>
              <a:t>は</a:t>
            </a:r>
          </a:p>
        </p:txBody>
      </p:sp>
    </p:spTree>
    <p:extLst>
      <p:ext uri="{BB962C8B-B14F-4D97-AF65-F5344CB8AC3E}">
        <p14:creationId xmlns:p14="http://schemas.microsoft.com/office/powerpoint/2010/main" val="339981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3682075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BrowserMan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1530813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EditorMan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5840908" y="4561855"/>
            <a:ext cx="2052858" cy="1447854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GridMan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17D51FB-36B7-E2EE-BE40-7314722C730B}"/>
              </a:ext>
            </a:extLst>
          </p:cNvPr>
          <p:cNvSpPr/>
          <p:nvPr/>
        </p:nvSpPr>
        <p:spPr>
          <a:xfrm>
            <a:off x="269222" y="1624873"/>
            <a:ext cx="8605556" cy="2698845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DocumentMan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フォーカス、オブジェクトアクセス、</a:t>
            </a:r>
            <a:r>
              <a:rPr kumimoji="1" lang="en-US" altLang="ja-JP" sz="1600" dirty="0">
                <a:solidFill>
                  <a:schemeClr val="tx1"/>
                </a:solidFill>
              </a:rPr>
              <a:t>Works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Controls(num)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Works(num)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WPF Object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Tools[num]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WorksX</a:t>
            </a:r>
            <a:r>
              <a:rPr kumimoji="1" lang="ja-JP" altLang="en-US" sz="1600" dirty="0">
                <a:solidFill>
                  <a:schemeClr val="tx1"/>
                </a:solidFill>
              </a:rPr>
              <a:t>の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 Tool(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BrowserX</a:t>
            </a:r>
            <a:r>
              <a:rPr kumimoji="1" lang="en-US" altLang="ja-JP" sz="1600" dirty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GridX</a:t>
            </a:r>
            <a:r>
              <a:rPr kumimoji="1" lang="en-US" altLang="ja-JP" sz="1600" dirty="0">
                <a:solidFill>
                  <a:schemeClr val="tx1"/>
                </a:solidFill>
              </a:rPr>
              <a:t>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Current</a:t>
            </a:r>
            <a:r>
              <a:rPr kumimoji="1" lang="ja-JP" altLang="en-US" sz="1600" dirty="0">
                <a:solidFill>
                  <a:schemeClr val="tx1"/>
                </a:solidFill>
              </a:rPr>
              <a:t>：（</a:t>
            </a:r>
            <a:r>
              <a:rPr kumimoji="1" lang="en-US" altLang="ja-JP" sz="1600" dirty="0">
                <a:solidFill>
                  <a:schemeClr val="tx1"/>
                </a:solidFill>
              </a:rPr>
              <a:t>Work1/Work2/Work3</a:t>
            </a:r>
            <a:r>
              <a:rPr kumimoji="1" lang="ja-JP" altLang="en-US" sz="1600" dirty="0">
                <a:solidFill>
                  <a:schemeClr val="tx1"/>
                </a:solidFill>
              </a:rPr>
              <a:t>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Editors(num)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＝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EditorMan.Controls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Browsers(num)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BrowserMan.Controls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en-US" altLang="ja-JP" sz="1600" dirty="0">
                <a:solidFill>
                  <a:schemeClr val="tx1"/>
                </a:solidFill>
              </a:rPr>
              <a:t>Grids(num) </a:t>
            </a:r>
            <a:r>
              <a:rPr kumimoji="1" lang="ja-JP" altLang="en-US" sz="1600" dirty="0">
                <a:solidFill>
                  <a:schemeClr val="tx1"/>
                </a:solidFill>
              </a:rPr>
              <a:t>：　</a:t>
            </a:r>
            <a:r>
              <a:rPr kumimoji="1" lang="en-US" altLang="ja-JP" sz="1600" dirty="0">
                <a:solidFill>
                  <a:schemeClr val="tx1"/>
                </a:solidFill>
              </a:rPr>
              <a:t>=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GridMan.Controls</a:t>
            </a:r>
            <a:r>
              <a:rPr kumimoji="1" lang="en-US" altLang="ja-JP" sz="1600" dirty="0">
                <a:solidFill>
                  <a:schemeClr val="tx1"/>
                </a:solidFill>
              </a:rPr>
              <a:t>(num)</a:t>
            </a:r>
            <a:endParaRPr kumimoji="1" lang="ja-JP" altLang="en-US" sz="1600" dirty="0">
              <a:solidFill>
                <a:schemeClr val="tx1"/>
              </a:solidFill>
            </a:endParaRPr>
          </a:p>
          <a:p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269222" y="641896"/>
            <a:ext cx="8605556" cy="868479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</a:rPr>
              <a:t>DeskMan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</a:t>
            </a:r>
            <a:r>
              <a:rPr kumimoji="1" lang="ja-JP" altLang="en-US" sz="1600" dirty="0">
                <a:solidFill>
                  <a:schemeClr val="tx1"/>
                </a:solidFill>
              </a:rPr>
              <a:t>ボーダー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VIEW</a:t>
            </a:r>
            <a:endParaRPr kumimoji="1" lang="ja-JP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7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472026" y="442810"/>
            <a:ext cx="98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key-bind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event-bind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5370" y="1859835"/>
            <a:ext cx="1499390" cy="517975"/>
            <a:chOff x="580806" y="3148542"/>
            <a:chExt cx="1499390" cy="517975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694037" y="3148542"/>
              <a:ext cx="1386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Panel.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SelectedItems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76145" y="4891085"/>
            <a:ext cx="2148642" cy="600164"/>
            <a:chOff x="580806" y="3430749"/>
            <a:chExt cx="1947709" cy="600164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80399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tools.editor.paste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tools.editor._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paste_xxx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1833499" y="1336640"/>
            <a:ext cx="2208350" cy="261610"/>
            <a:chOff x="565813" y="3439484"/>
            <a:chExt cx="2208350" cy="261610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698364" y="3439484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65813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41635" y="2204124"/>
            <a:ext cx="1250563" cy="504914"/>
            <a:chOff x="580806" y="3161603"/>
            <a:chExt cx="1250563" cy="50491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5" y="3161603"/>
              <a:ext cx="11068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/>
              <a:t>TTMemos</a:t>
            </a:r>
            <a:r>
              <a:rPr kumimoji="1" lang="en-US" altLang="ja-JP" u="sng" dirty="0"/>
              <a:t> Copy &amp; Paste</a:t>
            </a:r>
            <a:endParaRPr kumimoji="1" lang="ja-JP" altLang="en-US" u="sng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E93C064-34EA-FA8C-DA06-0882C35EF9F0}"/>
              </a:ext>
            </a:extLst>
          </p:cNvPr>
          <p:cNvGrpSpPr/>
          <p:nvPr/>
        </p:nvGrpSpPr>
        <p:grpSpPr>
          <a:xfrm>
            <a:off x="315896" y="2627728"/>
            <a:ext cx="1536914" cy="382419"/>
            <a:chOff x="580806" y="3284098"/>
            <a:chExt cx="1536914" cy="382419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5BFEDB6F-06E9-DE4A-8A76-211D835EC89D}"/>
                </a:ext>
              </a:extLst>
            </p:cNvPr>
            <p:cNvSpPr txBox="1"/>
            <p:nvPr/>
          </p:nvSpPr>
          <p:spPr>
            <a:xfrm>
              <a:off x="667753" y="3284098"/>
              <a:ext cx="1449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PopupMenu.Show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ひし形 43">
              <a:extLst>
                <a:ext uri="{FF2B5EF4-FFF2-40B4-BE49-F238E27FC236}">
                  <a16:creationId xmlns:a16="http://schemas.microsoft.com/office/drawing/2014/main" id="{B119EBD4-1DA4-735F-ABA9-53B6A355E6D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直線矢印コネクタ 54">
            <a:extLst>
              <a:ext uri="{FF2B5EF4-FFF2-40B4-BE49-F238E27FC236}">
                <a16:creationId xmlns:a16="http://schemas.microsoft.com/office/drawing/2014/main" id="{1D3D982A-30F4-4105-E06B-75B784C3A25D}"/>
              </a:ext>
            </a:extLst>
          </p:cNvPr>
          <p:cNvCxnSpPr>
            <a:cxnSpLocks/>
            <a:stCxn id="77" idx="2"/>
            <a:endCxn id="97" idx="1"/>
          </p:cNvCxnSpPr>
          <p:nvPr/>
        </p:nvCxnSpPr>
        <p:spPr>
          <a:xfrm rot="16200000" flipH="1">
            <a:off x="4582479" y="744031"/>
            <a:ext cx="1319389" cy="360128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25C846C-9C59-26FA-6A59-3632F0900358}"/>
              </a:ext>
            </a:extLst>
          </p:cNvPr>
          <p:cNvSpPr txBox="1"/>
          <p:nvPr/>
        </p:nvSpPr>
        <p:spPr>
          <a:xfrm>
            <a:off x="989425" y="961285"/>
            <a:ext cx="182293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B06B5BD-DC43-A795-9FFF-11011921B9D9}"/>
              </a:ext>
            </a:extLst>
          </p:cNvPr>
          <p:cNvSpPr txBox="1"/>
          <p:nvPr/>
        </p:nvSpPr>
        <p:spPr>
          <a:xfrm>
            <a:off x="1370566" y="4038904"/>
            <a:ext cx="1130438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‘Editor’ Alt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7D95C15D-7990-A1EA-BB2A-D7C3BD7A2071}"/>
              </a:ext>
            </a:extLst>
          </p:cNvPr>
          <p:cNvGrpSpPr/>
          <p:nvPr/>
        </p:nvGrpSpPr>
        <p:grpSpPr>
          <a:xfrm>
            <a:off x="3366376" y="1576939"/>
            <a:ext cx="2158412" cy="430887"/>
            <a:chOff x="561575" y="3369341"/>
            <a:chExt cx="2158412" cy="430887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B5F06B48-77F9-5FE1-CE94-056C12EB7A5C}"/>
                </a:ext>
              </a:extLst>
            </p:cNvPr>
            <p:cNvSpPr txBox="1"/>
            <p:nvPr/>
          </p:nvSpPr>
          <p:spPr>
            <a:xfrm>
              <a:off x="644723" y="3369341"/>
              <a:ext cx="2075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group.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A368DD8D-2397-DCD2-B9C7-A6E20B6F37AB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直線矢印コネクタ 54">
            <a:extLst>
              <a:ext uri="{FF2B5EF4-FFF2-40B4-BE49-F238E27FC236}">
                <a16:creationId xmlns:a16="http://schemas.microsoft.com/office/drawing/2014/main" id="{198322F6-5E39-8042-A3F8-F4976711D19D}"/>
              </a:ext>
            </a:extLst>
          </p:cNvPr>
          <p:cNvCxnSpPr>
            <a:cxnSpLocks/>
            <a:stCxn id="50" idx="3"/>
            <a:endCxn id="77" idx="2"/>
          </p:cNvCxnSpPr>
          <p:nvPr/>
        </p:nvCxnSpPr>
        <p:spPr>
          <a:xfrm flipV="1">
            <a:off x="465683" y="1884978"/>
            <a:ext cx="2975850" cy="411413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54">
            <a:extLst>
              <a:ext uri="{FF2B5EF4-FFF2-40B4-BE49-F238E27FC236}">
                <a16:creationId xmlns:a16="http://schemas.microsoft.com/office/drawing/2014/main" id="{0EED5BBC-444E-9DE4-5F9A-F2C159418C63}"/>
              </a:ext>
            </a:extLst>
          </p:cNvPr>
          <p:cNvCxnSpPr>
            <a:cxnSpLocks/>
            <a:stCxn id="44" idx="3"/>
            <a:endCxn id="77" idx="2"/>
          </p:cNvCxnSpPr>
          <p:nvPr/>
        </p:nvCxnSpPr>
        <p:spPr>
          <a:xfrm flipV="1">
            <a:off x="466209" y="1884978"/>
            <a:ext cx="2975324" cy="1043750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54">
            <a:extLst>
              <a:ext uri="{FF2B5EF4-FFF2-40B4-BE49-F238E27FC236}">
                <a16:creationId xmlns:a16="http://schemas.microsoft.com/office/drawing/2014/main" id="{7FA5FA4B-6D8B-7465-6375-6BC5504D5FF1}"/>
              </a:ext>
            </a:extLst>
          </p:cNvPr>
          <p:cNvCxnSpPr>
            <a:cxnSpLocks/>
            <a:stCxn id="77" idx="1"/>
            <a:endCxn id="65" idx="2"/>
          </p:cNvCxnSpPr>
          <p:nvPr/>
        </p:nvCxnSpPr>
        <p:spPr>
          <a:xfrm rot="10800000">
            <a:off x="1908656" y="1563673"/>
            <a:ext cx="1457720" cy="239886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355AC861-1A70-4624-E1DC-56D6B7EE7327}"/>
              </a:ext>
            </a:extLst>
          </p:cNvPr>
          <p:cNvGrpSpPr/>
          <p:nvPr/>
        </p:nvGrpSpPr>
        <p:grpSpPr>
          <a:xfrm>
            <a:off x="7042814" y="3122948"/>
            <a:ext cx="1878336" cy="790647"/>
            <a:chOff x="580806" y="3503679"/>
            <a:chExt cx="1878336" cy="790647"/>
          </a:xfrm>
        </p:grpSpPr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AA28B46-57AC-C065-2A15-10AFDB5102D5}"/>
                </a:ext>
              </a:extLst>
            </p:cNvPr>
            <p:cNvSpPr txBox="1"/>
            <p:nvPr/>
          </p:nvSpPr>
          <p:spPr>
            <a:xfrm>
              <a:off x="704407" y="3524885"/>
              <a:ext cx="17547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]::Invoke</a:t>
              </a: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ActionToClipboard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" name="ひし形 96">
              <a:extLst>
                <a:ext uri="{FF2B5EF4-FFF2-40B4-BE49-F238E27FC236}">
                  <a16:creationId xmlns:a16="http://schemas.microsoft.com/office/drawing/2014/main" id="{CE5306B1-0AA8-2249-3D11-D142A8C8F2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9" name="直線矢印コネクタ 54">
            <a:extLst>
              <a:ext uri="{FF2B5EF4-FFF2-40B4-BE49-F238E27FC236}">
                <a16:creationId xmlns:a16="http://schemas.microsoft.com/office/drawing/2014/main" id="{77EEBC73-085A-2E37-8D91-2F094207055E}"/>
              </a:ext>
            </a:extLst>
          </p:cNvPr>
          <p:cNvCxnSpPr>
            <a:cxnSpLocks/>
            <a:stCxn id="97" idx="2"/>
            <a:endCxn id="104" idx="3"/>
          </p:cNvCxnSpPr>
          <p:nvPr/>
        </p:nvCxnSpPr>
        <p:spPr>
          <a:xfrm rot="5400000">
            <a:off x="6120573" y="2747968"/>
            <a:ext cx="459580" cy="1535216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834BC2BD-296B-ED69-1566-9B339C385B47}"/>
              </a:ext>
            </a:extLst>
          </p:cNvPr>
          <p:cNvGrpSpPr/>
          <p:nvPr/>
        </p:nvGrpSpPr>
        <p:grpSpPr>
          <a:xfrm>
            <a:off x="5448053" y="3663947"/>
            <a:ext cx="1940490" cy="529830"/>
            <a:chOff x="580806" y="3503679"/>
            <a:chExt cx="2165382" cy="529830"/>
          </a:xfrm>
        </p:grpSpPr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3E06BF7C-18D4-1C61-D544-58A1F0E30DC6}"/>
                </a:ext>
              </a:extLst>
            </p:cNvPr>
            <p:cNvSpPr txBox="1"/>
            <p:nvPr/>
          </p:nvSpPr>
          <p:spPr>
            <a:xfrm>
              <a:off x="670389" y="3602622"/>
              <a:ext cx="20757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ttact_copy_object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→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TTClipboard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]::Copy</a:t>
              </a:r>
            </a:p>
          </p:txBody>
        </p:sp>
        <p:sp>
          <p:nvSpPr>
            <p:cNvPr id="104" name="ひし形 103">
              <a:extLst>
                <a:ext uri="{FF2B5EF4-FFF2-40B4-BE49-F238E27FC236}">
                  <a16:creationId xmlns:a16="http://schemas.microsoft.com/office/drawing/2014/main" id="{C24AAC9B-CA48-A2AD-6B60-D172E08495F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9099C2EB-C290-6389-E3B6-D45FDB485A82}"/>
              </a:ext>
            </a:extLst>
          </p:cNvPr>
          <p:cNvGrpSpPr/>
          <p:nvPr/>
        </p:nvGrpSpPr>
        <p:grpSpPr>
          <a:xfrm>
            <a:off x="1828050" y="4367131"/>
            <a:ext cx="2019184" cy="430887"/>
            <a:chOff x="556046" y="3339778"/>
            <a:chExt cx="2019184" cy="430887"/>
          </a:xfrm>
        </p:grpSpPr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572554F-F125-1927-2B99-260AE9A2DB4F}"/>
                </a:ext>
              </a:extLst>
            </p:cNvPr>
            <p:cNvSpPr txBox="1"/>
            <p:nvPr/>
          </p:nvSpPr>
          <p:spPr>
            <a:xfrm>
              <a:off x="658474" y="3339778"/>
              <a:ext cx="19167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ttcmd_editor_edit_insert_clipboard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" name="ひし形 109">
              <a:extLst>
                <a:ext uri="{FF2B5EF4-FFF2-40B4-BE49-F238E27FC236}">
                  <a16:creationId xmlns:a16="http://schemas.microsoft.com/office/drawing/2014/main" id="{72056FA1-92EB-023B-31FF-2D11BD3C7E0C}"/>
                </a:ext>
              </a:extLst>
            </p:cNvPr>
            <p:cNvSpPr/>
            <p:nvPr/>
          </p:nvSpPr>
          <p:spPr>
            <a:xfrm>
              <a:off x="556046" y="3503679"/>
              <a:ext cx="150313" cy="162838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8" name="直線矢印コネクタ 54">
            <a:extLst>
              <a:ext uri="{FF2B5EF4-FFF2-40B4-BE49-F238E27FC236}">
                <a16:creationId xmlns:a16="http://schemas.microsoft.com/office/drawing/2014/main" id="{648C0633-5A0E-C61E-D9AC-C78B971EED77}"/>
              </a:ext>
            </a:extLst>
          </p:cNvPr>
          <p:cNvCxnSpPr>
            <a:cxnSpLocks/>
            <a:stCxn id="58" idx="1"/>
            <a:endCxn id="110" idx="2"/>
          </p:cNvCxnSpPr>
          <p:nvPr/>
        </p:nvCxnSpPr>
        <p:spPr>
          <a:xfrm rot="10800000">
            <a:off x="1903207" y="4693870"/>
            <a:ext cx="1472938" cy="351564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26E19E5-93D7-EE9B-3451-D370F187ECCD}"/>
              </a:ext>
            </a:extLst>
          </p:cNvPr>
          <p:cNvSpPr txBox="1"/>
          <p:nvPr/>
        </p:nvSpPr>
        <p:spPr>
          <a:xfrm>
            <a:off x="99392" y="920248"/>
            <a:ext cx="654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Copy</a:t>
            </a:r>
            <a:endParaRPr kumimoji="1"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5C24060-C00D-19D6-A7F7-A3EDCED5F93E}"/>
              </a:ext>
            </a:extLst>
          </p:cNvPr>
          <p:cNvSpPr txBox="1"/>
          <p:nvPr/>
        </p:nvSpPr>
        <p:spPr>
          <a:xfrm>
            <a:off x="100951" y="4038106"/>
            <a:ext cx="6860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Paste</a:t>
            </a:r>
            <a:endParaRPr kumimoji="1" lang="ja-JP" altLang="en-US" dirty="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F6BF0B7B-69A7-32AC-8BF8-9B9AED777384}"/>
              </a:ext>
            </a:extLst>
          </p:cNvPr>
          <p:cNvSpPr txBox="1"/>
          <p:nvPr/>
        </p:nvSpPr>
        <p:spPr>
          <a:xfrm>
            <a:off x="7622346" y="1251159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Select</a:t>
            </a:r>
            <a:endParaRPr kumimoji="1" lang="ja-JP" altLang="en-US" dirty="0"/>
          </a:p>
        </p:txBody>
      </p:sp>
      <p:cxnSp>
        <p:nvCxnSpPr>
          <p:cNvPr id="80" name="直線矢印コネクタ 54">
            <a:extLst>
              <a:ext uri="{FF2B5EF4-FFF2-40B4-BE49-F238E27FC236}">
                <a16:creationId xmlns:a16="http://schemas.microsoft.com/office/drawing/2014/main" id="{310972DF-A2F1-5D1C-284D-B209A146D4CC}"/>
              </a:ext>
            </a:extLst>
          </p:cNvPr>
          <p:cNvCxnSpPr>
            <a:cxnSpLocks/>
            <a:stCxn id="68" idx="1"/>
            <a:endCxn id="77" idx="2"/>
          </p:cNvCxnSpPr>
          <p:nvPr/>
        </p:nvCxnSpPr>
        <p:spPr>
          <a:xfrm rot="10800000">
            <a:off x="3441533" y="1884979"/>
            <a:ext cx="3600102" cy="742641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312601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37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model-event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5075" y="1344861"/>
            <a:ext cx="1565027" cy="463570"/>
            <a:chOff x="580806" y="3202947"/>
            <a:chExt cx="1565027" cy="46357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759674" y="3202947"/>
              <a:ext cx="13861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Panel.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SelectedItems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54943" y="5364175"/>
            <a:ext cx="1907890" cy="261610"/>
            <a:chOff x="580806" y="3430749"/>
            <a:chExt cx="1729471" cy="2616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tools.editor.paste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3367339" y="1399789"/>
            <a:ext cx="2140218" cy="327072"/>
            <a:chOff x="580806" y="3339445"/>
            <a:chExt cx="2140218" cy="327072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645225" y="3339445"/>
              <a:ext cx="2075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u="sng" dirty="0" err="1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42814" y="1222098"/>
            <a:ext cx="1958897" cy="504914"/>
            <a:chOff x="580806" y="3161603"/>
            <a:chExt cx="1958897" cy="50491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4" y="3161603"/>
              <a:ext cx="18151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/>
              <a:t>TTMemos</a:t>
            </a:r>
            <a:r>
              <a:rPr kumimoji="1" lang="en-US" altLang="ja-JP" u="sng" dirty="0"/>
              <a:t> Copy &amp; Paste</a:t>
            </a:r>
            <a:endParaRPr kumimoji="1" lang="ja-JP" altLang="en-US" u="sng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E93C064-34EA-FA8C-DA06-0882C35EF9F0}"/>
              </a:ext>
            </a:extLst>
          </p:cNvPr>
          <p:cNvGrpSpPr/>
          <p:nvPr/>
        </p:nvGrpSpPr>
        <p:grpSpPr>
          <a:xfrm>
            <a:off x="320976" y="2690831"/>
            <a:ext cx="1526048" cy="326977"/>
            <a:chOff x="580806" y="3503679"/>
            <a:chExt cx="1526048" cy="326977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5BFEDB6F-06E9-DE4A-8A76-211D835EC89D}"/>
                </a:ext>
              </a:extLst>
            </p:cNvPr>
            <p:cNvSpPr txBox="1"/>
            <p:nvPr/>
          </p:nvSpPr>
          <p:spPr>
            <a:xfrm>
              <a:off x="656887" y="3569046"/>
              <a:ext cx="1449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PopupMenu.Show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ひし形 43">
              <a:extLst>
                <a:ext uri="{FF2B5EF4-FFF2-40B4-BE49-F238E27FC236}">
                  <a16:creationId xmlns:a16="http://schemas.microsoft.com/office/drawing/2014/main" id="{B119EBD4-1DA4-735F-ABA9-53B6A355E6D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直線矢印コネクタ 54">
            <a:extLst>
              <a:ext uri="{FF2B5EF4-FFF2-40B4-BE49-F238E27FC236}">
                <a16:creationId xmlns:a16="http://schemas.microsoft.com/office/drawing/2014/main" id="{C07C9339-0CF6-5900-84A2-2294243DD99A}"/>
              </a:ext>
            </a:extLst>
          </p:cNvPr>
          <p:cNvCxnSpPr>
            <a:cxnSpLocks/>
            <a:stCxn id="68" idx="2"/>
            <a:endCxn id="77" idx="3"/>
          </p:cNvCxnSpPr>
          <p:nvPr/>
        </p:nvCxnSpPr>
        <p:spPr>
          <a:xfrm rot="5400000">
            <a:off x="5115370" y="128331"/>
            <a:ext cx="403920" cy="3601282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4C37A7D-0C59-8816-5F88-26A6A0A84C28}"/>
              </a:ext>
            </a:extLst>
          </p:cNvPr>
          <p:cNvGrpSpPr/>
          <p:nvPr/>
        </p:nvGrpSpPr>
        <p:grpSpPr>
          <a:xfrm>
            <a:off x="5435584" y="3390763"/>
            <a:ext cx="1916513" cy="504699"/>
            <a:chOff x="580806" y="3503679"/>
            <a:chExt cx="1916513" cy="504699"/>
          </a:xfrm>
        </p:grpSpPr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A05C2A4E-B2AC-A562-5485-E04E8399449F}"/>
                </a:ext>
              </a:extLst>
            </p:cNvPr>
            <p:cNvSpPr txBox="1"/>
            <p:nvPr/>
          </p:nvSpPr>
          <p:spPr>
            <a:xfrm>
              <a:off x="682140" y="3577491"/>
              <a:ext cx="18151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 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ActionToClipboard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ひし形 68">
              <a:extLst>
                <a:ext uri="{FF2B5EF4-FFF2-40B4-BE49-F238E27FC236}">
                  <a16:creationId xmlns:a16="http://schemas.microsoft.com/office/drawing/2014/main" id="{0CB3FEB4-5CE1-F13C-52EA-3CFDD75F03F5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直線矢印コネクタ 54">
            <a:extLst>
              <a:ext uri="{FF2B5EF4-FFF2-40B4-BE49-F238E27FC236}">
                <a16:creationId xmlns:a16="http://schemas.microsoft.com/office/drawing/2014/main" id="{1D3D982A-30F4-4105-E06B-75B784C3A25D}"/>
              </a:ext>
            </a:extLst>
          </p:cNvPr>
          <p:cNvCxnSpPr>
            <a:cxnSpLocks/>
            <a:stCxn id="44" idx="2"/>
            <a:endCxn id="97" idx="1"/>
          </p:cNvCxnSpPr>
          <p:nvPr/>
        </p:nvCxnSpPr>
        <p:spPr>
          <a:xfrm rot="16200000" flipH="1">
            <a:off x="3547724" y="-297923"/>
            <a:ext cx="343499" cy="6646681"/>
          </a:xfrm>
          <a:prstGeom prst="bentConnector2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25C846C-9C59-26FA-6A59-3632F0900358}"/>
              </a:ext>
            </a:extLst>
          </p:cNvPr>
          <p:cNvSpPr txBox="1"/>
          <p:nvPr/>
        </p:nvSpPr>
        <p:spPr>
          <a:xfrm>
            <a:off x="989425" y="961285"/>
            <a:ext cx="182293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‘Panel’ </a:t>
            </a:r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B06B5BD-DC43-A795-9FFF-11011921B9D9}"/>
              </a:ext>
            </a:extLst>
          </p:cNvPr>
          <p:cNvSpPr txBox="1"/>
          <p:nvPr/>
        </p:nvSpPr>
        <p:spPr>
          <a:xfrm>
            <a:off x="1349364" y="4511994"/>
            <a:ext cx="1130438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‘Editor’ Alt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7D95C15D-7990-A1EA-BB2A-D7C3BD7A2071}"/>
              </a:ext>
            </a:extLst>
          </p:cNvPr>
          <p:cNvGrpSpPr/>
          <p:nvPr/>
        </p:nvGrpSpPr>
        <p:grpSpPr>
          <a:xfrm>
            <a:off x="3366376" y="2049513"/>
            <a:ext cx="2163218" cy="495157"/>
            <a:chOff x="561575" y="3514542"/>
            <a:chExt cx="2163218" cy="495157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B5F06B48-77F9-5FE1-CE94-056C12EB7A5C}"/>
                </a:ext>
              </a:extLst>
            </p:cNvPr>
            <p:cNvSpPr txBox="1"/>
            <p:nvPr/>
          </p:nvSpPr>
          <p:spPr>
            <a:xfrm>
              <a:off x="649529" y="3578812"/>
              <a:ext cx="2075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group.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A368DD8D-2397-DCD2-B9C7-A6E20B6F37AB}"/>
                </a:ext>
              </a:extLst>
            </p:cNvPr>
            <p:cNvSpPr/>
            <p:nvPr/>
          </p:nvSpPr>
          <p:spPr>
            <a:xfrm>
              <a:off x="561575" y="3514542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8" name="直線矢印コネクタ 54">
            <a:extLst>
              <a:ext uri="{FF2B5EF4-FFF2-40B4-BE49-F238E27FC236}">
                <a16:creationId xmlns:a16="http://schemas.microsoft.com/office/drawing/2014/main" id="{E67596BC-9D58-CFA3-C9BD-4309C9D4F9FD}"/>
              </a:ext>
            </a:extLst>
          </p:cNvPr>
          <p:cNvCxnSpPr>
            <a:cxnSpLocks/>
            <a:stCxn id="71" idx="2"/>
            <a:endCxn id="65" idx="1"/>
          </p:cNvCxnSpPr>
          <p:nvPr/>
        </p:nvCxnSpPr>
        <p:spPr>
          <a:xfrm rot="16200000" flipH="1">
            <a:off x="2422843" y="700945"/>
            <a:ext cx="422547" cy="1466446"/>
          </a:xfrm>
          <a:prstGeom prst="bentConnector2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54">
            <a:extLst>
              <a:ext uri="{FF2B5EF4-FFF2-40B4-BE49-F238E27FC236}">
                <a16:creationId xmlns:a16="http://schemas.microsoft.com/office/drawing/2014/main" id="{198322F6-5E39-8042-A3F8-F4976711D19D}"/>
              </a:ext>
            </a:extLst>
          </p:cNvPr>
          <p:cNvCxnSpPr>
            <a:cxnSpLocks/>
            <a:stCxn id="77" idx="1"/>
            <a:endCxn id="50" idx="2"/>
          </p:cNvCxnSpPr>
          <p:nvPr/>
        </p:nvCxnSpPr>
        <p:spPr>
          <a:xfrm rot="10800000">
            <a:off x="390232" y="1808432"/>
            <a:ext cx="2976144" cy="322501"/>
          </a:xfrm>
          <a:prstGeom prst="bentConnector2">
            <a:avLst/>
          </a:prstGeom>
          <a:ln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54">
            <a:extLst>
              <a:ext uri="{FF2B5EF4-FFF2-40B4-BE49-F238E27FC236}">
                <a16:creationId xmlns:a16="http://schemas.microsoft.com/office/drawing/2014/main" id="{0EED5BBC-444E-9DE4-5F9A-F2C159418C63}"/>
              </a:ext>
            </a:extLst>
          </p:cNvPr>
          <p:cNvCxnSpPr>
            <a:cxnSpLocks/>
            <a:stCxn id="44" idx="3"/>
            <a:endCxn id="77" idx="2"/>
          </p:cNvCxnSpPr>
          <p:nvPr/>
        </p:nvCxnSpPr>
        <p:spPr>
          <a:xfrm flipV="1">
            <a:off x="471289" y="2212351"/>
            <a:ext cx="2970244" cy="559899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54">
            <a:extLst>
              <a:ext uri="{FF2B5EF4-FFF2-40B4-BE49-F238E27FC236}">
                <a16:creationId xmlns:a16="http://schemas.microsoft.com/office/drawing/2014/main" id="{7FA5FA4B-6D8B-7465-6375-6BC5504D5FF1}"/>
              </a:ext>
            </a:extLst>
          </p:cNvPr>
          <p:cNvCxnSpPr>
            <a:cxnSpLocks/>
            <a:stCxn id="77" idx="3"/>
            <a:endCxn id="65" idx="3"/>
          </p:cNvCxnSpPr>
          <p:nvPr/>
        </p:nvCxnSpPr>
        <p:spPr>
          <a:xfrm flipV="1">
            <a:off x="3516689" y="1645442"/>
            <a:ext cx="963" cy="485490"/>
          </a:xfrm>
          <a:prstGeom prst="bentConnector3">
            <a:avLst>
              <a:gd name="adj1" fmla="val 23838318"/>
            </a:avLst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355AC861-1A70-4624-E1DC-56D6B7EE7327}"/>
              </a:ext>
            </a:extLst>
          </p:cNvPr>
          <p:cNvGrpSpPr/>
          <p:nvPr/>
        </p:nvGrpSpPr>
        <p:grpSpPr>
          <a:xfrm>
            <a:off x="7042814" y="3115749"/>
            <a:ext cx="1230446" cy="452093"/>
            <a:chOff x="580806" y="3503679"/>
            <a:chExt cx="1230446" cy="452093"/>
          </a:xfrm>
        </p:grpSpPr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AA28B46-57AC-C065-2A15-10AFDB5102D5}"/>
                </a:ext>
              </a:extLst>
            </p:cNvPr>
            <p:cNvSpPr txBox="1"/>
            <p:nvPr/>
          </p:nvSpPr>
          <p:spPr>
            <a:xfrm>
              <a:off x="704408" y="3524885"/>
              <a:ext cx="11068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TTMemo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InvokeAction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" name="ひし形 96">
              <a:extLst>
                <a:ext uri="{FF2B5EF4-FFF2-40B4-BE49-F238E27FC236}">
                  <a16:creationId xmlns:a16="http://schemas.microsoft.com/office/drawing/2014/main" id="{CE5306B1-0AA8-2249-3D11-D142A8C8F2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9" name="直線矢印コネクタ 54">
            <a:extLst>
              <a:ext uri="{FF2B5EF4-FFF2-40B4-BE49-F238E27FC236}">
                <a16:creationId xmlns:a16="http://schemas.microsoft.com/office/drawing/2014/main" id="{77EEBC73-085A-2E37-8D91-2F094207055E}"/>
              </a:ext>
            </a:extLst>
          </p:cNvPr>
          <p:cNvCxnSpPr>
            <a:cxnSpLocks/>
            <a:stCxn id="97" idx="2"/>
            <a:endCxn id="69" idx="3"/>
          </p:cNvCxnSpPr>
          <p:nvPr/>
        </p:nvCxnSpPr>
        <p:spPr>
          <a:xfrm rot="5400000">
            <a:off x="6255137" y="2609347"/>
            <a:ext cx="193595" cy="1532074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834BC2BD-296B-ED69-1566-9B339C385B47}"/>
              </a:ext>
            </a:extLst>
          </p:cNvPr>
          <p:cNvGrpSpPr/>
          <p:nvPr/>
        </p:nvGrpSpPr>
        <p:grpSpPr>
          <a:xfrm>
            <a:off x="3375413" y="3705150"/>
            <a:ext cx="1940490" cy="529830"/>
            <a:chOff x="580806" y="3503679"/>
            <a:chExt cx="2165382" cy="529830"/>
          </a:xfrm>
        </p:grpSpPr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3E06BF7C-18D4-1C61-D544-58A1F0E30DC6}"/>
                </a:ext>
              </a:extLst>
            </p:cNvPr>
            <p:cNvSpPr txBox="1"/>
            <p:nvPr/>
          </p:nvSpPr>
          <p:spPr>
            <a:xfrm>
              <a:off x="670389" y="3602622"/>
              <a:ext cx="20757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u="sng" dirty="0" err="1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ttact_copy_object</a:t>
              </a:r>
              <a:endParaRPr kumimoji="1" lang="en-US" altLang="ja-JP" sz="1100" u="sng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→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TTClipboard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]::Copy</a:t>
              </a:r>
            </a:p>
          </p:txBody>
        </p:sp>
        <p:sp>
          <p:nvSpPr>
            <p:cNvPr id="104" name="ひし形 103">
              <a:extLst>
                <a:ext uri="{FF2B5EF4-FFF2-40B4-BE49-F238E27FC236}">
                  <a16:creationId xmlns:a16="http://schemas.microsoft.com/office/drawing/2014/main" id="{C24AAC9B-CA48-A2AD-6B60-D172E08495F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5" name="直線矢印コネクタ 54">
            <a:extLst>
              <a:ext uri="{FF2B5EF4-FFF2-40B4-BE49-F238E27FC236}">
                <a16:creationId xmlns:a16="http://schemas.microsoft.com/office/drawing/2014/main" id="{C25C30D4-027A-3799-A142-A4F79656BC5C}"/>
              </a:ext>
            </a:extLst>
          </p:cNvPr>
          <p:cNvCxnSpPr>
            <a:cxnSpLocks/>
            <a:stCxn id="69" idx="2"/>
            <a:endCxn id="104" idx="3"/>
          </p:cNvCxnSpPr>
          <p:nvPr/>
        </p:nvCxnSpPr>
        <p:spPr>
          <a:xfrm rot="5400000">
            <a:off x="4393944" y="2669772"/>
            <a:ext cx="232968" cy="2000626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9099C2EB-C290-6389-E3B6-D45FDB485A82}"/>
              </a:ext>
            </a:extLst>
          </p:cNvPr>
          <p:cNvGrpSpPr/>
          <p:nvPr/>
        </p:nvGrpSpPr>
        <p:grpSpPr>
          <a:xfrm>
            <a:off x="3366376" y="4843381"/>
            <a:ext cx="2060475" cy="430887"/>
            <a:chOff x="580806" y="3416182"/>
            <a:chExt cx="2060475" cy="430887"/>
          </a:xfrm>
        </p:grpSpPr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572554F-F125-1927-2B99-260AE9A2DB4F}"/>
                </a:ext>
              </a:extLst>
            </p:cNvPr>
            <p:cNvSpPr txBox="1"/>
            <p:nvPr/>
          </p:nvSpPr>
          <p:spPr>
            <a:xfrm>
              <a:off x="724525" y="3416182"/>
              <a:ext cx="19167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ttcmd_editor_edit_insert_clipboard</a:t>
              </a:r>
              <a:endParaRPr kumimoji="1" lang="en-US" altLang="ja-JP" sz="11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0" name="ひし形 109">
              <a:extLst>
                <a:ext uri="{FF2B5EF4-FFF2-40B4-BE49-F238E27FC236}">
                  <a16:creationId xmlns:a16="http://schemas.microsoft.com/office/drawing/2014/main" id="{72056FA1-92EB-023B-31FF-2D11BD3C7E0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1" name="直線矢印コネクタ 54">
            <a:extLst>
              <a:ext uri="{FF2B5EF4-FFF2-40B4-BE49-F238E27FC236}">
                <a16:creationId xmlns:a16="http://schemas.microsoft.com/office/drawing/2014/main" id="{DAA61A2A-F21F-27D3-56F2-0F115E53CBBB}"/>
              </a:ext>
            </a:extLst>
          </p:cNvPr>
          <p:cNvCxnSpPr>
            <a:cxnSpLocks/>
            <a:stCxn id="72" idx="2"/>
            <a:endCxn id="110" idx="1"/>
          </p:cNvCxnSpPr>
          <p:nvPr/>
        </p:nvCxnSpPr>
        <p:spPr>
          <a:xfrm rot="16200000" flipH="1">
            <a:off x="2521133" y="4167053"/>
            <a:ext cx="238693" cy="1451793"/>
          </a:xfrm>
          <a:prstGeom prst="bentConnector2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D1C4AECF-70D6-C01F-1AE0-7DEB077B2C5D}"/>
              </a:ext>
            </a:extLst>
          </p:cNvPr>
          <p:cNvGrpSpPr/>
          <p:nvPr/>
        </p:nvGrpSpPr>
        <p:grpSpPr>
          <a:xfrm>
            <a:off x="3352939" y="5799450"/>
            <a:ext cx="2006290" cy="261610"/>
            <a:chOff x="580806" y="3430749"/>
            <a:chExt cx="1818669" cy="261610"/>
          </a:xfrm>
        </p:grpSpPr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80D5C925-1DB1-99FF-B33B-C0EE533C4B23}"/>
                </a:ext>
              </a:extLst>
            </p:cNvPr>
            <p:cNvSpPr txBox="1"/>
            <p:nvPr/>
          </p:nvSpPr>
          <p:spPr>
            <a:xfrm>
              <a:off x="724524" y="3430749"/>
              <a:ext cx="16749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tools.editor._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paste_xxx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6" name="ひし形 115">
              <a:extLst>
                <a:ext uri="{FF2B5EF4-FFF2-40B4-BE49-F238E27FC236}">
                  <a16:creationId xmlns:a16="http://schemas.microsoft.com/office/drawing/2014/main" id="{26BC24B0-9BE8-FFF6-E22D-DCAC6D62385E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8" name="直線矢印コネクタ 54">
            <a:extLst>
              <a:ext uri="{FF2B5EF4-FFF2-40B4-BE49-F238E27FC236}">
                <a16:creationId xmlns:a16="http://schemas.microsoft.com/office/drawing/2014/main" id="{648C0633-5A0E-C61E-D9AC-C78B971EED77}"/>
              </a:ext>
            </a:extLst>
          </p:cNvPr>
          <p:cNvCxnSpPr>
            <a:cxnSpLocks/>
            <a:stCxn id="58" idx="1"/>
            <a:endCxn id="110" idx="2"/>
          </p:cNvCxnSpPr>
          <p:nvPr/>
        </p:nvCxnSpPr>
        <p:spPr>
          <a:xfrm rot="10800000" flipH="1">
            <a:off x="3354943" y="5093716"/>
            <a:ext cx="86590" cy="424808"/>
          </a:xfrm>
          <a:prstGeom prst="bentConnector4">
            <a:avLst>
              <a:gd name="adj1" fmla="val -264003"/>
              <a:gd name="adj2" fmla="val 59583"/>
            </a:avLst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54">
            <a:extLst>
              <a:ext uri="{FF2B5EF4-FFF2-40B4-BE49-F238E27FC236}">
                <a16:creationId xmlns:a16="http://schemas.microsoft.com/office/drawing/2014/main" id="{EFC97918-379C-4148-714C-A6176EE4ED1E}"/>
              </a:ext>
            </a:extLst>
          </p:cNvPr>
          <p:cNvCxnSpPr>
            <a:cxnSpLocks/>
            <a:stCxn id="116" idx="1"/>
            <a:endCxn id="58" idx="2"/>
          </p:cNvCxnSpPr>
          <p:nvPr/>
        </p:nvCxnSpPr>
        <p:spPr>
          <a:xfrm rot="10800000" flipH="1">
            <a:off x="3352939" y="5599943"/>
            <a:ext cx="84914" cy="353856"/>
          </a:xfrm>
          <a:prstGeom prst="bentConnector4">
            <a:avLst>
              <a:gd name="adj1" fmla="val -269214"/>
              <a:gd name="adj2" fmla="val 61504"/>
            </a:avLst>
          </a:prstGeom>
          <a:ln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26E19E5-93D7-EE9B-3451-D370F187ECCD}"/>
              </a:ext>
            </a:extLst>
          </p:cNvPr>
          <p:cNvSpPr txBox="1"/>
          <p:nvPr/>
        </p:nvSpPr>
        <p:spPr>
          <a:xfrm>
            <a:off x="4080269" y="3017111"/>
            <a:ext cx="6547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Copy</a:t>
            </a:r>
            <a:endParaRPr kumimoji="1" lang="ja-JP" altLang="en-US" dirty="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95C24060-C00D-19D6-A7F7-A3EDCED5F93E}"/>
              </a:ext>
            </a:extLst>
          </p:cNvPr>
          <p:cNvSpPr txBox="1"/>
          <p:nvPr/>
        </p:nvSpPr>
        <p:spPr>
          <a:xfrm>
            <a:off x="2319352" y="4855368"/>
            <a:ext cx="6860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Paste</a:t>
            </a:r>
            <a:endParaRPr kumimoji="1" lang="ja-JP" altLang="en-US" dirty="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F6BF0B7B-69A7-32AC-8BF8-9B9AED777384}"/>
              </a:ext>
            </a:extLst>
          </p:cNvPr>
          <p:cNvSpPr txBox="1"/>
          <p:nvPr/>
        </p:nvSpPr>
        <p:spPr>
          <a:xfrm>
            <a:off x="2240644" y="1427880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381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312601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94130" y="442810"/>
            <a:ext cx="137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model-event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DFF626-A235-71A2-035E-C7C1657C6715}"/>
              </a:ext>
            </a:extLst>
          </p:cNvPr>
          <p:cNvGrpSpPr/>
          <p:nvPr/>
        </p:nvGrpSpPr>
        <p:grpSpPr>
          <a:xfrm>
            <a:off x="381504" y="825142"/>
            <a:ext cx="6733859" cy="5957702"/>
            <a:chOff x="381504" y="411783"/>
            <a:chExt cx="6733859" cy="623124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B20043E-5328-AE8E-7A8A-35D9D4D08C1F}"/>
                </a:ext>
              </a:extLst>
            </p:cNvPr>
            <p:cNvCxnSpPr>
              <a:cxnSpLocks/>
            </p:cNvCxnSpPr>
            <p:nvPr/>
          </p:nvCxnSpPr>
          <p:spPr>
            <a:xfrm>
              <a:off x="381504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B1D6DC6-12A7-47E2-710C-248097F0345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67" y="411783"/>
              <a:ext cx="0" cy="62312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738CA9F-CAF6-38C3-5071-8BBE72F9DAF0}"/>
                </a:ext>
              </a:extLst>
            </p:cNvPr>
            <p:cNvCxnSpPr>
              <a:cxnSpLocks/>
            </p:cNvCxnSpPr>
            <p:nvPr/>
          </p:nvCxnSpPr>
          <p:spPr>
            <a:xfrm>
              <a:off x="3433541" y="411783"/>
              <a:ext cx="0" cy="623124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2C4BF623-2BAF-EB72-0458-32DDD4BCA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165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6417BDF-F616-C34D-5C3B-BA80A80D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3" y="411783"/>
              <a:ext cx="0" cy="623124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4791C547-F6DF-10B3-5932-14344B2A5C12}"/>
              </a:ext>
            </a:extLst>
          </p:cNvPr>
          <p:cNvGrpSpPr/>
          <p:nvPr/>
        </p:nvGrpSpPr>
        <p:grpSpPr>
          <a:xfrm>
            <a:off x="316537" y="932268"/>
            <a:ext cx="1529877" cy="600164"/>
            <a:chOff x="580806" y="3430749"/>
            <a:chExt cx="1529877" cy="600164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AF63707-A669-1453-85BB-1EA04C16C66C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TTAppManager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ひし形 45">
              <a:extLst>
                <a:ext uri="{FF2B5EF4-FFF2-40B4-BE49-F238E27FC236}">
                  <a16:creationId xmlns:a16="http://schemas.microsoft.com/office/drawing/2014/main" id="{B509C68C-01DC-2A14-5438-7E9A33D38B54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D4FE8A5C-9B98-E0CA-134B-8E41EC3A1BB4}"/>
              </a:ext>
            </a:extLst>
          </p:cNvPr>
          <p:cNvGrpSpPr/>
          <p:nvPr/>
        </p:nvGrpSpPr>
        <p:grpSpPr>
          <a:xfrm>
            <a:off x="316537" y="1978682"/>
            <a:ext cx="1529877" cy="261610"/>
            <a:chOff x="580806" y="3430749"/>
            <a:chExt cx="1529877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9901E211-98C6-140F-86E3-3AC64E79DAF0}"/>
                </a:ext>
              </a:extLst>
            </p:cNvPr>
            <p:cNvSpPr txBox="1"/>
            <p:nvPr/>
          </p:nvSpPr>
          <p:spPr>
            <a:xfrm>
              <a:off x="724524" y="3430749"/>
              <a:ext cx="1386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62599382-0E72-689E-48EA-2E5819210CD9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837295" y="2232928"/>
            <a:ext cx="1729471" cy="261610"/>
            <a:chOff x="580806" y="3430749"/>
            <a:chExt cx="1729471" cy="26161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TTWindowLoaded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151F9CE-C481-C035-6F1C-BAF2B75F907C}"/>
              </a:ext>
            </a:extLst>
          </p:cNvPr>
          <p:cNvCxnSpPr>
            <a:stCxn id="50" idx="2"/>
            <a:endCxn id="53" idx="1"/>
          </p:cNvCxnSpPr>
          <p:nvPr/>
        </p:nvCxnSpPr>
        <p:spPr>
          <a:xfrm rot="16200000" flipH="1">
            <a:off x="1028081" y="1578062"/>
            <a:ext cx="172827" cy="144560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52939" y="2507538"/>
            <a:ext cx="1907890" cy="430887"/>
            <a:chOff x="580806" y="3430749"/>
            <a:chExt cx="1729471" cy="430887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appcon.initialize_application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536100" y="1845047"/>
            <a:ext cx="193191" cy="1440487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B53C7B7-8A65-7B41-548A-7950F9EA18F9}"/>
              </a:ext>
            </a:extLst>
          </p:cNvPr>
          <p:cNvGrpSpPr/>
          <p:nvPr/>
        </p:nvGrpSpPr>
        <p:grpSpPr>
          <a:xfrm>
            <a:off x="3366376" y="1114030"/>
            <a:ext cx="1729471" cy="600164"/>
            <a:chOff x="580806" y="3430749"/>
            <a:chExt cx="1729471" cy="600164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BD27E547-1594-AEEB-B9EE-D8DBAB7F4A6F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  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TTApplicationController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</a:t>
              </a:r>
            </a:p>
          </p:txBody>
        </p:sp>
        <p:sp>
          <p:nvSpPr>
            <p:cNvPr id="65" name="ひし形 64">
              <a:extLst>
                <a:ext uri="{FF2B5EF4-FFF2-40B4-BE49-F238E27FC236}">
                  <a16:creationId xmlns:a16="http://schemas.microsoft.com/office/drawing/2014/main" id="{EF5D583C-005B-76CD-FBA9-C4359A81C78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093AC6E-FCC7-4207-9FCF-1A93069031E3}"/>
              </a:ext>
            </a:extLst>
          </p:cNvPr>
          <p:cNvGrpSpPr/>
          <p:nvPr/>
        </p:nvGrpSpPr>
        <p:grpSpPr>
          <a:xfrm>
            <a:off x="7051879" y="1286254"/>
            <a:ext cx="1729471" cy="600164"/>
            <a:chOff x="580806" y="3430749"/>
            <a:chExt cx="1729471" cy="600164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A5D359B-21A2-6979-CCB1-6961F563A2F5}"/>
                </a:ext>
              </a:extLst>
            </p:cNvPr>
            <p:cNvSpPr txBox="1"/>
            <p:nvPr/>
          </p:nvSpPr>
          <p:spPr>
            <a:xfrm>
              <a:off x="724524" y="3430749"/>
              <a:ext cx="158575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=   [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TTResources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]::new().Initialize()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2EAD9744-5680-0D9E-B3E8-7F8B5E75883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Startup sequence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46174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312601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5088492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696053" y="44281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20043E-5328-AE8E-7A8A-35D9D4D08C1F}"/>
              </a:ext>
            </a:extLst>
          </p:cNvPr>
          <p:cNvCxnSpPr>
            <a:cxnSpLocks/>
          </p:cNvCxnSpPr>
          <p:nvPr/>
        </p:nvCxnSpPr>
        <p:spPr>
          <a:xfrm>
            <a:off x="381504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1D6DC6-12A7-47E2-710C-248097F03455}"/>
              </a:ext>
            </a:extLst>
          </p:cNvPr>
          <p:cNvCxnSpPr>
            <a:cxnSpLocks/>
          </p:cNvCxnSpPr>
          <p:nvPr/>
        </p:nvCxnSpPr>
        <p:spPr>
          <a:xfrm>
            <a:off x="1901467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738CA9F-CAF6-38C3-5071-8BBE72F9DAF0}"/>
              </a:ext>
            </a:extLst>
          </p:cNvPr>
          <p:cNvCxnSpPr>
            <a:cxnSpLocks/>
          </p:cNvCxnSpPr>
          <p:nvPr/>
        </p:nvCxnSpPr>
        <p:spPr>
          <a:xfrm>
            <a:off x="3433541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C4BF623-2BAF-EB72-0458-32DDD4BCA45B}"/>
              </a:ext>
            </a:extLst>
          </p:cNvPr>
          <p:cNvCxnSpPr>
            <a:cxnSpLocks/>
          </p:cNvCxnSpPr>
          <p:nvPr/>
        </p:nvCxnSpPr>
        <p:spPr>
          <a:xfrm>
            <a:off x="5510165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6417BDF-F616-C34D-5C3B-BA80A80D24F5}"/>
              </a:ext>
            </a:extLst>
          </p:cNvPr>
          <p:cNvCxnSpPr>
            <a:cxnSpLocks/>
          </p:cNvCxnSpPr>
          <p:nvPr/>
        </p:nvCxnSpPr>
        <p:spPr>
          <a:xfrm>
            <a:off x="7115363" y="825142"/>
            <a:ext cx="0" cy="59577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837295" y="1299739"/>
            <a:ext cx="1989406" cy="261610"/>
            <a:chOff x="580806" y="3430749"/>
            <a:chExt cx="1989406" cy="261610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8456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52939" y="1574349"/>
            <a:ext cx="2484189" cy="261610"/>
            <a:chOff x="580806" y="3430749"/>
            <a:chExt cx="2251877" cy="2616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2108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ttcmd_xxx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$panel $mod $key</a:t>
              </a: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536100" y="911858"/>
            <a:ext cx="193191" cy="1440487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257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err="1"/>
              <a:t>Keydown</a:t>
            </a:r>
            <a:r>
              <a:rPr kumimoji="1" lang="en-US" altLang="ja-JP" u="sng" dirty="0"/>
              <a:t> event sequence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29773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1634D49-8924-D73F-E429-C11E8F604EBD}"/>
              </a:ext>
            </a:extLst>
          </p:cNvPr>
          <p:cNvSpPr txBox="1"/>
          <p:nvPr/>
        </p:nvSpPr>
        <p:spPr>
          <a:xfrm>
            <a:off x="1019722" y="442810"/>
            <a:ext cx="121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WPF-event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079B91C-3F58-F989-CDCA-CF6278064573}"/>
              </a:ext>
            </a:extLst>
          </p:cNvPr>
          <p:cNvSpPr txBox="1"/>
          <p:nvPr/>
        </p:nvSpPr>
        <p:spPr>
          <a:xfrm>
            <a:off x="84777" y="442810"/>
            <a:ext cx="62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E90F24-7C20-A929-835A-613AB78CDA7F}"/>
              </a:ext>
            </a:extLst>
          </p:cNvPr>
          <p:cNvSpPr txBox="1"/>
          <p:nvPr/>
        </p:nvSpPr>
        <p:spPr>
          <a:xfrm>
            <a:off x="3032400" y="442810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F252BE-DCCA-5313-0769-30562721AB02}"/>
              </a:ext>
            </a:extLst>
          </p:cNvPr>
          <p:cNvSpPr txBox="1"/>
          <p:nvPr/>
        </p:nvSpPr>
        <p:spPr>
          <a:xfrm>
            <a:off x="4744026" y="44281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control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0C8359C-23F4-9D76-8041-36E74C250DD3}"/>
              </a:ext>
            </a:extLst>
          </p:cNvPr>
          <p:cNvSpPr txBox="1"/>
          <p:nvPr/>
        </p:nvSpPr>
        <p:spPr>
          <a:xfrm>
            <a:off x="6351587" y="442810"/>
            <a:ext cx="2564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TTTentativeKeyBindingMode</a:t>
            </a:r>
            <a:endParaRPr kumimoji="1" lang="ja-JP" altLang="en-US" sz="16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20043E-5328-AE8E-7A8A-35D9D4D08C1F}"/>
              </a:ext>
            </a:extLst>
          </p:cNvPr>
          <p:cNvCxnSpPr>
            <a:cxnSpLocks/>
          </p:cNvCxnSpPr>
          <p:nvPr/>
        </p:nvCxnSpPr>
        <p:spPr>
          <a:xfrm>
            <a:off x="381504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1D6DC6-12A7-47E2-710C-248097F03455}"/>
              </a:ext>
            </a:extLst>
          </p:cNvPr>
          <p:cNvCxnSpPr>
            <a:cxnSpLocks/>
          </p:cNvCxnSpPr>
          <p:nvPr/>
        </p:nvCxnSpPr>
        <p:spPr>
          <a:xfrm>
            <a:off x="1608588" y="825142"/>
            <a:ext cx="0" cy="5957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738CA9F-CAF6-38C3-5071-8BBE72F9DAF0}"/>
              </a:ext>
            </a:extLst>
          </p:cNvPr>
          <p:cNvCxnSpPr>
            <a:cxnSpLocks/>
          </p:cNvCxnSpPr>
          <p:nvPr/>
        </p:nvCxnSpPr>
        <p:spPr>
          <a:xfrm>
            <a:off x="3433541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C4BF623-2BAF-EB72-0458-32DDD4BCA45B}"/>
              </a:ext>
            </a:extLst>
          </p:cNvPr>
          <p:cNvCxnSpPr>
            <a:cxnSpLocks/>
          </p:cNvCxnSpPr>
          <p:nvPr/>
        </p:nvCxnSpPr>
        <p:spPr>
          <a:xfrm>
            <a:off x="5165699" y="825142"/>
            <a:ext cx="0" cy="595770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6417BDF-F616-C34D-5C3B-BA80A80D24F5}"/>
              </a:ext>
            </a:extLst>
          </p:cNvPr>
          <p:cNvCxnSpPr>
            <a:cxnSpLocks/>
          </p:cNvCxnSpPr>
          <p:nvPr/>
        </p:nvCxnSpPr>
        <p:spPr>
          <a:xfrm>
            <a:off x="7566300" y="825142"/>
            <a:ext cx="0" cy="595770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DB58D18-4A84-CE6B-3FFF-296EE2D6084B}"/>
              </a:ext>
            </a:extLst>
          </p:cNvPr>
          <p:cNvGrpSpPr/>
          <p:nvPr/>
        </p:nvGrpSpPr>
        <p:grpSpPr>
          <a:xfrm>
            <a:off x="1544416" y="1222411"/>
            <a:ext cx="1817349" cy="938719"/>
            <a:chOff x="580806" y="3430749"/>
            <a:chExt cx="1817349" cy="938719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89B2EC72-C50C-3D30-15EC-2CC54016BE2A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ja-JP" altLang="en-US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↓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TTKeyEvents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[$panel][$mod][$key]</a:t>
              </a:r>
            </a:p>
            <a:p>
              <a:endPara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ひし形 52">
              <a:extLst>
                <a:ext uri="{FF2B5EF4-FFF2-40B4-BE49-F238E27FC236}">
                  <a16:creationId xmlns:a16="http://schemas.microsoft.com/office/drawing/2014/main" id="{239CECE3-0E5F-A856-325E-A17D59DDFB2D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4B4E461-6503-EBE9-4F51-4AF717E1F993}"/>
              </a:ext>
            </a:extLst>
          </p:cNvPr>
          <p:cNvGrpSpPr/>
          <p:nvPr/>
        </p:nvGrpSpPr>
        <p:grpSpPr>
          <a:xfrm>
            <a:off x="3361765" y="1874403"/>
            <a:ext cx="2472377" cy="261610"/>
            <a:chOff x="580806" y="3430749"/>
            <a:chExt cx="2361588" cy="261610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0DECE33-FBF4-7730-4BB0-233D02431949}"/>
                </a:ext>
              </a:extLst>
            </p:cNvPr>
            <p:cNvSpPr txBox="1"/>
            <p:nvPr/>
          </p:nvSpPr>
          <p:spPr>
            <a:xfrm>
              <a:off x="724524" y="3430749"/>
              <a:ext cx="22178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ttcmd_focus_tentative_library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ひし形 57">
              <a:extLst>
                <a:ext uri="{FF2B5EF4-FFF2-40B4-BE49-F238E27FC236}">
                  <a16:creationId xmlns:a16="http://schemas.microsoft.com/office/drawing/2014/main" id="{CFF65E55-29AA-D1C9-961B-B311108ECC1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線矢印コネクタ 54">
            <a:extLst>
              <a:ext uri="{FF2B5EF4-FFF2-40B4-BE49-F238E27FC236}">
                <a16:creationId xmlns:a16="http://schemas.microsoft.com/office/drawing/2014/main" id="{B09639DB-21F5-CA5F-4B49-146EE01540FD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2205383" y="872369"/>
            <a:ext cx="570573" cy="174219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8399F8-9AA1-04A3-7285-374A40D7FC08}"/>
              </a:ext>
            </a:extLst>
          </p:cNvPr>
          <p:cNvSpPr txBox="1"/>
          <p:nvPr/>
        </p:nvSpPr>
        <p:spPr>
          <a:xfrm>
            <a:off x="22282" y="33813"/>
            <a:ext cx="712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Library</a:t>
            </a:r>
            <a:r>
              <a:rPr kumimoji="1" lang="ja-JP" altLang="en-US" u="sng" dirty="0"/>
              <a:t>を</a:t>
            </a:r>
            <a:r>
              <a:rPr kumimoji="1" lang="en-US" altLang="ja-JP" u="sng" dirty="0"/>
              <a:t>tentative</a:t>
            </a:r>
            <a:r>
              <a:rPr kumimoji="1" lang="ja-JP" altLang="en-US" u="sng" dirty="0"/>
              <a:t>に選択、アイテムを選んで</a:t>
            </a:r>
            <a:r>
              <a:rPr kumimoji="1" lang="en-US" altLang="ja-JP" u="sng" dirty="0" err="1"/>
              <a:t>PopupMenu</a:t>
            </a:r>
            <a:r>
              <a:rPr kumimoji="1" lang="ja-JP" altLang="en-US" u="sng" dirty="0"/>
              <a:t>で</a:t>
            </a:r>
            <a:r>
              <a:rPr kumimoji="1" lang="en-US" altLang="ja-JP" u="sng" dirty="0"/>
              <a:t>Action</a:t>
            </a:r>
            <a:r>
              <a:rPr kumimoji="1" lang="ja-JP" altLang="en-US" u="sng" dirty="0"/>
              <a:t>選択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B33D24-356A-BBC0-5E81-58A0701A9974}"/>
              </a:ext>
            </a:extLst>
          </p:cNvPr>
          <p:cNvSpPr txBox="1"/>
          <p:nvPr/>
        </p:nvSpPr>
        <p:spPr>
          <a:xfrm>
            <a:off x="969828" y="916653"/>
            <a:ext cx="151035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‘Application’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L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C1A5A53-52F2-7ED2-AE88-061E7DC789DA}"/>
              </a:ext>
            </a:extLst>
          </p:cNvPr>
          <p:cNvGrpSpPr/>
          <p:nvPr/>
        </p:nvGrpSpPr>
        <p:grpSpPr>
          <a:xfrm>
            <a:off x="5078603" y="2124352"/>
            <a:ext cx="2456809" cy="430887"/>
            <a:chOff x="580806" y="3430749"/>
            <a:chExt cx="2227057" cy="430887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F4523F2-19E0-9C7A-354A-B2AC7A0CFFFD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appcon.group.tentative_focus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$mod $key</a:t>
              </a:r>
            </a:p>
          </p:txBody>
        </p:sp>
        <p:sp>
          <p:nvSpPr>
            <p:cNvPr id="23" name="ひし形 22">
              <a:extLst>
                <a:ext uri="{FF2B5EF4-FFF2-40B4-BE49-F238E27FC236}">
                  <a16:creationId xmlns:a16="http://schemas.microsoft.com/office/drawing/2014/main" id="{36EFDEC9-3733-A7FE-F285-FE6A3C3A34E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矢印コネクタ 54">
            <a:extLst>
              <a:ext uri="{FF2B5EF4-FFF2-40B4-BE49-F238E27FC236}">
                <a16:creationId xmlns:a16="http://schemas.microsoft.com/office/drawing/2014/main" id="{2119AC17-BC25-988F-F8CD-88AE20C0FF8C}"/>
              </a:ext>
            </a:extLst>
          </p:cNvPr>
          <p:cNvCxnSpPr>
            <a:cxnSpLocks/>
            <a:stCxn id="58" idx="2"/>
            <a:endCxn id="23" idx="1"/>
          </p:cNvCxnSpPr>
          <p:nvPr/>
        </p:nvCxnSpPr>
        <p:spPr>
          <a:xfrm rot="16200000" flipH="1">
            <a:off x="4175260" y="1375358"/>
            <a:ext cx="168530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74694C9-B4DC-7DB8-1BC9-CA22A5672C35}"/>
              </a:ext>
            </a:extLst>
          </p:cNvPr>
          <p:cNvGrpSpPr/>
          <p:nvPr/>
        </p:nvGrpSpPr>
        <p:grpSpPr>
          <a:xfrm>
            <a:off x="7499277" y="2452521"/>
            <a:ext cx="1550238" cy="430887"/>
            <a:chOff x="580806" y="3430749"/>
            <a:chExt cx="1405265" cy="430887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FF8CBBC-EA97-DFE1-99E2-E783AD7A89E1}"/>
                </a:ext>
              </a:extLst>
            </p:cNvPr>
            <p:cNvSpPr txBox="1"/>
            <p:nvPr/>
          </p:nvSpPr>
          <p:spPr>
            <a:xfrm>
              <a:off x="724524" y="3430749"/>
              <a:ext cx="12615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[…]::Start</a:t>
              </a:r>
            </a:p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[…]::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Add_OnExit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ひし形 29">
              <a:extLst>
                <a:ext uri="{FF2B5EF4-FFF2-40B4-BE49-F238E27FC236}">
                  <a16:creationId xmlns:a16="http://schemas.microsoft.com/office/drawing/2014/main" id="{963CD568-082A-8306-91C5-6FA183BDD7C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直線矢印コネクタ 54">
            <a:extLst>
              <a:ext uri="{FF2B5EF4-FFF2-40B4-BE49-F238E27FC236}">
                <a16:creationId xmlns:a16="http://schemas.microsoft.com/office/drawing/2014/main" id="{B6D32D18-58F6-C009-C31B-779A8757077A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6207020" y="1314613"/>
            <a:ext cx="246750" cy="2337764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5911F9-D522-23C3-8DEB-BD08118DD302}"/>
              </a:ext>
            </a:extLst>
          </p:cNvPr>
          <p:cNvSpPr txBox="1"/>
          <p:nvPr/>
        </p:nvSpPr>
        <p:spPr>
          <a:xfrm>
            <a:off x="969828" y="2645946"/>
            <a:ext cx="155042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P/N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7" name="直線矢印コネクタ 54">
            <a:extLst>
              <a:ext uri="{FF2B5EF4-FFF2-40B4-BE49-F238E27FC236}">
                <a16:creationId xmlns:a16="http://schemas.microsoft.com/office/drawing/2014/main" id="{8E9389C1-74B0-8985-CF3C-46DAFF9809F4}"/>
              </a:ext>
            </a:extLst>
          </p:cNvPr>
          <p:cNvCxnSpPr>
            <a:cxnSpLocks/>
            <a:stCxn id="30" idx="2"/>
            <a:endCxn id="46" idx="3"/>
          </p:cNvCxnSpPr>
          <p:nvPr/>
        </p:nvCxnSpPr>
        <p:spPr>
          <a:xfrm rot="5400000">
            <a:off x="5006989" y="201553"/>
            <a:ext cx="88462" cy="5061935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91EB808F-7046-6363-6E7A-B10D19300918}"/>
              </a:ext>
            </a:extLst>
          </p:cNvPr>
          <p:cNvGrpSpPr/>
          <p:nvPr/>
        </p:nvGrpSpPr>
        <p:grpSpPr>
          <a:xfrm>
            <a:off x="1553112" y="2988376"/>
            <a:ext cx="1817349" cy="261610"/>
            <a:chOff x="580806" y="3430749"/>
            <a:chExt cx="1817349" cy="261610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36BAA52-8987-D836-2A65-50630AC41158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ひし形 49">
              <a:extLst>
                <a:ext uri="{FF2B5EF4-FFF2-40B4-BE49-F238E27FC236}">
                  <a16:creationId xmlns:a16="http://schemas.microsoft.com/office/drawing/2014/main" id="{F2B3FD6E-4BE7-5BEF-0B84-363CB2883463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0909484A-857C-7545-9842-2251F2B77447}"/>
              </a:ext>
            </a:extLst>
          </p:cNvPr>
          <p:cNvGrpSpPr/>
          <p:nvPr/>
        </p:nvGrpSpPr>
        <p:grpSpPr>
          <a:xfrm>
            <a:off x="3361765" y="3164549"/>
            <a:ext cx="2348695" cy="261610"/>
            <a:chOff x="580806" y="3430749"/>
            <a:chExt cx="2243448" cy="261610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24295F2-0C53-5FC1-D463-C9661E5CD65F}"/>
                </a:ext>
              </a:extLst>
            </p:cNvPr>
            <p:cNvSpPr txBox="1"/>
            <p:nvPr/>
          </p:nvSpPr>
          <p:spPr>
            <a:xfrm>
              <a:off x="724524" y="3430749"/>
              <a:ext cx="20997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ttcmd_panel_move_up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/down</a:t>
              </a:r>
            </a:p>
          </p:txBody>
        </p:sp>
        <p:sp>
          <p:nvSpPr>
            <p:cNvPr id="60" name="ひし形 59">
              <a:extLst>
                <a:ext uri="{FF2B5EF4-FFF2-40B4-BE49-F238E27FC236}">
                  <a16:creationId xmlns:a16="http://schemas.microsoft.com/office/drawing/2014/main" id="{71F61B6E-3783-9831-B497-217A1D5BC48C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直線矢印コネクタ 54">
            <a:extLst>
              <a:ext uri="{FF2B5EF4-FFF2-40B4-BE49-F238E27FC236}">
                <a16:creationId xmlns:a16="http://schemas.microsoft.com/office/drawing/2014/main" id="{893BEC1E-03E7-8DA9-33F7-33049EFC5C7C}"/>
              </a:ext>
            </a:extLst>
          </p:cNvPr>
          <p:cNvCxnSpPr>
            <a:cxnSpLocks/>
            <a:stCxn id="50" idx="2"/>
            <a:endCxn id="60" idx="1"/>
          </p:cNvCxnSpPr>
          <p:nvPr/>
        </p:nvCxnSpPr>
        <p:spPr>
          <a:xfrm rot="16200000" flipH="1">
            <a:off x="2447640" y="2404773"/>
            <a:ext cx="94754" cy="1733496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05970D4-6403-9754-A2A9-63AA1778F083}"/>
              </a:ext>
            </a:extLst>
          </p:cNvPr>
          <p:cNvGrpSpPr/>
          <p:nvPr/>
        </p:nvGrpSpPr>
        <p:grpSpPr>
          <a:xfrm>
            <a:off x="5078603" y="3400317"/>
            <a:ext cx="2456809" cy="430887"/>
            <a:chOff x="580806" y="3430749"/>
            <a:chExt cx="2227057" cy="430887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16161BF3-318B-6571-07BE-C1B718CF2BC6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 ‘up/down’</a:t>
              </a:r>
            </a:p>
          </p:txBody>
        </p:sp>
        <p:sp>
          <p:nvSpPr>
            <p:cNvPr id="64" name="ひし形 63">
              <a:extLst>
                <a:ext uri="{FF2B5EF4-FFF2-40B4-BE49-F238E27FC236}">
                  <a16:creationId xmlns:a16="http://schemas.microsoft.com/office/drawing/2014/main" id="{1ECE7E90-A40D-4CEF-B183-35D50BB4133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直線矢印コネクタ 54">
            <a:extLst>
              <a:ext uri="{FF2B5EF4-FFF2-40B4-BE49-F238E27FC236}">
                <a16:creationId xmlns:a16="http://schemas.microsoft.com/office/drawing/2014/main" id="{36B76AF3-D721-A005-D4C3-CB7EAE21AE7C}"/>
              </a:ext>
            </a:extLst>
          </p:cNvPr>
          <p:cNvCxnSpPr>
            <a:cxnSpLocks/>
            <a:stCxn id="60" idx="2"/>
            <a:endCxn id="64" idx="1"/>
          </p:cNvCxnSpPr>
          <p:nvPr/>
        </p:nvCxnSpPr>
        <p:spPr>
          <a:xfrm rot="16200000" flipH="1">
            <a:off x="4182351" y="2658413"/>
            <a:ext cx="154349" cy="1638155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9E0CD40D-6061-6BCA-4FDB-B12D67C72C1A}"/>
              </a:ext>
            </a:extLst>
          </p:cNvPr>
          <p:cNvGrpSpPr/>
          <p:nvPr/>
        </p:nvGrpSpPr>
        <p:grpSpPr>
          <a:xfrm>
            <a:off x="318325" y="3944352"/>
            <a:ext cx="1916800" cy="430887"/>
            <a:chOff x="580806" y="3430749"/>
            <a:chExt cx="2227057" cy="430887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7F11B220-FC0C-3E2B-AF40-705DAD10478B}"/>
                </a:ext>
              </a:extLst>
            </p:cNvPr>
            <p:cNvSpPr txBox="1"/>
            <p:nvPr/>
          </p:nvSpPr>
          <p:spPr>
            <a:xfrm>
              <a:off x="724524" y="3430749"/>
              <a:ext cx="20833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AppMan.Library.Cursor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‘up/down’</a:t>
              </a:r>
            </a:p>
          </p:txBody>
        </p:sp>
        <p:sp>
          <p:nvSpPr>
            <p:cNvPr id="68" name="ひし形 67">
              <a:extLst>
                <a:ext uri="{FF2B5EF4-FFF2-40B4-BE49-F238E27FC236}">
                  <a16:creationId xmlns:a16="http://schemas.microsoft.com/office/drawing/2014/main" id="{EBC7B250-1F77-64B9-4004-67BA5A381752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直線矢印コネクタ 54">
            <a:extLst>
              <a:ext uri="{FF2B5EF4-FFF2-40B4-BE49-F238E27FC236}">
                <a16:creationId xmlns:a16="http://schemas.microsoft.com/office/drawing/2014/main" id="{651C5BC5-F16D-5A0E-BD9E-6B4689B5BA59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 rot="5400000">
            <a:off x="2581665" y="1437433"/>
            <a:ext cx="38119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CC10BDD-5810-6DA9-22F5-31ABD1C553A1}"/>
              </a:ext>
            </a:extLst>
          </p:cNvPr>
          <p:cNvSpPr txBox="1"/>
          <p:nvPr/>
        </p:nvSpPr>
        <p:spPr>
          <a:xfrm>
            <a:off x="628388" y="4363212"/>
            <a:ext cx="2233304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‘Library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’ Alt 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＋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Shift + Space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4A1F3301-8EAB-5B2D-D32C-CA361B72CE44}"/>
              </a:ext>
            </a:extLst>
          </p:cNvPr>
          <p:cNvGrpSpPr/>
          <p:nvPr/>
        </p:nvGrpSpPr>
        <p:grpSpPr>
          <a:xfrm>
            <a:off x="1524671" y="4772550"/>
            <a:ext cx="1817349" cy="261610"/>
            <a:chOff x="580806" y="3430749"/>
            <a:chExt cx="1817349" cy="261610"/>
          </a:xfrm>
        </p:grpSpPr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BA549DB-DD80-60C5-42A0-A9C18B3DBCFE}"/>
                </a:ext>
              </a:extLst>
            </p:cNvPr>
            <p:cNvSpPr txBox="1"/>
            <p:nvPr/>
          </p:nvSpPr>
          <p:spPr>
            <a:xfrm>
              <a:off x="724524" y="3430749"/>
              <a:ext cx="16736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$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TTPreviewKeyDown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ひし形 76">
              <a:extLst>
                <a:ext uri="{FF2B5EF4-FFF2-40B4-BE49-F238E27FC236}">
                  <a16:creationId xmlns:a16="http://schemas.microsoft.com/office/drawing/2014/main" id="{3D06548E-F67A-4222-8B6D-3BDF68386B5B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4C592E6-D48A-F2F5-A598-3D1FD8D897F9}"/>
              </a:ext>
            </a:extLst>
          </p:cNvPr>
          <p:cNvGrpSpPr/>
          <p:nvPr/>
        </p:nvGrpSpPr>
        <p:grpSpPr>
          <a:xfrm>
            <a:off x="3370461" y="4925464"/>
            <a:ext cx="2329152" cy="261610"/>
            <a:chOff x="580806" y="3430749"/>
            <a:chExt cx="2224781" cy="261610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18EFDFC-5A45-954B-24F5-0F58F017A91A}"/>
                </a:ext>
              </a:extLst>
            </p:cNvPr>
            <p:cNvSpPr txBox="1"/>
            <p:nvPr/>
          </p:nvSpPr>
          <p:spPr>
            <a:xfrm>
              <a:off x="724524" y="3430749"/>
              <a:ext cx="20810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ttcmd_panel_action_select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ひし形 79">
              <a:extLst>
                <a:ext uri="{FF2B5EF4-FFF2-40B4-BE49-F238E27FC236}">
                  <a16:creationId xmlns:a16="http://schemas.microsoft.com/office/drawing/2014/main" id="{07586062-47AD-CAE4-756E-0CD9D5558DA8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直線矢印コネクタ 54">
            <a:extLst>
              <a:ext uri="{FF2B5EF4-FFF2-40B4-BE49-F238E27FC236}">
                <a16:creationId xmlns:a16="http://schemas.microsoft.com/office/drawing/2014/main" id="{7083DAC5-621B-B2FF-662D-75F51379BDD9}"/>
              </a:ext>
            </a:extLst>
          </p:cNvPr>
          <p:cNvCxnSpPr>
            <a:cxnSpLocks/>
            <a:stCxn id="77" idx="2"/>
            <a:endCxn id="80" idx="1"/>
          </p:cNvCxnSpPr>
          <p:nvPr/>
        </p:nvCxnSpPr>
        <p:spPr>
          <a:xfrm rot="16200000" flipH="1">
            <a:off x="2449397" y="4158748"/>
            <a:ext cx="71495" cy="177063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03F8D39-757B-FE23-9BFB-F12E0B002313}"/>
              </a:ext>
            </a:extLst>
          </p:cNvPr>
          <p:cNvGrpSpPr/>
          <p:nvPr/>
        </p:nvGrpSpPr>
        <p:grpSpPr>
          <a:xfrm>
            <a:off x="5078603" y="5156807"/>
            <a:ext cx="3258946" cy="430887"/>
            <a:chOff x="580806" y="3430749"/>
            <a:chExt cx="2954181" cy="430887"/>
          </a:xfrm>
        </p:grpSpPr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EA2CF4DC-581F-6DD6-95C9-5316A6D71638}"/>
                </a:ext>
              </a:extLst>
            </p:cNvPr>
            <p:cNvSpPr txBox="1"/>
            <p:nvPr/>
          </p:nvSpPr>
          <p:spPr>
            <a:xfrm>
              <a:off x="724524" y="3430749"/>
              <a:ext cx="28104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appcon.group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. </a:t>
              </a:r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select_actions_then_invoke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 ‘Library’</a:t>
              </a:r>
            </a:p>
          </p:txBody>
        </p:sp>
        <p:sp>
          <p:nvSpPr>
            <p:cNvPr id="85" name="ひし形 84">
              <a:extLst>
                <a:ext uri="{FF2B5EF4-FFF2-40B4-BE49-F238E27FC236}">
                  <a16:creationId xmlns:a16="http://schemas.microsoft.com/office/drawing/2014/main" id="{1553ADAC-E911-228A-0E2D-FC261E630E70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直線矢印コネクタ 54">
            <a:extLst>
              <a:ext uri="{FF2B5EF4-FFF2-40B4-BE49-F238E27FC236}">
                <a16:creationId xmlns:a16="http://schemas.microsoft.com/office/drawing/2014/main" id="{A50B9B01-EC5B-E19D-E02F-4468B4B50287}"/>
              </a:ext>
            </a:extLst>
          </p:cNvPr>
          <p:cNvCxnSpPr>
            <a:cxnSpLocks/>
            <a:stCxn id="80" idx="2"/>
            <a:endCxn id="85" idx="1"/>
          </p:cNvCxnSpPr>
          <p:nvPr/>
        </p:nvCxnSpPr>
        <p:spPr>
          <a:xfrm rot="16200000" flipH="1">
            <a:off x="4188911" y="4421464"/>
            <a:ext cx="149924" cy="1629459"/>
          </a:xfrm>
          <a:prstGeom prst="bentConnector2">
            <a:avLst/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15C5976E-0FB1-4AAE-B942-10CB38832FDD}"/>
              </a:ext>
            </a:extLst>
          </p:cNvPr>
          <p:cNvGrpSpPr/>
          <p:nvPr/>
        </p:nvGrpSpPr>
        <p:grpSpPr>
          <a:xfrm>
            <a:off x="318325" y="5559752"/>
            <a:ext cx="2513796" cy="769441"/>
            <a:chOff x="580806" y="3430749"/>
            <a:chExt cx="2920683" cy="769441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2449340D-56F1-C8AE-97F5-8145424EC8C6}"/>
                </a:ext>
              </a:extLst>
            </p:cNvPr>
            <p:cNvSpPr txBox="1"/>
            <p:nvPr/>
          </p:nvSpPr>
          <p:spPr>
            <a:xfrm>
              <a:off x="724522" y="3430749"/>
              <a:ext cx="2776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AppMan.Library.SelectItems</a:t>
              </a:r>
              <a:endPara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item.GetActions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AppMan.PopupMenu.Show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()</a:t>
              </a:r>
            </a:p>
            <a:p>
              <a:r>
                <a:rPr kumimoji="1" lang="en-US" altLang="ja-JP" sz="11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Item.InvokeAction</a:t>
              </a:r>
              <a:r>
                <a:rPr kumimoji="1" lang="en-US" altLang="ja-JP" sz="11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($action)</a:t>
              </a:r>
            </a:p>
          </p:txBody>
        </p:sp>
        <p:sp>
          <p:nvSpPr>
            <p:cNvPr id="91" name="ひし形 90">
              <a:extLst>
                <a:ext uri="{FF2B5EF4-FFF2-40B4-BE49-F238E27FC236}">
                  <a16:creationId xmlns:a16="http://schemas.microsoft.com/office/drawing/2014/main" id="{BC069974-CEE4-F401-0AE2-9B0B5DF9CBBF}"/>
                </a:ext>
              </a:extLst>
            </p:cNvPr>
            <p:cNvSpPr/>
            <p:nvPr/>
          </p:nvSpPr>
          <p:spPr>
            <a:xfrm>
              <a:off x="580806" y="3503679"/>
              <a:ext cx="150313" cy="16283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直線矢印コネクタ 54">
            <a:extLst>
              <a:ext uri="{FF2B5EF4-FFF2-40B4-BE49-F238E27FC236}">
                <a16:creationId xmlns:a16="http://schemas.microsoft.com/office/drawing/2014/main" id="{B191DB7D-8BC8-2869-1F99-7523D90DABF6}"/>
              </a:ext>
            </a:extLst>
          </p:cNvPr>
          <p:cNvCxnSpPr>
            <a:cxnSpLocks/>
            <a:stCxn id="85" idx="2"/>
            <a:endCxn id="91" idx="0"/>
          </p:cNvCxnSpPr>
          <p:nvPr/>
        </p:nvCxnSpPr>
        <p:spPr>
          <a:xfrm rot="5400000">
            <a:off x="2652210" y="3123378"/>
            <a:ext cx="240107" cy="477850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1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1251C-F84D-97CE-9600-7CBCFA7A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9F07B-625B-CF80-54B4-2E8B7DB5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85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E2A76A9-AC75-2959-BA32-97FE84A96C30}"/>
              </a:ext>
            </a:extLst>
          </p:cNvPr>
          <p:cNvSpPr/>
          <p:nvPr/>
        </p:nvSpPr>
        <p:spPr>
          <a:xfrm>
            <a:off x="448116" y="2821365"/>
            <a:ext cx="8303725" cy="238594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Control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06B03C-5784-5445-64BA-B2CB040149BC}"/>
              </a:ext>
            </a:extLst>
          </p:cNvPr>
          <p:cNvSpPr txBox="1"/>
          <p:nvPr/>
        </p:nvSpPr>
        <p:spPr>
          <a:xfrm>
            <a:off x="7046381" y="4259156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Command</a:t>
            </a:r>
            <a:endParaRPr kumimoji="1" lang="ja-JP" altLang="en-US" sz="2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7694F78-E3BE-5077-322A-E9575C49526C}"/>
              </a:ext>
            </a:extLst>
          </p:cNvPr>
          <p:cNvSpPr/>
          <p:nvPr/>
        </p:nvSpPr>
        <p:spPr>
          <a:xfrm>
            <a:off x="448116" y="808620"/>
            <a:ext cx="8303725" cy="1969360"/>
          </a:xfrm>
          <a:prstGeom prst="roundRect">
            <a:avLst>
              <a:gd name="adj" fmla="val 1012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VIEW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D24D6C0-2FCD-83DD-13FD-69ECD5411DF0}"/>
              </a:ext>
            </a:extLst>
          </p:cNvPr>
          <p:cNvSpPr/>
          <p:nvPr/>
        </p:nvSpPr>
        <p:spPr>
          <a:xfrm>
            <a:off x="448116" y="5292179"/>
            <a:ext cx="8303725" cy="1491566"/>
          </a:xfrm>
          <a:prstGeom prst="roundRect">
            <a:avLst>
              <a:gd name="adj" fmla="val 1015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>
                <a:solidFill>
                  <a:schemeClr val="tx1"/>
                </a:solidFill>
              </a:rPr>
              <a:t>Model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CA4E52-8BEA-7751-1127-E1F63C0B6C49}"/>
              </a:ext>
            </a:extLst>
          </p:cNvPr>
          <p:cNvSpPr txBox="1"/>
          <p:nvPr/>
        </p:nvSpPr>
        <p:spPr>
          <a:xfrm>
            <a:off x="3330595" y="1153798"/>
            <a:ext cx="740143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View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B359FE-85B3-EF18-276F-D40E43287885}"/>
              </a:ext>
            </a:extLst>
          </p:cNvPr>
          <p:cNvSpPr txBox="1"/>
          <p:nvPr/>
        </p:nvSpPr>
        <p:spPr>
          <a:xfrm>
            <a:off x="5812436" y="1153798"/>
            <a:ext cx="702492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WPF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F3F222-C38D-6ACC-A61B-5D6606BF5B82}"/>
              </a:ext>
            </a:extLst>
          </p:cNvPr>
          <p:cNvSpPr txBox="1"/>
          <p:nvPr/>
        </p:nvSpPr>
        <p:spPr>
          <a:xfrm>
            <a:off x="7370888" y="3008182"/>
            <a:ext cx="808934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F5B5DB-AA74-55E6-EC01-B967E45573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163682" y="1596472"/>
            <a:ext cx="1611673" cy="1411710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23ACE9B-8547-9358-1475-3111477FB54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70738" y="1375135"/>
            <a:ext cx="1741698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CE2004-F40D-E4D8-D80D-18EE678FFE76}"/>
              </a:ext>
            </a:extLst>
          </p:cNvPr>
          <p:cNvSpPr txBox="1"/>
          <p:nvPr/>
        </p:nvSpPr>
        <p:spPr>
          <a:xfrm>
            <a:off x="4369085" y="5601281"/>
            <a:ext cx="90277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Model</a:t>
            </a:r>
            <a:endParaRPr kumimoji="1" lang="ja-JP" altLang="en-US" sz="2000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3BACA1-CC0B-D2E9-B6E2-9F2C362F998A}"/>
              </a:ext>
            </a:extLst>
          </p:cNvPr>
          <p:cNvCxnSpPr>
            <a:cxnSpLocks/>
            <a:stCxn id="16" idx="1"/>
            <a:endCxn id="20" idx="2"/>
          </p:cNvCxnSpPr>
          <p:nvPr/>
        </p:nvCxnSpPr>
        <p:spPr>
          <a:xfrm rot="10800000">
            <a:off x="3010339" y="4878702"/>
            <a:ext cx="1358747" cy="943917"/>
          </a:xfrm>
          <a:prstGeom prst="bentConnector2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BD40C6-ED00-53CB-6F9B-527A369F72A8}"/>
              </a:ext>
            </a:extLst>
          </p:cNvPr>
          <p:cNvSpPr txBox="1"/>
          <p:nvPr/>
        </p:nvSpPr>
        <p:spPr>
          <a:xfrm>
            <a:off x="2605871" y="4436027"/>
            <a:ext cx="808934" cy="442674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event</a:t>
            </a:r>
            <a:endParaRPr kumimoji="1" lang="ja-JP" altLang="en-US" sz="2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9478FE-9D50-FFEC-CA89-6DCF07C9BA40}"/>
              </a:ext>
            </a:extLst>
          </p:cNvPr>
          <p:cNvSpPr txBox="1"/>
          <p:nvPr/>
        </p:nvSpPr>
        <p:spPr>
          <a:xfrm>
            <a:off x="498116" y="170501"/>
            <a:ext cx="1200845" cy="442674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Tool class</a:t>
            </a:r>
            <a:endParaRPr kumimoji="1" lang="ja-JP" altLang="en-US" sz="20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24C8BBE-4DF1-E423-7286-85C76BB91421}"/>
              </a:ext>
            </a:extLst>
          </p:cNvPr>
          <p:cNvSpPr txBox="1"/>
          <p:nvPr/>
        </p:nvSpPr>
        <p:spPr>
          <a:xfrm>
            <a:off x="5807347" y="84183"/>
            <a:ext cx="707580" cy="44267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User</a:t>
            </a:r>
            <a:endParaRPr kumimoji="1" lang="ja-JP" altLang="en-US" sz="20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E9B596-DC37-D9FD-6169-B9F1FEB88C76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6161137" y="526857"/>
            <a:ext cx="2545" cy="626941"/>
          </a:xfrm>
          <a:prstGeom prst="line">
            <a:avLst/>
          </a:prstGeom>
          <a:ln w="57150"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ADA4BAB-26B9-FFF9-D059-CE0958F3F8CA}"/>
              </a:ext>
            </a:extLst>
          </p:cNvPr>
          <p:cNvSpPr txBox="1"/>
          <p:nvPr/>
        </p:nvSpPr>
        <p:spPr>
          <a:xfrm>
            <a:off x="4210800" y="3771698"/>
            <a:ext cx="1878309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Control</a:t>
            </a:r>
            <a:endParaRPr kumimoji="1" lang="ja-JP" altLang="en-US" sz="20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10EFB4E-501F-1EDA-E608-FDD9063BFFEA}"/>
              </a:ext>
            </a:extLst>
          </p:cNvPr>
          <p:cNvCxnSpPr>
            <a:cxnSpLocks/>
            <a:stCxn id="72" idx="2"/>
            <a:endCxn id="16" idx="0"/>
          </p:cNvCxnSpPr>
          <p:nvPr/>
        </p:nvCxnSpPr>
        <p:spPr>
          <a:xfrm flipH="1">
            <a:off x="4820472" y="4214372"/>
            <a:ext cx="329483" cy="1386909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1F77240-C1C7-F55E-1C23-B572903FE4D3}"/>
              </a:ext>
            </a:extLst>
          </p:cNvPr>
          <p:cNvCxnSpPr>
            <a:cxnSpLocks/>
            <a:stCxn id="72" idx="0"/>
            <a:endCxn id="7" idx="2"/>
          </p:cNvCxnSpPr>
          <p:nvPr/>
        </p:nvCxnSpPr>
        <p:spPr>
          <a:xfrm flipH="1" flipV="1">
            <a:off x="3700667" y="1596472"/>
            <a:ext cx="1449288" cy="21752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DDF99D8-1CD2-69E1-E686-F774ED042772}"/>
              </a:ext>
            </a:extLst>
          </p:cNvPr>
          <p:cNvSpPr txBox="1"/>
          <p:nvPr/>
        </p:nvSpPr>
        <p:spPr>
          <a:xfrm>
            <a:off x="6969901" y="985330"/>
            <a:ext cx="927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DataGrid</a:t>
            </a:r>
          </a:p>
          <a:p>
            <a:r>
              <a:rPr kumimoji="1" lang="en-US" altLang="ja-JP" sz="1600" dirty="0" err="1"/>
              <a:t>TextBox</a:t>
            </a:r>
            <a:endParaRPr kumimoji="1" lang="en-US" altLang="ja-JP" sz="1600" dirty="0"/>
          </a:p>
          <a:p>
            <a:r>
              <a:rPr kumimoji="1" lang="en-US" altLang="ja-JP" sz="1600" dirty="0"/>
              <a:t>Menu</a:t>
            </a:r>
            <a:endParaRPr kumimoji="1" lang="ja-JP" altLang="en-US" sz="16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F51CCCE-0D09-30FF-4AEE-09EB97E84A9E}"/>
              </a:ext>
            </a:extLst>
          </p:cNvPr>
          <p:cNvSpPr txBox="1"/>
          <p:nvPr/>
        </p:nvSpPr>
        <p:spPr>
          <a:xfrm>
            <a:off x="1175912" y="2973954"/>
            <a:ext cx="9072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appcon</a:t>
            </a:r>
            <a:endParaRPr kumimoji="1" lang="en-US" altLang="ja-JP" sz="1400" dirty="0"/>
          </a:p>
          <a:p>
            <a:r>
              <a:rPr kumimoji="1" lang="en-US" altLang="ja-JP" sz="1400" dirty="0"/>
              <a:t> .menu</a:t>
            </a:r>
          </a:p>
          <a:p>
            <a:r>
              <a:rPr kumimoji="1" lang="en-US" altLang="ja-JP" sz="1400" dirty="0"/>
              <a:t> .view</a:t>
            </a:r>
          </a:p>
          <a:p>
            <a:r>
              <a:rPr kumimoji="1" lang="en-US" altLang="ja-JP" sz="1400" dirty="0"/>
              <a:t> .group</a:t>
            </a:r>
          </a:p>
          <a:p>
            <a:r>
              <a:rPr kumimoji="1" lang="en-US" altLang="ja-JP" sz="1400" dirty="0"/>
              <a:t> .tools</a:t>
            </a:r>
          </a:p>
          <a:p>
            <a:r>
              <a:rPr kumimoji="1" lang="en-US" altLang="ja-JP" sz="1400" dirty="0"/>
              <a:t>  .editor</a:t>
            </a:r>
          </a:p>
          <a:p>
            <a:r>
              <a:rPr kumimoji="1" lang="en-US" altLang="ja-JP" sz="1400" dirty="0"/>
              <a:t>  .browser</a:t>
            </a:r>
          </a:p>
          <a:p>
            <a:r>
              <a:rPr kumimoji="1" lang="en-US" altLang="ja-JP" sz="1400" dirty="0"/>
              <a:t>  .grid</a:t>
            </a:r>
          </a:p>
          <a:p>
            <a:endParaRPr kumimoji="1" lang="en-US" altLang="ja-JP" sz="14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5195CBF4-1783-B4A8-87F3-DFE74451EB40}"/>
              </a:ext>
            </a:extLst>
          </p:cNvPr>
          <p:cNvSpPr txBox="1"/>
          <p:nvPr/>
        </p:nvSpPr>
        <p:spPr>
          <a:xfrm>
            <a:off x="1332659" y="5364060"/>
            <a:ext cx="14025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/>
              <a:t>TTMemo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TTExternalLink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TTSearch</a:t>
            </a:r>
            <a:endParaRPr kumimoji="1" lang="en-US" altLang="ja-JP" sz="1600" dirty="0"/>
          </a:p>
          <a:p>
            <a:r>
              <a:rPr kumimoji="1" lang="en-US" altLang="ja-JP" sz="1600" dirty="0" err="1"/>
              <a:t>TTStatus</a:t>
            </a:r>
            <a:endParaRPr kumimoji="1" lang="en-US" altLang="ja-JP" sz="1600" dirty="0"/>
          </a:p>
          <a:p>
            <a:r>
              <a:rPr kumimoji="1" lang="en-US" altLang="ja-JP" sz="1600" dirty="0"/>
              <a:t>    :</a:t>
            </a:r>
            <a:endParaRPr kumimoji="1" lang="ja-JP" altLang="en-US" sz="16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4B1A89B-24F9-D379-6BBB-AA4FCB7073E9}"/>
              </a:ext>
            </a:extLst>
          </p:cNvPr>
          <p:cNvSpPr txBox="1"/>
          <p:nvPr/>
        </p:nvSpPr>
        <p:spPr>
          <a:xfrm>
            <a:off x="-3672800" y="-1107996"/>
            <a:ext cx="36728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状態は以下順で変更し必ず一致させる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Model</a:t>
            </a:r>
            <a:r>
              <a:rPr kumimoji="1" lang="ja-JP" altLang="en-US" sz="1600" dirty="0"/>
              <a:t>変更</a:t>
            </a:r>
            <a:endParaRPr kumimoji="1" lang="en-US" altLang="ja-JP" sz="1600" dirty="0"/>
          </a:p>
          <a:p>
            <a:r>
              <a:rPr kumimoji="1" lang="ja-JP" altLang="en-US" sz="1600" dirty="0"/>
              <a:t>↓ </a:t>
            </a:r>
            <a:r>
              <a:rPr kumimoji="1" lang="en-US" altLang="ja-JP" sz="1600" dirty="0"/>
              <a:t>Status</a:t>
            </a:r>
            <a:r>
              <a:rPr kumimoji="1" lang="ja-JP" altLang="en-US" sz="1600" dirty="0"/>
              <a:t>変更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580CFE62-9BB7-8FD7-EF6B-17C3848FB631}"/>
              </a:ext>
            </a:extLst>
          </p:cNvPr>
          <p:cNvSpPr txBox="1"/>
          <p:nvPr/>
        </p:nvSpPr>
        <p:spPr>
          <a:xfrm>
            <a:off x="1175912" y="905331"/>
            <a:ext cx="10309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AppMan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ListMenu</a:t>
            </a:r>
            <a:endParaRPr kumimoji="1" lang="en-US" altLang="ja-JP" sz="1400" dirty="0"/>
          </a:p>
          <a:p>
            <a:r>
              <a:rPr kumimoji="1" lang="en-US" altLang="ja-JP" sz="1400" dirty="0"/>
              <a:t> .</a:t>
            </a:r>
            <a:r>
              <a:rPr kumimoji="1" lang="en-US" altLang="ja-JP" sz="1400" dirty="0" err="1"/>
              <a:t>PopMenu</a:t>
            </a:r>
            <a:endParaRPr kumimoji="1" lang="en-US" altLang="ja-JP" sz="1400" dirty="0"/>
          </a:p>
          <a:p>
            <a:r>
              <a:rPr kumimoji="1" lang="en-US" altLang="ja-JP" sz="1400" dirty="0"/>
              <a:t> .Library</a:t>
            </a:r>
          </a:p>
          <a:p>
            <a:r>
              <a:rPr kumimoji="1" lang="en-US" altLang="ja-JP" sz="1400" dirty="0"/>
              <a:t> .Index</a:t>
            </a:r>
          </a:p>
          <a:p>
            <a:r>
              <a:rPr kumimoji="1" lang="en-US" altLang="ja-JP" sz="1400" dirty="0"/>
              <a:t> .Shelf</a:t>
            </a:r>
          </a:p>
          <a:p>
            <a:r>
              <a:rPr kumimoji="1" lang="en-US" altLang="ja-JP" sz="1400" dirty="0"/>
              <a:t> .Desk</a:t>
            </a:r>
          </a:p>
          <a:p>
            <a:r>
              <a:rPr kumimoji="1" lang="en-US" altLang="ja-JP" sz="1400" dirty="0"/>
              <a:t> .Document</a:t>
            </a:r>
            <a:endParaRPr kumimoji="1" lang="ja-JP" altLang="en-US" sz="14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FFFBEA0-9604-C133-4BEE-2C1F56A8AB6E}"/>
              </a:ext>
            </a:extLst>
          </p:cNvPr>
          <p:cNvSpPr txBox="1"/>
          <p:nvPr/>
        </p:nvSpPr>
        <p:spPr>
          <a:xfrm>
            <a:off x="-3672800" y="156261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① </a:t>
            </a:r>
            <a:r>
              <a:rPr kumimoji="1" lang="en-US" altLang="ja-JP" sz="1600" dirty="0"/>
              <a:t>VIEW</a:t>
            </a:r>
            <a:r>
              <a:rPr kumimoji="1" lang="ja-JP" altLang="en-US" sz="1600" dirty="0"/>
              <a:t>を</a:t>
            </a:r>
            <a:r>
              <a:rPr kumimoji="1" lang="en-US" altLang="ja-JP" sz="1600" dirty="0"/>
              <a:t>App</a:t>
            </a:r>
            <a:r>
              <a:rPr kumimoji="1" lang="ja-JP" altLang="en-US" sz="1600" dirty="0"/>
              <a:t>見た目制御に整える</a:t>
            </a:r>
            <a:endParaRPr kumimoji="1" lang="en-US" altLang="ja-JP" sz="1600" dirty="0"/>
          </a:p>
          <a:p>
            <a:r>
              <a:rPr kumimoji="1" lang="ja-JP" altLang="en-US" sz="1600" dirty="0"/>
              <a:t>②</a:t>
            </a:r>
            <a:r>
              <a:rPr kumimoji="1" lang="en-US" altLang="ja-JP" sz="1600" dirty="0"/>
              <a:t>Control</a:t>
            </a:r>
            <a:r>
              <a:rPr kumimoji="1" lang="ja-JP" altLang="en-US" sz="1600" dirty="0"/>
              <a:t>を①に合わせる</a:t>
            </a:r>
          </a:p>
        </p:txBody>
      </p:sp>
      <p:sp>
        <p:nvSpPr>
          <p:cNvPr id="110" name="右中かっこ 109">
            <a:extLst>
              <a:ext uri="{FF2B5EF4-FFF2-40B4-BE49-F238E27FC236}">
                <a16:creationId xmlns:a16="http://schemas.microsoft.com/office/drawing/2014/main" id="{0EFF79D5-50B0-D9EC-27A9-BBF8E5A05AB3}"/>
              </a:ext>
            </a:extLst>
          </p:cNvPr>
          <p:cNvSpPr/>
          <p:nvPr/>
        </p:nvSpPr>
        <p:spPr>
          <a:xfrm flipH="1">
            <a:off x="6704327" y="993863"/>
            <a:ext cx="246742" cy="822464"/>
          </a:xfrm>
          <a:prstGeom prst="rightBrace">
            <a:avLst>
              <a:gd name="adj1" fmla="val 8333"/>
              <a:gd name="adj2" fmla="val 467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右中かっこ 110">
            <a:extLst>
              <a:ext uri="{FF2B5EF4-FFF2-40B4-BE49-F238E27FC236}">
                <a16:creationId xmlns:a16="http://schemas.microsoft.com/office/drawing/2014/main" id="{2F69E5A7-B8DD-8F30-D885-9D6F157F6792}"/>
              </a:ext>
            </a:extLst>
          </p:cNvPr>
          <p:cNvSpPr/>
          <p:nvPr/>
        </p:nvSpPr>
        <p:spPr>
          <a:xfrm>
            <a:off x="2818492" y="5425580"/>
            <a:ext cx="273237" cy="1245543"/>
          </a:xfrm>
          <a:prstGeom prst="rightBrace">
            <a:avLst>
              <a:gd name="adj1" fmla="val 8333"/>
              <a:gd name="adj2" fmla="val 3247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C8A793-D758-86D8-FF4E-8FFFE52874DA}"/>
              </a:ext>
            </a:extLst>
          </p:cNvPr>
          <p:cNvSpPr txBox="1"/>
          <p:nvPr/>
        </p:nvSpPr>
        <p:spPr>
          <a:xfrm flipH="1">
            <a:off x="3521591" y="4804434"/>
            <a:ext cx="12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State</a:t>
            </a:r>
            <a:r>
              <a:rPr kumimoji="1" lang="ja-JP" altLang="en-US" dirty="0"/>
              <a:t>管理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6689A86-50DB-D0BC-F3D6-AA13968E3449}"/>
              </a:ext>
            </a:extLst>
          </p:cNvPr>
          <p:cNvSpPr txBox="1"/>
          <p:nvPr/>
        </p:nvSpPr>
        <p:spPr>
          <a:xfrm>
            <a:off x="4577721" y="108219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C8089B3-FA11-445D-3B99-809972EBC1F1}"/>
              </a:ext>
            </a:extLst>
          </p:cNvPr>
          <p:cNvSpPr txBox="1"/>
          <p:nvPr/>
        </p:nvSpPr>
        <p:spPr>
          <a:xfrm>
            <a:off x="3789163" y="2141852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94B88E-BF6B-D9CE-B435-A843F12B6F94}"/>
              </a:ext>
            </a:extLst>
          </p:cNvPr>
          <p:cNvCxnSpPr>
            <a:cxnSpLocks/>
            <a:stCxn id="9" idx="1"/>
            <a:endCxn id="72" idx="3"/>
          </p:cNvCxnSpPr>
          <p:nvPr/>
        </p:nvCxnSpPr>
        <p:spPr>
          <a:xfrm flipH="1">
            <a:off x="6089109" y="3229519"/>
            <a:ext cx="1281779" cy="763516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35B98C1-52C5-0BE9-60A9-5BB804688752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7775355" y="3450856"/>
            <a:ext cx="24765" cy="80830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2775791-133A-438E-5F30-F7C89680B887}"/>
              </a:ext>
            </a:extLst>
          </p:cNvPr>
          <p:cNvCxnSpPr>
            <a:cxnSpLocks/>
            <a:stCxn id="20" idx="0"/>
            <a:endCxn id="104" idx="2"/>
          </p:cNvCxnSpPr>
          <p:nvPr/>
        </p:nvCxnSpPr>
        <p:spPr>
          <a:xfrm flipH="1" flipV="1">
            <a:off x="2991301" y="3647446"/>
            <a:ext cx="19037" cy="788581"/>
          </a:xfrm>
          <a:prstGeom prst="line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401AE63-52E0-5AC0-C062-04E6BA3ABE3D}"/>
              </a:ext>
            </a:extLst>
          </p:cNvPr>
          <p:cNvSpPr txBox="1"/>
          <p:nvPr/>
        </p:nvSpPr>
        <p:spPr>
          <a:xfrm>
            <a:off x="5225310" y="310256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01E051-51E2-35EE-DF88-AE3274C52519}"/>
              </a:ext>
            </a:extLst>
          </p:cNvPr>
          <p:cNvSpPr txBox="1"/>
          <p:nvPr/>
        </p:nvSpPr>
        <p:spPr>
          <a:xfrm>
            <a:off x="6369543" y="369174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812089D-13CC-2DAF-454A-D2D97F360976}"/>
              </a:ext>
            </a:extLst>
          </p:cNvPr>
          <p:cNvSpPr txBox="1"/>
          <p:nvPr/>
        </p:nvSpPr>
        <p:spPr>
          <a:xfrm>
            <a:off x="4239881" y="4246951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AC51982-EE3D-A5F1-87E7-A22B215D0954}"/>
              </a:ext>
            </a:extLst>
          </p:cNvPr>
          <p:cNvSpPr txBox="1"/>
          <p:nvPr/>
        </p:nvSpPr>
        <p:spPr>
          <a:xfrm>
            <a:off x="3027856" y="388738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C000531-094D-6430-A7E2-71E95DFB9085}"/>
              </a:ext>
            </a:extLst>
          </p:cNvPr>
          <p:cNvSpPr txBox="1"/>
          <p:nvPr/>
        </p:nvSpPr>
        <p:spPr>
          <a:xfrm>
            <a:off x="6250357" y="495457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CD56172-26E8-1A6D-FEDE-6B141ECE7140}"/>
              </a:ext>
            </a:extLst>
          </p:cNvPr>
          <p:cNvSpPr txBox="1"/>
          <p:nvPr/>
        </p:nvSpPr>
        <p:spPr>
          <a:xfrm>
            <a:off x="3392780" y="550071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F1A8B40-C5D8-2E88-A95C-E49B7F5FBD72}"/>
              </a:ext>
            </a:extLst>
          </p:cNvPr>
          <p:cNvSpPr txBox="1"/>
          <p:nvPr/>
        </p:nvSpPr>
        <p:spPr>
          <a:xfrm>
            <a:off x="6250357" y="212795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2283DC5-3E97-5968-FF90-5061DCCF4FFD}"/>
              </a:ext>
            </a:extLst>
          </p:cNvPr>
          <p:cNvSpPr txBox="1"/>
          <p:nvPr/>
        </p:nvSpPr>
        <p:spPr>
          <a:xfrm>
            <a:off x="6130734" y="55352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呼出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9D479D7-8626-09B5-329F-BB0DC3218B0E}"/>
              </a:ext>
            </a:extLst>
          </p:cNvPr>
          <p:cNvCxnSpPr>
            <a:cxnSpLocks/>
            <a:stCxn id="23" idx="1"/>
            <a:endCxn id="72" idx="3"/>
          </p:cNvCxnSpPr>
          <p:nvPr/>
        </p:nvCxnSpPr>
        <p:spPr>
          <a:xfrm flipH="1" flipV="1">
            <a:off x="6089109" y="3993035"/>
            <a:ext cx="957272" cy="487458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10EFFBED-8568-A988-C503-D0C3703C3EFD}"/>
              </a:ext>
            </a:extLst>
          </p:cNvPr>
          <p:cNvSpPr txBox="1"/>
          <p:nvPr/>
        </p:nvSpPr>
        <p:spPr>
          <a:xfrm>
            <a:off x="5129048" y="3993035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参照</a:t>
            </a:r>
          </a:p>
        </p:txBody>
      </p:sp>
      <p:pic>
        <p:nvPicPr>
          <p:cNvPr id="1026" name="Picture 2" descr="フリー素材、工事">
            <a:extLst>
              <a:ext uri="{FF2B5EF4-FFF2-40B4-BE49-F238E27FC236}">
                <a16:creationId xmlns:a16="http://schemas.microsoft.com/office/drawing/2014/main" id="{481BAE2F-7093-3D3A-555C-DCFA9E39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53" y="3885221"/>
            <a:ext cx="559283" cy="54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完了 | 無料のアイコン">
            <a:extLst>
              <a:ext uri="{FF2B5EF4-FFF2-40B4-BE49-F238E27FC236}">
                <a16:creationId xmlns:a16="http://schemas.microsoft.com/office/drawing/2014/main" id="{4698697A-5465-3385-5BB4-A9D9B8DC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27" y="450216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5" name="Picture 4" descr="完了 | 無料のアイコン">
            <a:extLst>
              <a:ext uri="{FF2B5EF4-FFF2-40B4-BE49-F238E27FC236}">
                <a16:creationId xmlns:a16="http://schemas.microsoft.com/office/drawing/2014/main" id="{B740C443-793A-348B-1C1D-CD1B19A0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48" y="5893351"/>
            <a:ext cx="346999" cy="3469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6" name="Picture 4" descr="完了 | 無料のアイコン">
            <a:extLst>
              <a:ext uri="{FF2B5EF4-FFF2-40B4-BE49-F238E27FC236}">
                <a16:creationId xmlns:a16="http://schemas.microsoft.com/office/drawing/2014/main" id="{D96B5A02-F3EE-E557-AEC1-734AA373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856" y="1422972"/>
            <a:ext cx="346999" cy="3469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BA45ABE-9E0A-20CB-FB70-B537CA06B002}"/>
              </a:ext>
            </a:extLst>
          </p:cNvPr>
          <p:cNvSpPr txBox="1"/>
          <p:nvPr/>
        </p:nvSpPr>
        <p:spPr>
          <a:xfrm>
            <a:off x="2237562" y="3204772"/>
            <a:ext cx="1507477" cy="442674"/>
          </a:xfrm>
          <a:prstGeom prst="round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Action</a:t>
            </a:r>
            <a:endParaRPr kumimoji="1" lang="ja-JP" altLang="en-US" sz="2000" dirty="0"/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55A0E7A2-B68A-D09A-E972-B5DAB0C6749A}"/>
              </a:ext>
            </a:extLst>
          </p:cNvPr>
          <p:cNvCxnSpPr>
            <a:cxnSpLocks/>
            <a:stCxn id="104" idx="3"/>
            <a:endCxn id="72" idx="1"/>
          </p:cNvCxnSpPr>
          <p:nvPr/>
        </p:nvCxnSpPr>
        <p:spPr>
          <a:xfrm>
            <a:off x="3745039" y="3426109"/>
            <a:ext cx="465761" cy="566926"/>
          </a:xfrm>
          <a:prstGeom prst="line">
            <a:avLst/>
          </a:prstGeom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3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305A47-58DF-EC3C-8AAE-C3C5898A6B91}"/>
              </a:ext>
            </a:extLst>
          </p:cNvPr>
          <p:cNvSpPr/>
          <p:nvPr/>
        </p:nvSpPr>
        <p:spPr>
          <a:xfrm>
            <a:off x="4276598" y="318878"/>
            <a:ext cx="3130761" cy="2006536"/>
          </a:xfrm>
          <a:prstGeom prst="roundRect">
            <a:avLst>
              <a:gd name="adj" fmla="val 810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TTGroupController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選択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ソート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フィルター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3F600F-7CB6-D93B-8617-894BDB6706B0}"/>
              </a:ext>
            </a:extLst>
          </p:cNvPr>
          <p:cNvSpPr/>
          <p:nvPr/>
        </p:nvSpPr>
        <p:spPr>
          <a:xfrm>
            <a:off x="350327" y="3019636"/>
            <a:ext cx="3346114" cy="2081170"/>
          </a:xfrm>
          <a:prstGeom prst="roundRect">
            <a:avLst>
              <a:gd name="adj" fmla="val 810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TTViewController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フォーカス管理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Window/Panel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のサイズ変更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スタイル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キャプション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C5DD18C-E4D9-9736-97B9-EEED674B974E}"/>
              </a:ext>
            </a:extLst>
          </p:cNvPr>
          <p:cNvSpPr/>
          <p:nvPr/>
        </p:nvSpPr>
        <p:spPr>
          <a:xfrm>
            <a:off x="4355321" y="2997486"/>
            <a:ext cx="3262660" cy="1132453"/>
          </a:xfrm>
          <a:prstGeom prst="roundRect">
            <a:avLst>
              <a:gd name="adj" fmla="val 8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TTToolsController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8E7A37-0586-1836-4F29-2C1314CF5A1A}"/>
              </a:ext>
            </a:extLst>
          </p:cNvPr>
          <p:cNvSpPr/>
          <p:nvPr/>
        </p:nvSpPr>
        <p:spPr>
          <a:xfrm>
            <a:off x="463002" y="599506"/>
            <a:ext cx="3130761" cy="1071847"/>
          </a:xfrm>
          <a:prstGeom prst="roundRect">
            <a:avLst>
              <a:gd name="adj" fmla="val 810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TTApplicationController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ステータス管理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ja-JP" altLang="en-US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F55BAD-EB0B-421C-B4F2-0DC979B66F8D}"/>
              </a:ext>
            </a:extLst>
          </p:cNvPr>
          <p:cNvSpPr txBox="1"/>
          <p:nvPr/>
        </p:nvSpPr>
        <p:spPr>
          <a:xfrm>
            <a:off x="136504" y="30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b="1" dirty="0">
                <a:solidFill>
                  <a:schemeClr val="tx1"/>
                </a:solidFill>
              </a:rPr>
              <a:t>CONTROL:</a:t>
            </a:r>
            <a:r>
              <a:rPr kumimoji="1" lang="ja-JP" altLang="en-US" b="1" dirty="0"/>
              <a:t> 状態管理</a:t>
            </a:r>
            <a:endParaRPr kumimoji="1" lang="en-US" altLang="ja-JP" sz="1800" b="1" dirty="0">
              <a:solidFill>
                <a:schemeClr val="tx1"/>
              </a:solidFill>
            </a:endParaRPr>
          </a:p>
        </p:txBody>
      </p:sp>
      <p:sp>
        <p:nvSpPr>
          <p:cNvPr id="2" name="フローチャート: 定義済み処理 1">
            <a:extLst>
              <a:ext uri="{FF2B5EF4-FFF2-40B4-BE49-F238E27FC236}">
                <a16:creationId xmlns:a16="http://schemas.microsoft.com/office/drawing/2014/main" id="{7B6B6626-4A34-AD04-27C8-E92EBF2C7F2D}"/>
              </a:ext>
            </a:extLst>
          </p:cNvPr>
          <p:cNvSpPr/>
          <p:nvPr/>
        </p:nvSpPr>
        <p:spPr>
          <a:xfrm>
            <a:off x="1126347" y="4931248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Alt+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ローチャート: 定義済み処理 11">
            <a:extLst>
              <a:ext uri="{FF2B5EF4-FFF2-40B4-BE49-F238E27FC236}">
                <a16:creationId xmlns:a16="http://schemas.microsoft.com/office/drawing/2014/main" id="{98257B2B-DE9A-A214-0DD0-A95E14EEA90F}"/>
              </a:ext>
            </a:extLst>
          </p:cNvPr>
          <p:cNvSpPr/>
          <p:nvPr/>
        </p:nvSpPr>
        <p:spPr>
          <a:xfrm>
            <a:off x="1668073" y="1748264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ローチャート: 定義済み処理 13">
            <a:extLst>
              <a:ext uri="{FF2B5EF4-FFF2-40B4-BE49-F238E27FC236}">
                <a16:creationId xmlns:a16="http://schemas.microsoft.com/office/drawing/2014/main" id="{76563C6C-91C8-242C-C57D-566BB8208799}"/>
              </a:ext>
            </a:extLst>
          </p:cNvPr>
          <p:cNvSpPr/>
          <p:nvPr/>
        </p:nvSpPr>
        <p:spPr>
          <a:xfrm>
            <a:off x="6262529" y="1625082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フローチャート: 定義済み処理 14">
            <a:extLst>
              <a:ext uri="{FF2B5EF4-FFF2-40B4-BE49-F238E27FC236}">
                <a16:creationId xmlns:a16="http://schemas.microsoft.com/office/drawing/2014/main" id="{93523CF5-92FF-058C-525D-E89524CB9830}"/>
              </a:ext>
            </a:extLst>
          </p:cNvPr>
          <p:cNvSpPr/>
          <p:nvPr/>
        </p:nvSpPr>
        <p:spPr>
          <a:xfrm>
            <a:off x="6706611" y="3359889"/>
            <a:ext cx="1925690" cy="7003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Ctrl+</a:t>
            </a:r>
          </a:p>
          <a:p>
            <a:r>
              <a:rPr kumimoji="1"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Ctrl,Shift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</a:t>
            </a:r>
          </a:p>
          <a:p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D2C958-FB55-F074-5535-3557E08E568D}"/>
              </a:ext>
            </a:extLst>
          </p:cNvPr>
          <p:cNvSpPr/>
          <p:nvPr/>
        </p:nvSpPr>
        <p:spPr>
          <a:xfrm>
            <a:off x="4631199" y="4235758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TTEditorController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8347E6C-49D4-EB56-18DA-22DDE2FDAB25}"/>
              </a:ext>
            </a:extLst>
          </p:cNvPr>
          <p:cNvSpPr/>
          <p:nvPr/>
        </p:nvSpPr>
        <p:spPr>
          <a:xfrm>
            <a:off x="4631199" y="4901877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TTBrowserController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E7AC91F-F93C-EC29-D3DC-55E365D63995}"/>
              </a:ext>
            </a:extLst>
          </p:cNvPr>
          <p:cNvSpPr/>
          <p:nvPr/>
        </p:nvSpPr>
        <p:spPr>
          <a:xfrm>
            <a:off x="4631199" y="5616442"/>
            <a:ext cx="3262660" cy="566253"/>
          </a:xfrm>
          <a:prstGeom prst="roundRect">
            <a:avLst>
              <a:gd name="adj" fmla="val 810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6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TTGridController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69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29071</TotalTime>
  <Words>1082</Words>
  <Application>Microsoft Office PowerPoint</Application>
  <PresentationFormat>画面に合わせる (4:3)</PresentationFormat>
  <Paragraphs>328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江頭 慎一郎</dc:creator>
  <cp:lastModifiedBy>江頭 慎一郎</cp:lastModifiedBy>
  <cp:revision>30</cp:revision>
  <dcterms:created xsi:type="dcterms:W3CDTF">2022-05-18T01:45:46Z</dcterms:created>
  <dcterms:modified xsi:type="dcterms:W3CDTF">2022-07-28T04:06:14Z</dcterms:modified>
</cp:coreProperties>
</file>