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7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76261"/>
  </p:normalViewPr>
  <p:slideViewPr>
    <p:cSldViewPr snapToGrid="0" snapToObjects="1">
      <p:cViewPr varScale="1">
        <p:scale>
          <a:sx n="84" d="100"/>
          <a:sy n="84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6T15:14:07.037" idx="1">
    <p:pos x="976" y="3689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4212F4-BB39-8643-B92B-581750FE0889}" type="doc">
      <dgm:prSet loTypeId="urn:microsoft.com/office/officeart/2005/8/layout/hierarchy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EB86948-7C5A-FF48-8C0C-1F96483A121A}">
      <dgm:prSet phldrT="[文本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>
              <a:solidFill>
                <a:schemeClr val="bg1"/>
              </a:solidFill>
            </a:rPr>
            <a:t>./</a:t>
          </a:r>
          <a:endParaRPr lang="zh-CN" altLang="en-US">
            <a:ln>
              <a:solidFill>
                <a:schemeClr val="accent1"/>
              </a:solidFill>
            </a:ln>
            <a:solidFill>
              <a:schemeClr val="bg1"/>
            </a:solidFill>
          </a:endParaRPr>
        </a:p>
      </dgm:t>
    </dgm:pt>
    <dgm:pt modelId="{BEE2DA8C-CEDF-0042-9C0A-BAB1054A475A}" type="parTrans" cxnId="{74F644DD-1C9C-8744-BF68-045BBE25DC9C}">
      <dgm:prSet/>
      <dgm:spPr/>
      <dgm:t>
        <a:bodyPr/>
        <a:lstStyle/>
        <a:p>
          <a:endParaRPr lang="zh-CN" altLang="en-US"/>
        </a:p>
      </dgm:t>
    </dgm:pt>
    <dgm:pt modelId="{864D1FD0-1C99-5646-93AC-2867F6BEE060}" type="sibTrans" cxnId="{74F644DD-1C9C-8744-BF68-045BBE25DC9C}">
      <dgm:prSet/>
      <dgm:spPr/>
      <dgm:t>
        <a:bodyPr/>
        <a:lstStyle/>
        <a:p>
          <a:endParaRPr lang="zh-CN" altLang="en-US"/>
        </a:p>
      </dgm:t>
    </dgm:pt>
    <dgm:pt modelId="{9A72F4E8-1EAD-8743-BD5E-8ADD215260B6}">
      <dgm:prSet phldrT="[文本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>
              <a:solidFill>
                <a:schemeClr val="bg1"/>
              </a:solidFill>
            </a:rPr>
            <a:t>src</a:t>
          </a:r>
          <a:endParaRPr lang="zh-CN" altLang="en-US">
            <a:solidFill>
              <a:schemeClr val="bg1"/>
            </a:solidFill>
          </a:endParaRPr>
        </a:p>
      </dgm:t>
    </dgm:pt>
    <dgm:pt modelId="{671EDCDE-11DD-6646-B024-FD2C40C0CA0B}" type="parTrans" cxnId="{CF9DE2AB-0486-7C46-8BC9-D6ABCB2AF93D}">
      <dgm:prSet/>
      <dgm:spPr/>
      <dgm:t>
        <a:bodyPr/>
        <a:lstStyle/>
        <a:p>
          <a:endParaRPr lang="zh-CN" altLang="en-US"/>
        </a:p>
      </dgm:t>
    </dgm:pt>
    <dgm:pt modelId="{FAEE1325-9C3B-E040-9165-919537305299}" type="sibTrans" cxnId="{CF9DE2AB-0486-7C46-8BC9-D6ABCB2AF93D}">
      <dgm:prSet/>
      <dgm:spPr/>
      <dgm:t>
        <a:bodyPr/>
        <a:lstStyle/>
        <a:p>
          <a:endParaRPr lang="zh-CN" altLang="en-US"/>
        </a:p>
      </dgm:t>
    </dgm:pt>
    <dgm:pt modelId="{7D036D95-EC6C-AB4E-B955-AB3DCB750135}">
      <dgm:prSet phldrT="[文本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>
              <a:ln>
                <a:noFill/>
              </a:ln>
              <a:solidFill>
                <a:schemeClr val="bg1"/>
              </a:solidFill>
            </a:rPr>
            <a:t>assets</a:t>
          </a:r>
          <a:endParaRPr lang="zh-CN" altLang="en-US">
            <a:ln>
              <a:noFill/>
            </a:ln>
            <a:solidFill>
              <a:schemeClr val="bg1"/>
            </a:solidFill>
          </a:endParaRPr>
        </a:p>
      </dgm:t>
    </dgm:pt>
    <dgm:pt modelId="{8BBBCCB2-CF6E-5A42-9FD8-B1F40D7D5C86}" type="parTrans" cxnId="{E9BE30EA-C818-8540-80FD-AE1D87EE252F}">
      <dgm:prSet/>
      <dgm:spPr/>
      <dgm:t>
        <a:bodyPr/>
        <a:lstStyle/>
        <a:p>
          <a:endParaRPr lang="zh-CN" altLang="en-US"/>
        </a:p>
      </dgm:t>
    </dgm:pt>
    <dgm:pt modelId="{535AB5BF-EE33-F14D-8C92-8B79EC4EC118}" type="sibTrans" cxnId="{E9BE30EA-C818-8540-80FD-AE1D87EE252F}">
      <dgm:prSet/>
      <dgm:spPr/>
      <dgm:t>
        <a:bodyPr/>
        <a:lstStyle/>
        <a:p>
          <a:endParaRPr lang="zh-CN" altLang="en-US"/>
        </a:p>
      </dgm:t>
    </dgm:pt>
    <dgm:pt modelId="{B6B00CAE-E6C9-254D-ABCA-29ABA1F8C997}">
      <dgm:prSet phldrT="[文本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 dirty="0">
              <a:ln>
                <a:noFill/>
              </a:ln>
              <a:solidFill>
                <a:schemeClr val="bg1"/>
              </a:solidFill>
            </a:rPr>
            <a:t>common</a:t>
          </a:r>
          <a:endParaRPr lang="zh-CN" altLang="en-US" dirty="0">
            <a:ln>
              <a:noFill/>
            </a:ln>
            <a:solidFill>
              <a:schemeClr val="bg1"/>
            </a:solidFill>
          </a:endParaRPr>
        </a:p>
      </dgm:t>
    </dgm:pt>
    <dgm:pt modelId="{F3B9E583-3C7F-A34A-834F-4F8B04283146}" type="parTrans" cxnId="{C238DA68-B2BB-9B4B-A2FE-B28CF50CF966}">
      <dgm:prSet/>
      <dgm:spPr/>
      <dgm:t>
        <a:bodyPr/>
        <a:lstStyle/>
        <a:p>
          <a:endParaRPr lang="zh-CN" altLang="en-US"/>
        </a:p>
      </dgm:t>
    </dgm:pt>
    <dgm:pt modelId="{67F2A878-6244-2849-ADA9-1B808D024DD8}" type="sibTrans" cxnId="{C238DA68-B2BB-9B4B-A2FE-B28CF50CF966}">
      <dgm:prSet/>
      <dgm:spPr/>
      <dgm:t>
        <a:bodyPr/>
        <a:lstStyle/>
        <a:p>
          <a:endParaRPr lang="zh-CN" altLang="en-US"/>
        </a:p>
      </dgm:t>
    </dgm:pt>
    <dgm:pt modelId="{B61FAC65-D736-0243-BC48-E9C716179CD1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>
              <a:ln>
                <a:noFill/>
              </a:ln>
              <a:solidFill>
                <a:schemeClr val="bg1"/>
              </a:solidFill>
            </a:rPr>
            <a:t>features</a:t>
          </a:r>
          <a:endParaRPr lang="zh-CN" altLang="en-US">
            <a:ln>
              <a:noFill/>
            </a:ln>
            <a:solidFill>
              <a:schemeClr val="bg1"/>
            </a:solidFill>
          </a:endParaRPr>
        </a:p>
      </dgm:t>
    </dgm:pt>
    <dgm:pt modelId="{3AA13A37-13FD-1140-A653-0231026702E2}" type="parTrans" cxnId="{675ED0BF-DD8C-394F-A60A-74FCFC06FE5E}">
      <dgm:prSet/>
      <dgm:spPr/>
      <dgm:t>
        <a:bodyPr/>
        <a:lstStyle/>
        <a:p>
          <a:endParaRPr lang="zh-CN" altLang="en-US"/>
        </a:p>
      </dgm:t>
    </dgm:pt>
    <dgm:pt modelId="{BD4C7570-4663-AC40-8D9C-1177A67E2AC7}" type="sibTrans" cxnId="{675ED0BF-DD8C-394F-A60A-74FCFC06FE5E}">
      <dgm:prSet/>
      <dgm:spPr/>
      <dgm:t>
        <a:bodyPr/>
        <a:lstStyle/>
        <a:p>
          <a:endParaRPr lang="zh-CN" altLang="en-US"/>
        </a:p>
      </dgm:t>
    </dgm:pt>
    <dgm:pt modelId="{584A0627-18F0-AA41-9541-353C984C6CDE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 dirty="0" err="1">
              <a:ln>
                <a:noFill/>
              </a:ln>
              <a:solidFill>
                <a:schemeClr val="bg1"/>
              </a:solidFill>
            </a:rPr>
            <a:t>utils</a:t>
          </a:r>
          <a:endParaRPr lang="zh-CN" altLang="en-US" dirty="0">
            <a:ln>
              <a:noFill/>
            </a:ln>
            <a:solidFill>
              <a:schemeClr val="bg1"/>
            </a:solidFill>
          </a:endParaRPr>
        </a:p>
      </dgm:t>
    </dgm:pt>
    <dgm:pt modelId="{2C3781DC-2519-A049-A625-9270DA2B1EEC}" type="parTrans" cxnId="{88313002-BF7C-A642-BD7C-336A126B886C}">
      <dgm:prSet/>
      <dgm:spPr/>
      <dgm:t>
        <a:bodyPr/>
        <a:lstStyle/>
        <a:p>
          <a:endParaRPr lang="zh-CN" altLang="en-US"/>
        </a:p>
      </dgm:t>
    </dgm:pt>
    <dgm:pt modelId="{634457CA-A3A6-0D45-8F1B-B9B77812C6B8}" type="sibTrans" cxnId="{88313002-BF7C-A642-BD7C-336A126B886C}">
      <dgm:prSet/>
      <dgm:spPr/>
      <dgm:t>
        <a:bodyPr/>
        <a:lstStyle/>
        <a:p>
          <a:endParaRPr lang="zh-CN" altLang="en-US"/>
        </a:p>
      </dgm:t>
    </dgm:pt>
    <dgm:pt modelId="{82243A11-5C8A-E64C-9D18-D72D22035E5A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 dirty="0">
              <a:ln>
                <a:noFill/>
              </a:ln>
              <a:solidFill>
                <a:schemeClr val="bg1"/>
              </a:solidFill>
            </a:rPr>
            <a:t>locales</a:t>
          </a:r>
          <a:endParaRPr lang="zh-CN" altLang="en-US" dirty="0">
            <a:ln>
              <a:noFill/>
            </a:ln>
            <a:solidFill>
              <a:schemeClr val="bg1"/>
            </a:solidFill>
          </a:endParaRPr>
        </a:p>
      </dgm:t>
    </dgm:pt>
    <dgm:pt modelId="{DE5AF3C3-61C5-3244-B0C9-1AEC0C89BA08}" type="parTrans" cxnId="{707E8133-460A-804E-BFEE-C9735E921D1C}">
      <dgm:prSet/>
      <dgm:spPr/>
      <dgm:t>
        <a:bodyPr/>
        <a:lstStyle/>
        <a:p>
          <a:endParaRPr lang="zh-CN" altLang="en-US"/>
        </a:p>
      </dgm:t>
    </dgm:pt>
    <dgm:pt modelId="{85A2FD68-AA22-A44C-80D4-50FEAB423A4B}" type="sibTrans" cxnId="{707E8133-460A-804E-BFEE-C9735E921D1C}">
      <dgm:prSet/>
      <dgm:spPr/>
      <dgm:t>
        <a:bodyPr/>
        <a:lstStyle/>
        <a:p>
          <a:endParaRPr lang="zh-CN" altLang="en-US"/>
        </a:p>
      </dgm:t>
    </dgm:pt>
    <dgm:pt modelId="{D22D6562-F640-B44C-81A3-FF1141E42A9C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 dirty="0">
              <a:ln>
                <a:noFill/>
              </a:ln>
              <a:solidFill>
                <a:schemeClr val="bg1"/>
              </a:solidFill>
            </a:rPr>
            <a:t>styles</a:t>
          </a:r>
          <a:endParaRPr lang="zh-CN" altLang="en-US" dirty="0">
            <a:ln>
              <a:noFill/>
            </a:ln>
            <a:solidFill>
              <a:schemeClr val="bg1"/>
            </a:solidFill>
          </a:endParaRPr>
        </a:p>
      </dgm:t>
    </dgm:pt>
    <dgm:pt modelId="{0DA09FCC-5713-9846-B743-8F3BCF957678}" type="parTrans" cxnId="{6A0FC452-1C23-9D48-B74A-E97B3CCAAA65}">
      <dgm:prSet/>
      <dgm:spPr/>
      <dgm:t>
        <a:bodyPr/>
        <a:lstStyle/>
        <a:p>
          <a:endParaRPr lang="zh-CN" altLang="en-US"/>
        </a:p>
      </dgm:t>
    </dgm:pt>
    <dgm:pt modelId="{56827CA4-B0D0-4C4D-A5F6-D7E5347EF59C}" type="sibTrans" cxnId="{6A0FC452-1C23-9D48-B74A-E97B3CCAAA65}">
      <dgm:prSet/>
      <dgm:spPr/>
      <dgm:t>
        <a:bodyPr/>
        <a:lstStyle/>
        <a:p>
          <a:endParaRPr lang="zh-CN" altLang="en-US"/>
        </a:p>
      </dgm:t>
    </dgm:pt>
    <dgm:pt modelId="{AD1D253C-9A74-4B40-A54C-E82BDF3B2634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>
              <a:ln>
                <a:noFill/>
              </a:ln>
              <a:solidFill>
                <a:schemeClr val="bg1"/>
              </a:solidFill>
            </a:rPr>
            <a:t>config</a:t>
          </a:r>
          <a:endParaRPr lang="zh-CN" altLang="en-US">
            <a:ln>
              <a:noFill/>
            </a:ln>
            <a:solidFill>
              <a:schemeClr val="bg1"/>
            </a:solidFill>
          </a:endParaRPr>
        </a:p>
      </dgm:t>
    </dgm:pt>
    <dgm:pt modelId="{733F7E64-B26E-4641-8952-DE4F710852F5}" type="parTrans" cxnId="{AA487EEB-2D7E-184B-8A1E-173A83CA1D59}">
      <dgm:prSet/>
      <dgm:spPr/>
      <dgm:t>
        <a:bodyPr/>
        <a:lstStyle/>
        <a:p>
          <a:endParaRPr lang="zh-CN" altLang="en-US"/>
        </a:p>
      </dgm:t>
    </dgm:pt>
    <dgm:pt modelId="{D665D48F-CD09-BC45-8C40-A07F474E6B40}" type="sibTrans" cxnId="{AA487EEB-2D7E-184B-8A1E-173A83CA1D59}">
      <dgm:prSet/>
      <dgm:spPr/>
      <dgm:t>
        <a:bodyPr/>
        <a:lstStyle/>
        <a:p>
          <a:endParaRPr lang="zh-CN" altLang="en-US"/>
        </a:p>
      </dgm:t>
    </dgm:pt>
    <dgm:pt modelId="{7EEA83DA-4641-854D-8CAE-C81ECD2EDC4F}">
      <dgm:prSet phldrT="[文本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>
              <a:ln>
                <a:noFill/>
              </a:ln>
              <a:solidFill>
                <a:schemeClr val="bg1"/>
              </a:solidFill>
            </a:rPr>
            <a:t>scripts</a:t>
          </a:r>
          <a:endParaRPr lang="zh-CN" altLang="en-US">
            <a:ln>
              <a:noFill/>
            </a:ln>
            <a:solidFill>
              <a:schemeClr val="bg1"/>
            </a:solidFill>
          </a:endParaRPr>
        </a:p>
      </dgm:t>
    </dgm:pt>
    <dgm:pt modelId="{2A43B4E1-D5BE-EF40-8BC5-5512F37914F8}" type="parTrans" cxnId="{4AF923E2-9E0B-FB4D-9BF4-D782017DB2E4}">
      <dgm:prSet/>
      <dgm:spPr/>
      <dgm:t>
        <a:bodyPr/>
        <a:lstStyle/>
        <a:p>
          <a:endParaRPr lang="zh-CN" altLang="en-US"/>
        </a:p>
      </dgm:t>
    </dgm:pt>
    <dgm:pt modelId="{2D0E0840-E8BA-AB4F-8FC3-5AE66AE92669}" type="sibTrans" cxnId="{4AF923E2-9E0B-FB4D-9BF4-D782017DB2E4}">
      <dgm:prSet/>
      <dgm:spPr/>
      <dgm:t>
        <a:bodyPr/>
        <a:lstStyle/>
        <a:p>
          <a:endParaRPr lang="zh-CN" altLang="en-US"/>
        </a:p>
      </dgm:t>
    </dgm:pt>
    <dgm:pt modelId="{59306903-F8C9-6643-84C6-0F791A748D37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>
              <a:ln>
                <a:noFill/>
              </a:ln>
              <a:solidFill>
                <a:schemeClr val="bg1"/>
              </a:solidFill>
            </a:rPr>
            <a:t>common</a:t>
          </a:r>
          <a:endParaRPr lang="zh-CN" altLang="en-US">
            <a:ln>
              <a:noFill/>
            </a:ln>
            <a:solidFill>
              <a:schemeClr val="bg1"/>
            </a:solidFill>
          </a:endParaRPr>
        </a:p>
      </dgm:t>
    </dgm:pt>
    <dgm:pt modelId="{94C9030A-BA71-474F-AAED-2246C10D73A8}" type="parTrans" cxnId="{46D11222-9E21-9041-A674-4A88125FFE74}">
      <dgm:prSet/>
      <dgm:spPr/>
      <dgm:t>
        <a:bodyPr/>
        <a:lstStyle/>
        <a:p>
          <a:endParaRPr lang="zh-CN" altLang="en-US"/>
        </a:p>
      </dgm:t>
    </dgm:pt>
    <dgm:pt modelId="{66B9B0CA-CB42-7540-91B0-75BD3B5193A1}" type="sibTrans" cxnId="{46D11222-9E21-9041-A674-4A88125FFE74}">
      <dgm:prSet/>
      <dgm:spPr/>
      <dgm:t>
        <a:bodyPr/>
        <a:lstStyle/>
        <a:p>
          <a:endParaRPr lang="zh-CN" altLang="en-US"/>
        </a:p>
      </dgm:t>
    </dgm:pt>
    <dgm:pt modelId="{F3664CCD-2D1A-B74D-8298-5AC29A325A44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 dirty="0">
              <a:ln>
                <a:noFill/>
              </a:ln>
              <a:solidFill>
                <a:schemeClr val="bg1"/>
              </a:solidFill>
            </a:rPr>
            <a:t>service</a:t>
          </a:r>
          <a:endParaRPr lang="zh-CN" altLang="en-US" dirty="0">
            <a:ln>
              <a:noFill/>
            </a:ln>
            <a:solidFill>
              <a:schemeClr val="bg1"/>
            </a:solidFill>
          </a:endParaRPr>
        </a:p>
      </dgm:t>
    </dgm:pt>
    <dgm:pt modelId="{7C761537-B615-3343-8D23-B5A919494D21}" type="parTrans" cxnId="{9A67D7F7-7971-AD47-9627-70CECE081D69}">
      <dgm:prSet/>
      <dgm:spPr/>
      <dgm:t>
        <a:bodyPr/>
        <a:lstStyle/>
        <a:p>
          <a:endParaRPr lang="zh-CN" altLang="en-US"/>
        </a:p>
      </dgm:t>
    </dgm:pt>
    <dgm:pt modelId="{A1E5B6F9-A86B-ED48-9ADD-7912A9798689}" type="sibTrans" cxnId="{9A67D7F7-7971-AD47-9627-70CECE081D69}">
      <dgm:prSet/>
      <dgm:spPr/>
      <dgm:t>
        <a:bodyPr/>
        <a:lstStyle/>
        <a:p>
          <a:endParaRPr lang="zh-CN" altLang="en-US"/>
        </a:p>
      </dgm:t>
    </dgm:pt>
    <dgm:pt modelId="{6C01BE38-CE70-8145-BA77-6080491B1D6D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>
              <a:ln>
                <a:noFill/>
              </a:ln>
              <a:solidFill>
                <a:schemeClr val="bg1"/>
              </a:solidFill>
            </a:rPr>
            <a:t>others</a:t>
          </a:r>
          <a:endParaRPr lang="zh-CN" altLang="en-US">
            <a:ln>
              <a:noFill/>
            </a:ln>
            <a:solidFill>
              <a:schemeClr val="bg1"/>
            </a:solidFill>
          </a:endParaRPr>
        </a:p>
      </dgm:t>
    </dgm:pt>
    <dgm:pt modelId="{25AAA53A-F134-9848-851E-790F7689E20E}" type="parTrans" cxnId="{738AA6BB-FC2D-C54E-9BB0-43DEE79927C7}">
      <dgm:prSet/>
      <dgm:spPr/>
      <dgm:t>
        <a:bodyPr/>
        <a:lstStyle/>
        <a:p>
          <a:endParaRPr lang="zh-CN" altLang="en-US"/>
        </a:p>
      </dgm:t>
    </dgm:pt>
    <dgm:pt modelId="{C04A124F-0ED8-AE48-8D21-2D571546A1DA}" type="sibTrans" cxnId="{738AA6BB-FC2D-C54E-9BB0-43DEE79927C7}">
      <dgm:prSet/>
      <dgm:spPr/>
      <dgm:t>
        <a:bodyPr/>
        <a:lstStyle/>
        <a:p>
          <a:endParaRPr lang="zh-CN" altLang="en-US"/>
        </a:p>
      </dgm:t>
    </dgm:pt>
    <dgm:pt modelId="{36FED988-B158-3040-8B8B-21970228D379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>
              <a:ln>
                <a:noFill/>
              </a:ln>
              <a:solidFill>
                <a:schemeClr val="bg1"/>
              </a:solidFill>
            </a:rPr>
            <a:t>redux</a:t>
          </a:r>
          <a:endParaRPr lang="zh-CN" altLang="en-US">
            <a:ln>
              <a:noFill/>
            </a:ln>
            <a:solidFill>
              <a:schemeClr val="bg1"/>
            </a:solidFill>
          </a:endParaRPr>
        </a:p>
      </dgm:t>
    </dgm:pt>
    <dgm:pt modelId="{117FA63A-C41A-3344-A7C3-FF59E740614D}" type="parTrans" cxnId="{52FC90FD-61E3-3C44-A1F3-90A30C55139D}">
      <dgm:prSet/>
      <dgm:spPr/>
      <dgm:t>
        <a:bodyPr/>
        <a:lstStyle/>
        <a:p>
          <a:endParaRPr lang="zh-CN" altLang="en-US"/>
        </a:p>
      </dgm:t>
    </dgm:pt>
    <dgm:pt modelId="{C6FCCCE8-817E-4049-B129-FD758A40C206}" type="sibTrans" cxnId="{52FC90FD-61E3-3C44-A1F3-90A30C55139D}">
      <dgm:prSet/>
      <dgm:spPr/>
      <dgm:t>
        <a:bodyPr/>
        <a:lstStyle/>
        <a:p>
          <a:endParaRPr lang="zh-CN" altLang="en-US"/>
        </a:p>
      </dgm:t>
    </dgm:pt>
    <dgm:pt modelId="{D04534F9-9DC5-FF4B-AD9E-FE8E4A2B3208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>
              <a:ln>
                <a:noFill/>
              </a:ln>
              <a:solidFill>
                <a:schemeClr val="bg1"/>
              </a:solidFill>
            </a:rPr>
            <a:t>selectors</a:t>
          </a:r>
          <a:endParaRPr lang="zh-CN" altLang="en-US">
            <a:ln>
              <a:noFill/>
            </a:ln>
            <a:solidFill>
              <a:schemeClr val="bg1"/>
            </a:solidFill>
          </a:endParaRPr>
        </a:p>
      </dgm:t>
    </dgm:pt>
    <dgm:pt modelId="{19FAA431-CAC2-9342-B656-E580F806B9DF}" type="parTrans" cxnId="{C4ADAF09-6C96-DC4D-9299-3612BD1C6767}">
      <dgm:prSet/>
      <dgm:spPr/>
      <dgm:t>
        <a:bodyPr/>
        <a:lstStyle/>
        <a:p>
          <a:endParaRPr lang="zh-CN" altLang="en-US"/>
        </a:p>
      </dgm:t>
    </dgm:pt>
    <dgm:pt modelId="{11367C7B-1EB1-6142-A31C-50A27846503E}" type="sibTrans" cxnId="{C4ADAF09-6C96-DC4D-9299-3612BD1C6767}">
      <dgm:prSet/>
      <dgm:spPr/>
      <dgm:t>
        <a:bodyPr/>
        <a:lstStyle/>
        <a:p>
          <a:endParaRPr lang="zh-CN" altLang="en-US"/>
        </a:p>
      </dgm:t>
    </dgm:pt>
    <dgm:pt modelId="{054A3AE1-DDFC-7C48-986D-1D8DBBE606EB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>
              <a:solidFill>
                <a:schemeClr val="bg1"/>
              </a:solidFill>
            </a:rPr>
            <a:t>public</a:t>
          </a:r>
          <a:endParaRPr lang="zh-CN" altLang="en-US">
            <a:solidFill>
              <a:schemeClr val="bg1"/>
            </a:solidFill>
          </a:endParaRPr>
        </a:p>
      </dgm:t>
    </dgm:pt>
    <dgm:pt modelId="{998E31C0-291D-584E-BDDF-6CF6544B075B}" type="parTrans" cxnId="{F3E6782A-9014-8C46-86F3-89813E75628C}">
      <dgm:prSet/>
      <dgm:spPr/>
      <dgm:t>
        <a:bodyPr/>
        <a:lstStyle/>
        <a:p>
          <a:endParaRPr lang="zh-CN" altLang="en-US"/>
        </a:p>
      </dgm:t>
    </dgm:pt>
    <dgm:pt modelId="{C69ED18E-0868-6E45-844D-EEC8A950E3CC}" type="sibTrans" cxnId="{F3E6782A-9014-8C46-86F3-89813E75628C}">
      <dgm:prSet/>
      <dgm:spPr/>
      <dgm:t>
        <a:bodyPr/>
        <a:lstStyle/>
        <a:p>
          <a:endParaRPr lang="zh-CN" altLang="en-US"/>
        </a:p>
      </dgm:t>
    </dgm:pt>
    <dgm:pt modelId="{8E112F18-C4FF-294E-9B32-8A14180E16AF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</dgm:spPr>
      <dgm:t>
        <a:bodyPr/>
        <a:lstStyle/>
        <a:p>
          <a:r>
            <a:rPr lang="en-US" altLang="zh-CN">
              <a:solidFill>
                <a:schemeClr val="bg1"/>
              </a:solidFill>
            </a:rPr>
            <a:t>assets</a:t>
          </a:r>
          <a:endParaRPr lang="zh-CN" altLang="en-US">
            <a:solidFill>
              <a:schemeClr val="bg1"/>
            </a:solidFill>
          </a:endParaRPr>
        </a:p>
      </dgm:t>
    </dgm:pt>
    <dgm:pt modelId="{E144F8DF-466D-E845-970F-57CA838730D1}" type="parTrans" cxnId="{B3A9235D-4BA5-CF46-AC50-9C95AD843728}">
      <dgm:prSet/>
      <dgm:spPr/>
      <dgm:t>
        <a:bodyPr/>
        <a:lstStyle/>
        <a:p>
          <a:endParaRPr lang="zh-CN" altLang="en-US"/>
        </a:p>
      </dgm:t>
    </dgm:pt>
    <dgm:pt modelId="{3D01CE38-91E1-774E-86F6-019BC7859D5F}" type="sibTrans" cxnId="{B3A9235D-4BA5-CF46-AC50-9C95AD843728}">
      <dgm:prSet/>
      <dgm:spPr/>
      <dgm:t>
        <a:bodyPr/>
        <a:lstStyle/>
        <a:p>
          <a:endParaRPr lang="zh-CN" altLang="en-US"/>
        </a:p>
      </dgm:t>
    </dgm:pt>
    <dgm:pt modelId="{31CBFC4F-52DC-914E-AE6E-178ECC5949FE}">
      <dgm:prSet/>
      <dgm:spPr/>
      <dgm:t>
        <a:bodyPr/>
        <a:lstStyle/>
        <a:p>
          <a:r>
            <a:rPr lang="en-US" altLang="zh-CN"/>
            <a:t>kit.js</a:t>
          </a:r>
          <a:endParaRPr lang="zh-CN" altLang="en-US"/>
        </a:p>
      </dgm:t>
    </dgm:pt>
    <dgm:pt modelId="{3BC425B4-0C26-2147-89E5-99B1BBD7DD60}" type="parTrans" cxnId="{D2A37A6B-A098-4E49-80F2-64CCD6898F68}">
      <dgm:prSet/>
      <dgm:spPr/>
      <dgm:t>
        <a:bodyPr/>
        <a:lstStyle/>
        <a:p>
          <a:endParaRPr lang="zh-CN" altLang="en-US"/>
        </a:p>
      </dgm:t>
    </dgm:pt>
    <dgm:pt modelId="{B55E3E54-1759-8245-B075-EBFF2F35AE5E}" type="sibTrans" cxnId="{D2A37A6B-A098-4E49-80F2-64CCD6898F68}">
      <dgm:prSet/>
      <dgm:spPr/>
      <dgm:t>
        <a:bodyPr/>
        <a:lstStyle/>
        <a:p>
          <a:endParaRPr lang="zh-CN" altLang="en-US"/>
        </a:p>
      </dgm:t>
    </dgm:pt>
    <dgm:pt modelId="{447DEDF0-107C-1040-B7CF-61E360D0B764}">
      <dgm:prSet/>
      <dgm:spPr/>
      <dgm:t>
        <a:bodyPr/>
        <a:lstStyle/>
        <a:p>
          <a:r>
            <a:rPr lang="en-US" altLang="zh-CN"/>
            <a:t>gen-service.sh</a:t>
          </a:r>
          <a:endParaRPr lang="zh-CN" altLang="en-US"/>
        </a:p>
      </dgm:t>
    </dgm:pt>
    <dgm:pt modelId="{F0BC6658-EE43-B84D-92E7-5435686EFDE1}" type="parTrans" cxnId="{E773B9A1-097C-9C4B-AE9B-9C54FBCDBB9C}">
      <dgm:prSet/>
      <dgm:spPr/>
      <dgm:t>
        <a:bodyPr/>
        <a:lstStyle/>
        <a:p>
          <a:endParaRPr lang="zh-CN" altLang="en-US"/>
        </a:p>
      </dgm:t>
    </dgm:pt>
    <dgm:pt modelId="{1FF78F03-E213-DF46-8399-104B9B326B35}" type="sibTrans" cxnId="{E773B9A1-097C-9C4B-AE9B-9C54FBCDBB9C}">
      <dgm:prSet/>
      <dgm:spPr/>
      <dgm:t>
        <a:bodyPr/>
        <a:lstStyle/>
        <a:p>
          <a:endParaRPr lang="zh-CN" altLang="en-US"/>
        </a:p>
      </dgm:t>
    </dgm:pt>
    <dgm:pt modelId="{92A2E623-C39B-5A4A-892C-A331BECF7AA0}">
      <dgm:prSet/>
      <dgm:spPr/>
      <dgm:t>
        <a:bodyPr/>
        <a:lstStyle/>
        <a:p>
          <a:r>
            <a:rPr lang="en-US" altLang="zh-CN" dirty="0"/>
            <a:t>tests</a:t>
          </a:r>
          <a:endParaRPr lang="zh-CN" altLang="en-US" dirty="0"/>
        </a:p>
      </dgm:t>
    </dgm:pt>
    <dgm:pt modelId="{F71292A6-501C-6141-AA3A-36070C3BBE0C}" type="parTrans" cxnId="{3403FB96-4137-754E-B079-5D8DEB545FF8}">
      <dgm:prSet/>
      <dgm:spPr/>
      <dgm:t>
        <a:bodyPr/>
        <a:lstStyle/>
        <a:p>
          <a:endParaRPr lang="zh-CN" altLang="en-US"/>
        </a:p>
      </dgm:t>
    </dgm:pt>
    <dgm:pt modelId="{EE1F411B-3233-5D4F-BF74-16697100BB4F}" type="sibTrans" cxnId="{3403FB96-4137-754E-B079-5D8DEB545FF8}">
      <dgm:prSet/>
      <dgm:spPr/>
      <dgm:t>
        <a:bodyPr/>
        <a:lstStyle/>
        <a:p>
          <a:endParaRPr lang="zh-CN" altLang="en-US"/>
        </a:p>
      </dgm:t>
    </dgm:pt>
    <dgm:pt modelId="{94014550-6429-E949-B386-7A2ED1D2A408}">
      <dgm:prSet/>
      <dgm:spPr/>
      <dgm:t>
        <a:bodyPr/>
        <a:lstStyle/>
        <a:p>
          <a:r>
            <a:rPr lang="en-US" altLang="zh-CN" dirty="0" smtClean="0"/>
            <a:t>home</a:t>
          </a:r>
          <a:endParaRPr lang="zh-CN" altLang="en-US" dirty="0"/>
        </a:p>
      </dgm:t>
    </dgm:pt>
    <dgm:pt modelId="{519128D1-1A38-3240-95AB-93E20022A2BA}" type="parTrans" cxnId="{57C0544B-B3B2-C94A-B934-95DF30036B1D}">
      <dgm:prSet/>
      <dgm:spPr/>
      <dgm:t>
        <a:bodyPr/>
        <a:lstStyle/>
        <a:p>
          <a:endParaRPr lang="zh-CN" altLang="en-US"/>
        </a:p>
      </dgm:t>
    </dgm:pt>
    <dgm:pt modelId="{A155A1C9-6473-F74F-A1B9-AF1C5A5566C0}" type="sibTrans" cxnId="{57C0544B-B3B2-C94A-B934-95DF30036B1D}">
      <dgm:prSet/>
      <dgm:spPr/>
      <dgm:t>
        <a:bodyPr/>
        <a:lstStyle/>
        <a:p>
          <a:endParaRPr lang="zh-CN" altLang="en-US"/>
        </a:p>
      </dgm:t>
    </dgm:pt>
    <dgm:pt modelId="{3584A86B-101B-1F44-BE2B-4FBDCE5B42A5}" type="pres">
      <dgm:prSet presAssocID="{334212F4-BB39-8643-B92B-581750FE088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C307A79-4C27-004B-BB7E-DBE35738F924}" type="pres">
      <dgm:prSet presAssocID="{BEB86948-7C5A-FF48-8C0C-1F96483A121A}" presName="vertOne" presStyleCnt="0"/>
      <dgm:spPr/>
    </dgm:pt>
    <dgm:pt modelId="{0D872E5A-618C-144C-A010-42ED41A02939}" type="pres">
      <dgm:prSet presAssocID="{BEB86948-7C5A-FF48-8C0C-1F96483A121A}" presName="txOne" presStyleLbl="node0" presStyleIdx="0" presStyleCnt="1" custScaleY="133100" custLinFactNeighborX="-5726" custLinFactNeighborY="-398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38A3E4-BA52-A140-B79E-FF2919EDEED3}" type="pres">
      <dgm:prSet presAssocID="{BEB86948-7C5A-FF48-8C0C-1F96483A121A}" presName="parTransOne" presStyleCnt="0"/>
      <dgm:spPr/>
    </dgm:pt>
    <dgm:pt modelId="{6A133F50-4313-3B4C-BEB0-93DF6E4B179D}" type="pres">
      <dgm:prSet presAssocID="{BEB86948-7C5A-FF48-8C0C-1F96483A121A}" presName="horzOne" presStyleCnt="0"/>
      <dgm:spPr/>
    </dgm:pt>
    <dgm:pt modelId="{8A3DF77D-DBDB-4D43-8F63-E384CA62F183}" type="pres">
      <dgm:prSet presAssocID="{AD1D253C-9A74-4B40-A54C-E82BDF3B2634}" presName="vertTwo" presStyleCnt="0"/>
      <dgm:spPr/>
    </dgm:pt>
    <dgm:pt modelId="{AA54705B-B01D-B44A-AB69-CD41A24E60DC}" type="pres">
      <dgm:prSet presAssocID="{AD1D253C-9A74-4B40-A54C-E82BDF3B2634}" presName="txTwo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AA04A3-D84B-D244-B015-6FA982074DA6}" type="pres">
      <dgm:prSet presAssocID="{AD1D253C-9A74-4B40-A54C-E82BDF3B2634}" presName="horzTwo" presStyleCnt="0"/>
      <dgm:spPr/>
    </dgm:pt>
    <dgm:pt modelId="{3337B60D-E5B3-A94A-94B9-27EA35B6C5D5}" type="pres">
      <dgm:prSet presAssocID="{D665D48F-CD09-BC45-8C40-A07F474E6B40}" presName="sibSpaceTwo" presStyleCnt="0"/>
      <dgm:spPr/>
    </dgm:pt>
    <dgm:pt modelId="{20671825-200C-F448-8180-D42FCD5FA470}" type="pres">
      <dgm:prSet presAssocID="{054A3AE1-DDFC-7C48-986D-1D8DBBE606EB}" presName="vertTwo" presStyleCnt="0"/>
      <dgm:spPr/>
    </dgm:pt>
    <dgm:pt modelId="{238FD2B4-D9BB-BC47-88F2-5E61865F9094}" type="pres">
      <dgm:prSet presAssocID="{054A3AE1-DDFC-7C48-986D-1D8DBBE606EB}" presName="txTwo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91F1C63-4FA1-6B47-A179-22BA089458B8}" type="pres">
      <dgm:prSet presAssocID="{054A3AE1-DDFC-7C48-986D-1D8DBBE606EB}" presName="parTransTwo" presStyleCnt="0"/>
      <dgm:spPr/>
    </dgm:pt>
    <dgm:pt modelId="{74922485-F507-294A-ABD6-842FDA34D315}" type="pres">
      <dgm:prSet presAssocID="{054A3AE1-DDFC-7C48-986D-1D8DBBE606EB}" presName="horzTwo" presStyleCnt="0"/>
      <dgm:spPr/>
    </dgm:pt>
    <dgm:pt modelId="{1CFBF188-B1B0-904C-91BA-E3A1B6A2D46F}" type="pres">
      <dgm:prSet presAssocID="{8E112F18-C4FF-294E-9B32-8A14180E16AF}" presName="vertThree" presStyleCnt="0"/>
      <dgm:spPr/>
    </dgm:pt>
    <dgm:pt modelId="{7F0C3044-F243-204A-94BC-A93DA1DC2DDE}" type="pres">
      <dgm:prSet presAssocID="{8E112F18-C4FF-294E-9B32-8A14180E16AF}" presName="txThree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D92718-DA6A-5642-A9D0-899A5E8B3283}" type="pres">
      <dgm:prSet presAssocID="{8E112F18-C4FF-294E-9B32-8A14180E16AF}" presName="horzThree" presStyleCnt="0"/>
      <dgm:spPr/>
    </dgm:pt>
    <dgm:pt modelId="{27C54414-72B1-C14B-A686-74CADEEA8D9D}" type="pres">
      <dgm:prSet presAssocID="{C69ED18E-0868-6E45-844D-EEC8A950E3CC}" presName="sibSpaceTwo" presStyleCnt="0"/>
      <dgm:spPr/>
    </dgm:pt>
    <dgm:pt modelId="{76077D3E-E312-F144-A483-186667B84FBD}" type="pres">
      <dgm:prSet presAssocID="{7EEA83DA-4641-854D-8CAE-C81ECD2EDC4F}" presName="vertTwo" presStyleCnt="0"/>
      <dgm:spPr/>
    </dgm:pt>
    <dgm:pt modelId="{DC285FEA-605D-F84E-85CD-6DCEA1DEAF1A}" type="pres">
      <dgm:prSet presAssocID="{7EEA83DA-4641-854D-8CAE-C81ECD2EDC4F}" presName="txTwo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14A07B6-FB85-E440-A52F-AE7740BBAB04}" type="pres">
      <dgm:prSet presAssocID="{7EEA83DA-4641-854D-8CAE-C81ECD2EDC4F}" presName="parTransTwo" presStyleCnt="0"/>
      <dgm:spPr/>
    </dgm:pt>
    <dgm:pt modelId="{CC608A8D-FE11-B24B-B14B-8251756C7FF1}" type="pres">
      <dgm:prSet presAssocID="{7EEA83DA-4641-854D-8CAE-C81ECD2EDC4F}" presName="horzTwo" presStyleCnt="0"/>
      <dgm:spPr/>
    </dgm:pt>
    <dgm:pt modelId="{C7A49B6C-770D-5E4D-B111-3F1875BDB18D}" type="pres">
      <dgm:prSet presAssocID="{31CBFC4F-52DC-914E-AE6E-178ECC5949FE}" presName="vertThree" presStyleCnt="0"/>
      <dgm:spPr/>
    </dgm:pt>
    <dgm:pt modelId="{5BBAB65D-46AC-6A43-ABAB-970DFDC6D87C}" type="pres">
      <dgm:prSet presAssocID="{31CBFC4F-52DC-914E-AE6E-178ECC5949FE}" presName="txThree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864E6E6-2EB6-804E-91E7-2D5907642545}" type="pres">
      <dgm:prSet presAssocID="{31CBFC4F-52DC-914E-AE6E-178ECC5949FE}" presName="horzThree" presStyleCnt="0"/>
      <dgm:spPr/>
    </dgm:pt>
    <dgm:pt modelId="{CFD4213C-99C5-A04D-A8B4-82E5A6AF8081}" type="pres">
      <dgm:prSet presAssocID="{B55E3E54-1759-8245-B075-EBFF2F35AE5E}" presName="sibSpaceThree" presStyleCnt="0"/>
      <dgm:spPr/>
    </dgm:pt>
    <dgm:pt modelId="{C6453FF1-EF7C-B243-A029-EB225663BFAA}" type="pres">
      <dgm:prSet presAssocID="{447DEDF0-107C-1040-B7CF-61E360D0B764}" presName="vertThree" presStyleCnt="0"/>
      <dgm:spPr/>
    </dgm:pt>
    <dgm:pt modelId="{337E743A-E438-9C42-ACE8-22B86A8B1B90}" type="pres">
      <dgm:prSet presAssocID="{447DEDF0-107C-1040-B7CF-61E360D0B764}" presName="txThree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4134BA-22DF-3444-8C09-947BD6276BCF}" type="pres">
      <dgm:prSet presAssocID="{447DEDF0-107C-1040-B7CF-61E360D0B764}" presName="horzThree" presStyleCnt="0"/>
      <dgm:spPr/>
    </dgm:pt>
    <dgm:pt modelId="{98EE0B1F-C807-B542-A9C7-A0FB67E72715}" type="pres">
      <dgm:prSet presAssocID="{2D0E0840-E8BA-AB4F-8FC3-5AE66AE92669}" presName="sibSpaceTwo" presStyleCnt="0"/>
      <dgm:spPr/>
    </dgm:pt>
    <dgm:pt modelId="{C94A5807-B880-AD49-A0EE-E85E7372AA37}" type="pres">
      <dgm:prSet presAssocID="{92A2E623-C39B-5A4A-892C-A331BECF7AA0}" presName="vertTwo" presStyleCnt="0"/>
      <dgm:spPr/>
    </dgm:pt>
    <dgm:pt modelId="{5EDEEEF0-5D12-174A-A6DE-821C13491C60}" type="pres">
      <dgm:prSet presAssocID="{92A2E623-C39B-5A4A-892C-A331BECF7AA0}" presName="txTwo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86AB6C1-5D79-7444-A7D9-3B4EEA566CA9}" type="pres">
      <dgm:prSet presAssocID="{92A2E623-C39B-5A4A-892C-A331BECF7AA0}" presName="horzTwo" presStyleCnt="0"/>
      <dgm:spPr/>
    </dgm:pt>
    <dgm:pt modelId="{EA0AB1F4-30A9-0541-9533-ECE62AF48D42}" type="pres">
      <dgm:prSet presAssocID="{EE1F411B-3233-5D4F-BF74-16697100BB4F}" presName="sibSpaceTwo" presStyleCnt="0"/>
      <dgm:spPr/>
    </dgm:pt>
    <dgm:pt modelId="{873A2FBB-4717-874D-9C34-F80D95ED64E2}" type="pres">
      <dgm:prSet presAssocID="{9A72F4E8-1EAD-8743-BD5E-8ADD215260B6}" presName="vertTwo" presStyleCnt="0"/>
      <dgm:spPr/>
    </dgm:pt>
    <dgm:pt modelId="{C9C87118-357C-424E-B38B-3F8E78F2F269}" type="pres">
      <dgm:prSet presAssocID="{9A72F4E8-1EAD-8743-BD5E-8ADD215260B6}" presName="txTwo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9FED326-4DD1-EF41-86E8-AF5F5256156D}" type="pres">
      <dgm:prSet presAssocID="{9A72F4E8-1EAD-8743-BD5E-8ADD215260B6}" presName="parTransTwo" presStyleCnt="0"/>
      <dgm:spPr/>
    </dgm:pt>
    <dgm:pt modelId="{10F3C128-0FED-5B4A-B015-66863234F969}" type="pres">
      <dgm:prSet presAssocID="{9A72F4E8-1EAD-8743-BD5E-8ADD215260B6}" presName="horzTwo" presStyleCnt="0"/>
      <dgm:spPr/>
    </dgm:pt>
    <dgm:pt modelId="{CAEAB542-B937-1148-AE7C-1F42F2296F1F}" type="pres">
      <dgm:prSet presAssocID="{7D036D95-EC6C-AB4E-B955-AB3DCB750135}" presName="vertThree" presStyleCnt="0"/>
      <dgm:spPr/>
    </dgm:pt>
    <dgm:pt modelId="{378D35C8-5375-BD40-940C-A462491CF5F2}" type="pres">
      <dgm:prSet presAssocID="{7D036D95-EC6C-AB4E-B955-AB3DCB750135}" presName="txThree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047565D-DD5F-5742-A21C-305CA9AA909F}" type="pres">
      <dgm:prSet presAssocID="{7D036D95-EC6C-AB4E-B955-AB3DCB750135}" presName="horzThree" presStyleCnt="0"/>
      <dgm:spPr/>
    </dgm:pt>
    <dgm:pt modelId="{C1E49CFA-E66E-364C-BCC2-F621FE3C8B41}" type="pres">
      <dgm:prSet presAssocID="{535AB5BF-EE33-F14D-8C92-8B79EC4EC118}" presName="sibSpaceThree" presStyleCnt="0"/>
      <dgm:spPr/>
    </dgm:pt>
    <dgm:pt modelId="{2D46FFD5-DD75-614C-9C3E-8B1DFD74F89B}" type="pres">
      <dgm:prSet presAssocID="{D22D6562-F640-B44C-81A3-FF1141E42A9C}" presName="vertThree" presStyleCnt="0"/>
      <dgm:spPr/>
    </dgm:pt>
    <dgm:pt modelId="{C0D689E9-032B-634E-8F12-9A367F96292D}" type="pres">
      <dgm:prSet presAssocID="{D22D6562-F640-B44C-81A3-FF1141E42A9C}" presName="txThree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1C6E5F0-577F-7C47-8881-6A542967BE41}" type="pres">
      <dgm:prSet presAssocID="{D22D6562-F640-B44C-81A3-FF1141E42A9C}" presName="horzThree" presStyleCnt="0"/>
      <dgm:spPr/>
    </dgm:pt>
    <dgm:pt modelId="{16D555AC-1EC6-D643-BF8A-E7CD5787A7F4}" type="pres">
      <dgm:prSet presAssocID="{56827CA4-B0D0-4C4D-A5F6-D7E5347EF59C}" presName="sibSpaceThree" presStyleCnt="0"/>
      <dgm:spPr/>
    </dgm:pt>
    <dgm:pt modelId="{56F19E35-3BAB-664F-8894-0103047DE156}" type="pres">
      <dgm:prSet presAssocID="{82243A11-5C8A-E64C-9D18-D72D22035E5A}" presName="vertThree" presStyleCnt="0"/>
      <dgm:spPr/>
    </dgm:pt>
    <dgm:pt modelId="{6E516900-1111-2142-98B7-9E9CF80F8050}" type="pres">
      <dgm:prSet presAssocID="{82243A11-5C8A-E64C-9D18-D72D22035E5A}" presName="txThree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92E5BF1-3306-D045-9CFD-04574553ABC8}" type="pres">
      <dgm:prSet presAssocID="{82243A11-5C8A-E64C-9D18-D72D22035E5A}" presName="horzThree" presStyleCnt="0"/>
      <dgm:spPr/>
    </dgm:pt>
    <dgm:pt modelId="{C228FFE1-0C21-F946-AAB7-B010DAF69619}" type="pres">
      <dgm:prSet presAssocID="{85A2FD68-AA22-A44C-80D4-50FEAB423A4B}" presName="sibSpaceThree" presStyleCnt="0"/>
      <dgm:spPr/>
    </dgm:pt>
    <dgm:pt modelId="{1BD042E8-A7D0-FA49-8863-595B79E237D5}" type="pres">
      <dgm:prSet presAssocID="{F3664CCD-2D1A-B74D-8298-5AC29A325A44}" presName="vertThree" presStyleCnt="0"/>
      <dgm:spPr/>
    </dgm:pt>
    <dgm:pt modelId="{8078DD04-E194-874A-BAC3-BF3A223522F5}" type="pres">
      <dgm:prSet presAssocID="{F3664CCD-2D1A-B74D-8298-5AC29A325A44}" presName="txThree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D952B5-E6FE-814D-A8CD-F42973F64383}" type="pres">
      <dgm:prSet presAssocID="{F3664CCD-2D1A-B74D-8298-5AC29A325A44}" presName="horzThree" presStyleCnt="0"/>
      <dgm:spPr/>
    </dgm:pt>
    <dgm:pt modelId="{01306EED-4AF1-EF4D-9EBD-21691E8C6152}" type="pres">
      <dgm:prSet presAssocID="{A1E5B6F9-A86B-ED48-9ADD-7912A9798689}" presName="sibSpaceThree" presStyleCnt="0"/>
      <dgm:spPr/>
    </dgm:pt>
    <dgm:pt modelId="{DA920D0B-2BA2-8740-9C9D-C586733FDF87}" type="pres">
      <dgm:prSet presAssocID="{584A0627-18F0-AA41-9541-353C984C6CDE}" presName="vertThree" presStyleCnt="0"/>
      <dgm:spPr/>
    </dgm:pt>
    <dgm:pt modelId="{AE0F5A81-B2A6-044C-B5A6-165DA3F9C8F3}" type="pres">
      <dgm:prSet presAssocID="{584A0627-18F0-AA41-9541-353C984C6CDE}" presName="txThree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5BBF183-CBBB-DB4D-8427-9ECC8681EC21}" type="pres">
      <dgm:prSet presAssocID="{584A0627-18F0-AA41-9541-353C984C6CDE}" presName="horzThree" presStyleCnt="0"/>
      <dgm:spPr/>
    </dgm:pt>
    <dgm:pt modelId="{3250844C-CA10-4147-8406-1F278C90AAC4}" type="pres">
      <dgm:prSet presAssocID="{634457CA-A3A6-0D45-8F1B-B9B77812C6B8}" presName="sibSpaceThree" presStyleCnt="0"/>
      <dgm:spPr/>
    </dgm:pt>
    <dgm:pt modelId="{D529824B-A8EA-674D-A442-46E1FF26D2D6}" type="pres">
      <dgm:prSet presAssocID="{B6B00CAE-E6C9-254D-ABCA-29ABA1F8C997}" presName="vertThree" presStyleCnt="0"/>
      <dgm:spPr/>
    </dgm:pt>
    <dgm:pt modelId="{94122179-20BC-C142-B4D1-45FCA546DFC5}" type="pres">
      <dgm:prSet presAssocID="{B6B00CAE-E6C9-254D-ABCA-29ABA1F8C997}" presName="txThree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E583695-32AC-5D4D-8359-297427200C79}" type="pres">
      <dgm:prSet presAssocID="{B6B00CAE-E6C9-254D-ABCA-29ABA1F8C997}" presName="horzThree" presStyleCnt="0"/>
      <dgm:spPr/>
    </dgm:pt>
    <dgm:pt modelId="{A12EE63B-D5FF-744C-871E-088C5BF7FE5C}" type="pres">
      <dgm:prSet presAssocID="{67F2A878-6244-2849-ADA9-1B808D024DD8}" presName="sibSpaceThree" presStyleCnt="0"/>
      <dgm:spPr/>
    </dgm:pt>
    <dgm:pt modelId="{A6300442-6BE6-934B-A78E-4FE4507D2FA4}" type="pres">
      <dgm:prSet presAssocID="{B61FAC65-D736-0243-BC48-E9C716179CD1}" presName="vertThree" presStyleCnt="0"/>
      <dgm:spPr/>
    </dgm:pt>
    <dgm:pt modelId="{377DD8EA-EB0E-7C42-A9A1-8449CD69F14F}" type="pres">
      <dgm:prSet presAssocID="{B61FAC65-D736-0243-BC48-E9C716179CD1}" presName="txThree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3035D72-3CA1-BC48-B9C2-777F4CBEB4C8}" type="pres">
      <dgm:prSet presAssocID="{B61FAC65-D736-0243-BC48-E9C716179CD1}" presName="parTransThree" presStyleCnt="0"/>
      <dgm:spPr/>
    </dgm:pt>
    <dgm:pt modelId="{23CE8EDC-C76B-6A47-98C8-1E0A1E2D5C2A}" type="pres">
      <dgm:prSet presAssocID="{B61FAC65-D736-0243-BC48-E9C716179CD1}" presName="horzThree" presStyleCnt="0"/>
      <dgm:spPr/>
    </dgm:pt>
    <dgm:pt modelId="{C81F64F9-2F18-DF40-835A-640278B8EC14}" type="pres">
      <dgm:prSet presAssocID="{6C01BE38-CE70-8145-BA77-6080491B1D6D}" presName="vertFour" presStyleCnt="0">
        <dgm:presLayoutVars>
          <dgm:chPref val="3"/>
        </dgm:presLayoutVars>
      </dgm:prSet>
      <dgm:spPr/>
    </dgm:pt>
    <dgm:pt modelId="{22AB3F58-9C44-C742-B185-F2A735B3C9F3}" type="pres">
      <dgm:prSet presAssocID="{6C01BE38-CE70-8145-BA77-6080491B1D6D}" presName="txFour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3918E7-15DA-4544-82AF-F2458C6C568E}" type="pres">
      <dgm:prSet presAssocID="{6C01BE38-CE70-8145-BA77-6080491B1D6D}" presName="parTransFour" presStyleCnt="0"/>
      <dgm:spPr/>
    </dgm:pt>
    <dgm:pt modelId="{3CD387C1-836A-4C47-9638-EB00F368A09A}" type="pres">
      <dgm:prSet presAssocID="{6C01BE38-CE70-8145-BA77-6080491B1D6D}" presName="horzFour" presStyleCnt="0"/>
      <dgm:spPr/>
    </dgm:pt>
    <dgm:pt modelId="{4A213640-1D4C-1B44-84BC-BE5B0AF68F4B}" type="pres">
      <dgm:prSet presAssocID="{36FED988-B158-3040-8B8B-21970228D379}" presName="vertFour" presStyleCnt="0">
        <dgm:presLayoutVars>
          <dgm:chPref val="3"/>
        </dgm:presLayoutVars>
      </dgm:prSet>
      <dgm:spPr/>
    </dgm:pt>
    <dgm:pt modelId="{180B5452-AE05-A041-BABE-6251E2EF4D3F}" type="pres">
      <dgm:prSet presAssocID="{36FED988-B158-3040-8B8B-21970228D379}" presName="txFour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E3429DB-1DF1-7944-8561-A466860F4E20}" type="pres">
      <dgm:prSet presAssocID="{36FED988-B158-3040-8B8B-21970228D379}" presName="horzFour" presStyleCnt="0"/>
      <dgm:spPr/>
    </dgm:pt>
    <dgm:pt modelId="{58C44BA2-1C9B-1845-A310-FE6D4E6C76D5}" type="pres">
      <dgm:prSet presAssocID="{C6FCCCE8-817E-4049-B129-FD758A40C206}" presName="sibSpaceFour" presStyleCnt="0"/>
      <dgm:spPr/>
    </dgm:pt>
    <dgm:pt modelId="{B021374A-4710-9C4F-A5AF-C56AF1E57AC4}" type="pres">
      <dgm:prSet presAssocID="{D04534F9-9DC5-FF4B-AD9E-FE8E4A2B3208}" presName="vertFour" presStyleCnt="0">
        <dgm:presLayoutVars>
          <dgm:chPref val="3"/>
        </dgm:presLayoutVars>
      </dgm:prSet>
      <dgm:spPr/>
    </dgm:pt>
    <dgm:pt modelId="{836B98F6-410D-2A48-B605-AF69237B0F27}" type="pres">
      <dgm:prSet presAssocID="{D04534F9-9DC5-FF4B-AD9E-FE8E4A2B3208}" presName="txFour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3D7DD2B-4996-EE40-8A23-0E0D1C0B1110}" type="pres">
      <dgm:prSet presAssocID="{D04534F9-9DC5-FF4B-AD9E-FE8E4A2B3208}" presName="horzFour" presStyleCnt="0"/>
      <dgm:spPr/>
    </dgm:pt>
    <dgm:pt modelId="{E9ED2C1B-C31C-934B-B59E-8657EE30F106}" type="pres">
      <dgm:prSet presAssocID="{C04A124F-0ED8-AE48-8D21-2D571546A1DA}" presName="sibSpaceFour" presStyleCnt="0"/>
      <dgm:spPr/>
    </dgm:pt>
    <dgm:pt modelId="{138CC4D0-CE29-E246-936B-00667C6F54FD}" type="pres">
      <dgm:prSet presAssocID="{59306903-F8C9-6643-84C6-0F791A748D37}" presName="vertFour" presStyleCnt="0">
        <dgm:presLayoutVars>
          <dgm:chPref val="3"/>
        </dgm:presLayoutVars>
      </dgm:prSet>
      <dgm:spPr/>
    </dgm:pt>
    <dgm:pt modelId="{53CB1D77-0B2F-2B4B-9872-607D95F0F0D2}" type="pres">
      <dgm:prSet presAssocID="{59306903-F8C9-6643-84C6-0F791A748D37}" presName="txFour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0B379C-7A16-4E44-BFDD-0786E6839CC0}" type="pres">
      <dgm:prSet presAssocID="{59306903-F8C9-6643-84C6-0F791A748D37}" presName="horzFour" presStyleCnt="0"/>
      <dgm:spPr/>
    </dgm:pt>
    <dgm:pt modelId="{B96A28AF-4DCE-8A4F-8EF6-097A574734A8}" type="pres">
      <dgm:prSet presAssocID="{66B9B0CA-CB42-7540-91B0-75BD3B5193A1}" presName="sibSpaceFour" presStyleCnt="0"/>
      <dgm:spPr/>
    </dgm:pt>
    <dgm:pt modelId="{59B8C320-E64D-A842-905D-9B79F9ABE6E7}" type="pres">
      <dgm:prSet presAssocID="{94014550-6429-E949-B386-7A2ED1D2A408}" presName="vertFour" presStyleCnt="0">
        <dgm:presLayoutVars>
          <dgm:chPref val="3"/>
        </dgm:presLayoutVars>
      </dgm:prSet>
      <dgm:spPr/>
    </dgm:pt>
    <dgm:pt modelId="{2E6049E3-23CE-394A-8203-0A4F9D5A7CF1}" type="pres">
      <dgm:prSet presAssocID="{94014550-6429-E949-B386-7A2ED1D2A408}" presName="txFour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E1B5C1F-05D4-5747-8576-38F5F9BD98B9}" type="pres">
      <dgm:prSet presAssocID="{94014550-6429-E949-B386-7A2ED1D2A408}" presName="horzFour" presStyleCnt="0"/>
      <dgm:spPr/>
    </dgm:pt>
  </dgm:ptLst>
  <dgm:cxnLst>
    <dgm:cxn modelId="{68472699-43B1-0A40-9424-DA775E149FCF}" type="presOf" srcId="{6C01BE38-CE70-8145-BA77-6080491B1D6D}" destId="{22AB3F58-9C44-C742-B185-F2A735B3C9F3}" srcOrd="0" destOrd="0" presId="urn:microsoft.com/office/officeart/2005/8/layout/hierarchy4"/>
    <dgm:cxn modelId="{D59A9225-ABA0-2945-905D-764C03C60B3D}" type="presOf" srcId="{D22D6562-F640-B44C-81A3-FF1141E42A9C}" destId="{C0D689E9-032B-634E-8F12-9A367F96292D}" srcOrd="0" destOrd="0" presId="urn:microsoft.com/office/officeart/2005/8/layout/hierarchy4"/>
    <dgm:cxn modelId="{4AF923E2-9E0B-FB4D-9BF4-D782017DB2E4}" srcId="{BEB86948-7C5A-FF48-8C0C-1F96483A121A}" destId="{7EEA83DA-4641-854D-8CAE-C81ECD2EDC4F}" srcOrd="2" destOrd="0" parTransId="{2A43B4E1-D5BE-EF40-8BC5-5512F37914F8}" sibTransId="{2D0E0840-E8BA-AB4F-8FC3-5AE66AE92669}"/>
    <dgm:cxn modelId="{87C48DFB-0D19-9243-B5F8-F30A3FE4BE3C}" type="presOf" srcId="{447DEDF0-107C-1040-B7CF-61E360D0B764}" destId="{337E743A-E438-9C42-ACE8-22B86A8B1B90}" srcOrd="0" destOrd="0" presId="urn:microsoft.com/office/officeart/2005/8/layout/hierarchy4"/>
    <dgm:cxn modelId="{1CA1488B-F682-1442-8B10-638512F20EB8}" type="presOf" srcId="{F3664CCD-2D1A-B74D-8298-5AC29A325A44}" destId="{8078DD04-E194-874A-BAC3-BF3A223522F5}" srcOrd="0" destOrd="0" presId="urn:microsoft.com/office/officeart/2005/8/layout/hierarchy4"/>
    <dgm:cxn modelId="{1B0B4249-08CE-274A-9256-B6DFAA31D4D5}" type="presOf" srcId="{BEB86948-7C5A-FF48-8C0C-1F96483A121A}" destId="{0D872E5A-618C-144C-A010-42ED41A02939}" srcOrd="0" destOrd="0" presId="urn:microsoft.com/office/officeart/2005/8/layout/hierarchy4"/>
    <dgm:cxn modelId="{73E0A967-F823-B344-97C1-D8E26F97F63A}" type="presOf" srcId="{92A2E623-C39B-5A4A-892C-A331BECF7AA0}" destId="{5EDEEEF0-5D12-174A-A6DE-821C13491C60}" srcOrd="0" destOrd="0" presId="urn:microsoft.com/office/officeart/2005/8/layout/hierarchy4"/>
    <dgm:cxn modelId="{D525A7C1-8059-D34A-BD87-0724772C7F01}" type="presOf" srcId="{B61FAC65-D736-0243-BC48-E9C716179CD1}" destId="{377DD8EA-EB0E-7C42-A9A1-8449CD69F14F}" srcOrd="0" destOrd="0" presId="urn:microsoft.com/office/officeart/2005/8/layout/hierarchy4"/>
    <dgm:cxn modelId="{B3A9235D-4BA5-CF46-AC50-9C95AD843728}" srcId="{054A3AE1-DDFC-7C48-986D-1D8DBBE606EB}" destId="{8E112F18-C4FF-294E-9B32-8A14180E16AF}" srcOrd="0" destOrd="0" parTransId="{E144F8DF-466D-E845-970F-57CA838730D1}" sibTransId="{3D01CE38-91E1-774E-86F6-019BC7859D5F}"/>
    <dgm:cxn modelId="{88313002-BF7C-A642-BD7C-336A126B886C}" srcId="{9A72F4E8-1EAD-8743-BD5E-8ADD215260B6}" destId="{584A0627-18F0-AA41-9541-353C984C6CDE}" srcOrd="4" destOrd="0" parTransId="{2C3781DC-2519-A049-A625-9270DA2B1EEC}" sibTransId="{634457CA-A3A6-0D45-8F1B-B9B77812C6B8}"/>
    <dgm:cxn modelId="{52FC90FD-61E3-3C44-A1F3-90A30C55139D}" srcId="{6C01BE38-CE70-8145-BA77-6080491B1D6D}" destId="{36FED988-B158-3040-8B8B-21970228D379}" srcOrd="0" destOrd="0" parTransId="{117FA63A-C41A-3344-A7C3-FF59E740614D}" sibTransId="{C6FCCCE8-817E-4049-B129-FD758A40C206}"/>
    <dgm:cxn modelId="{CF9DE2AB-0486-7C46-8BC9-D6ABCB2AF93D}" srcId="{BEB86948-7C5A-FF48-8C0C-1F96483A121A}" destId="{9A72F4E8-1EAD-8743-BD5E-8ADD215260B6}" srcOrd="4" destOrd="0" parTransId="{671EDCDE-11DD-6646-B024-FD2C40C0CA0B}" sibTransId="{FAEE1325-9C3B-E040-9165-919537305299}"/>
    <dgm:cxn modelId="{6969F8D4-03D9-1246-8DDB-F1564D1B5B8E}" type="presOf" srcId="{8E112F18-C4FF-294E-9B32-8A14180E16AF}" destId="{7F0C3044-F243-204A-94BC-A93DA1DC2DDE}" srcOrd="0" destOrd="0" presId="urn:microsoft.com/office/officeart/2005/8/layout/hierarchy4"/>
    <dgm:cxn modelId="{74F644DD-1C9C-8744-BF68-045BBE25DC9C}" srcId="{334212F4-BB39-8643-B92B-581750FE0889}" destId="{BEB86948-7C5A-FF48-8C0C-1F96483A121A}" srcOrd="0" destOrd="0" parTransId="{BEE2DA8C-CEDF-0042-9C0A-BAB1054A475A}" sibTransId="{864D1FD0-1C99-5646-93AC-2867F6BEE060}"/>
    <dgm:cxn modelId="{05D5AD2A-49DF-F049-8877-A56FB9CEDB1C}" type="presOf" srcId="{31CBFC4F-52DC-914E-AE6E-178ECC5949FE}" destId="{5BBAB65D-46AC-6A43-ABAB-970DFDC6D87C}" srcOrd="0" destOrd="0" presId="urn:microsoft.com/office/officeart/2005/8/layout/hierarchy4"/>
    <dgm:cxn modelId="{6ED52B67-4955-8A4D-AEA4-C3D1C6D1AFBD}" type="presOf" srcId="{334212F4-BB39-8643-B92B-581750FE0889}" destId="{3584A86B-101B-1F44-BE2B-4FBDCE5B42A5}" srcOrd="0" destOrd="0" presId="urn:microsoft.com/office/officeart/2005/8/layout/hierarchy4"/>
    <dgm:cxn modelId="{675ED0BF-DD8C-394F-A60A-74FCFC06FE5E}" srcId="{9A72F4E8-1EAD-8743-BD5E-8ADD215260B6}" destId="{B61FAC65-D736-0243-BC48-E9C716179CD1}" srcOrd="6" destOrd="0" parTransId="{3AA13A37-13FD-1140-A653-0231026702E2}" sibTransId="{BD4C7570-4663-AC40-8D9C-1177A67E2AC7}"/>
    <dgm:cxn modelId="{738AA6BB-FC2D-C54E-9BB0-43DEE79927C7}" srcId="{B61FAC65-D736-0243-BC48-E9C716179CD1}" destId="{6C01BE38-CE70-8145-BA77-6080491B1D6D}" srcOrd="0" destOrd="0" parTransId="{25AAA53A-F134-9848-851E-790F7689E20E}" sibTransId="{C04A124F-0ED8-AE48-8D21-2D571546A1DA}"/>
    <dgm:cxn modelId="{BD160F82-C38F-4C41-BE74-0DDFC8455BF4}" type="presOf" srcId="{054A3AE1-DDFC-7C48-986D-1D8DBBE606EB}" destId="{238FD2B4-D9BB-BC47-88F2-5E61865F9094}" srcOrd="0" destOrd="0" presId="urn:microsoft.com/office/officeart/2005/8/layout/hierarchy4"/>
    <dgm:cxn modelId="{35E60194-4A91-954D-986F-9944851B22D6}" type="presOf" srcId="{B6B00CAE-E6C9-254D-ABCA-29ABA1F8C997}" destId="{94122179-20BC-C142-B4D1-45FCA546DFC5}" srcOrd="0" destOrd="0" presId="urn:microsoft.com/office/officeart/2005/8/layout/hierarchy4"/>
    <dgm:cxn modelId="{57C0544B-B3B2-C94A-B934-95DF30036B1D}" srcId="{B61FAC65-D736-0243-BC48-E9C716179CD1}" destId="{94014550-6429-E949-B386-7A2ED1D2A408}" srcOrd="2" destOrd="0" parTransId="{519128D1-1A38-3240-95AB-93E20022A2BA}" sibTransId="{A155A1C9-6473-F74F-A1B9-AF1C5A5566C0}"/>
    <dgm:cxn modelId="{6A0FC452-1C23-9D48-B74A-E97B3CCAAA65}" srcId="{9A72F4E8-1EAD-8743-BD5E-8ADD215260B6}" destId="{D22D6562-F640-B44C-81A3-FF1141E42A9C}" srcOrd="1" destOrd="0" parTransId="{0DA09FCC-5713-9846-B743-8F3BCF957678}" sibTransId="{56827CA4-B0D0-4C4D-A5F6-D7E5347EF59C}"/>
    <dgm:cxn modelId="{707E8133-460A-804E-BFEE-C9735E921D1C}" srcId="{9A72F4E8-1EAD-8743-BD5E-8ADD215260B6}" destId="{82243A11-5C8A-E64C-9D18-D72D22035E5A}" srcOrd="2" destOrd="0" parTransId="{DE5AF3C3-61C5-3244-B0C9-1AEC0C89BA08}" sibTransId="{85A2FD68-AA22-A44C-80D4-50FEAB423A4B}"/>
    <dgm:cxn modelId="{43B4037D-3915-F14A-B5AA-7BAE58984F34}" type="presOf" srcId="{584A0627-18F0-AA41-9541-353C984C6CDE}" destId="{AE0F5A81-B2A6-044C-B5A6-165DA3F9C8F3}" srcOrd="0" destOrd="0" presId="urn:microsoft.com/office/officeart/2005/8/layout/hierarchy4"/>
    <dgm:cxn modelId="{E9BE30EA-C818-8540-80FD-AE1D87EE252F}" srcId="{9A72F4E8-1EAD-8743-BD5E-8ADD215260B6}" destId="{7D036D95-EC6C-AB4E-B955-AB3DCB750135}" srcOrd="0" destOrd="0" parTransId="{8BBBCCB2-CF6E-5A42-9FD8-B1F40D7D5C86}" sibTransId="{535AB5BF-EE33-F14D-8C92-8B79EC4EC118}"/>
    <dgm:cxn modelId="{E773B9A1-097C-9C4B-AE9B-9C54FBCDBB9C}" srcId="{7EEA83DA-4641-854D-8CAE-C81ECD2EDC4F}" destId="{447DEDF0-107C-1040-B7CF-61E360D0B764}" srcOrd="1" destOrd="0" parTransId="{F0BC6658-EE43-B84D-92E7-5435686EFDE1}" sibTransId="{1FF78F03-E213-DF46-8399-104B9B326B35}"/>
    <dgm:cxn modelId="{74AA3058-B524-E04E-BCBD-20F06105AAD5}" type="presOf" srcId="{36FED988-B158-3040-8B8B-21970228D379}" destId="{180B5452-AE05-A041-BABE-6251E2EF4D3F}" srcOrd="0" destOrd="0" presId="urn:microsoft.com/office/officeart/2005/8/layout/hierarchy4"/>
    <dgm:cxn modelId="{AA487EEB-2D7E-184B-8A1E-173A83CA1D59}" srcId="{BEB86948-7C5A-FF48-8C0C-1F96483A121A}" destId="{AD1D253C-9A74-4B40-A54C-E82BDF3B2634}" srcOrd="0" destOrd="0" parTransId="{733F7E64-B26E-4641-8952-DE4F710852F5}" sibTransId="{D665D48F-CD09-BC45-8C40-A07F474E6B40}"/>
    <dgm:cxn modelId="{2454C9F4-FDBE-0041-AA1C-081838AB9026}" type="presOf" srcId="{AD1D253C-9A74-4B40-A54C-E82BDF3B2634}" destId="{AA54705B-B01D-B44A-AB69-CD41A24E60DC}" srcOrd="0" destOrd="0" presId="urn:microsoft.com/office/officeart/2005/8/layout/hierarchy4"/>
    <dgm:cxn modelId="{43B11542-C37D-B444-A5DC-AB98E9D8DCD4}" type="presOf" srcId="{59306903-F8C9-6643-84C6-0F791A748D37}" destId="{53CB1D77-0B2F-2B4B-9872-607D95F0F0D2}" srcOrd="0" destOrd="0" presId="urn:microsoft.com/office/officeart/2005/8/layout/hierarchy4"/>
    <dgm:cxn modelId="{FAAE96C6-C0BC-EF4E-AA71-8B649B25E728}" type="presOf" srcId="{D04534F9-9DC5-FF4B-AD9E-FE8E4A2B3208}" destId="{836B98F6-410D-2A48-B605-AF69237B0F27}" srcOrd="0" destOrd="0" presId="urn:microsoft.com/office/officeart/2005/8/layout/hierarchy4"/>
    <dgm:cxn modelId="{C4ADAF09-6C96-DC4D-9299-3612BD1C6767}" srcId="{6C01BE38-CE70-8145-BA77-6080491B1D6D}" destId="{D04534F9-9DC5-FF4B-AD9E-FE8E4A2B3208}" srcOrd="1" destOrd="0" parTransId="{19FAA431-CAC2-9342-B656-E580F806B9DF}" sibTransId="{11367C7B-1EB1-6142-A31C-50A27846503E}"/>
    <dgm:cxn modelId="{9A67D7F7-7971-AD47-9627-70CECE081D69}" srcId="{9A72F4E8-1EAD-8743-BD5E-8ADD215260B6}" destId="{F3664CCD-2D1A-B74D-8298-5AC29A325A44}" srcOrd="3" destOrd="0" parTransId="{7C761537-B615-3343-8D23-B5A919494D21}" sibTransId="{A1E5B6F9-A86B-ED48-9ADD-7912A9798689}"/>
    <dgm:cxn modelId="{AB02388B-257E-BB49-B220-9198BF5A0975}" type="presOf" srcId="{7D036D95-EC6C-AB4E-B955-AB3DCB750135}" destId="{378D35C8-5375-BD40-940C-A462491CF5F2}" srcOrd="0" destOrd="0" presId="urn:microsoft.com/office/officeart/2005/8/layout/hierarchy4"/>
    <dgm:cxn modelId="{527CCE76-E431-224F-B624-4FD008AB6697}" type="presOf" srcId="{82243A11-5C8A-E64C-9D18-D72D22035E5A}" destId="{6E516900-1111-2142-98B7-9E9CF80F8050}" srcOrd="0" destOrd="0" presId="urn:microsoft.com/office/officeart/2005/8/layout/hierarchy4"/>
    <dgm:cxn modelId="{F3E6782A-9014-8C46-86F3-89813E75628C}" srcId="{BEB86948-7C5A-FF48-8C0C-1F96483A121A}" destId="{054A3AE1-DDFC-7C48-986D-1D8DBBE606EB}" srcOrd="1" destOrd="0" parTransId="{998E31C0-291D-584E-BDDF-6CF6544B075B}" sibTransId="{C69ED18E-0868-6E45-844D-EEC8A950E3CC}"/>
    <dgm:cxn modelId="{D2A37A6B-A098-4E49-80F2-64CCD6898F68}" srcId="{7EEA83DA-4641-854D-8CAE-C81ECD2EDC4F}" destId="{31CBFC4F-52DC-914E-AE6E-178ECC5949FE}" srcOrd="0" destOrd="0" parTransId="{3BC425B4-0C26-2147-89E5-99B1BBD7DD60}" sibTransId="{B55E3E54-1759-8245-B075-EBFF2F35AE5E}"/>
    <dgm:cxn modelId="{01D19F0A-EF64-AE4C-AF52-E8BEF3D06B02}" type="presOf" srcId="{7EEA83DA-4641-854D-8CAE-C81ECD2EDC4F}" destId="{DC285FEA-605D-F84E-85CD-6DCEA1DEAF1A}" srcOrd="0" destOrd="0" presId="urn:microsoft.com/office/officeart/2005/8/layout/hierarchy4"/>
    <dgm:cxn modelId="{C238DA68-B2BB-9B4B-A2FE-B28CF50CF966}" srcId="{9A72F4E8-1EAD-8743-BD5E-8ADD215260B6}" destId="{B6B00CAE-E6C9-254D-ABCA-29ABA1F8C997}" srcOrd="5" destOrd="0" parTransId="{F3B9E583-3C7F-A34A-834F-4F8B04283146}" sibTransId="{67F2A878-6244-2849-ADA9-1B808D024DD8}"/>
    <dgm:cxn modelId="{49741486-D2A8-E843-A0AB-4D8E83F21F42}" type="presOf" srcId="{94014550-6429-E949-B386-7A2ED1D2A408}" destId="{2E6049E3-23CE-394A-8203-0A4F9D5A7CF1}" srcOrd="0" destOrd="0" presId="urn:microsoft.com/office/officeart/2005/8/layout/hierarchy4"/>
    <dgm:cxn modelId="{46D11222-9E21-9041-A674-4A88125FFE74}" srcId="{B61FAC65-D736-0243-BC48-E9C716179CD1}" destId="{59306903-F8C9-6643-84C6-0F791A748D37}" srcOrd="1" destOrd="0" parTransId="{94C9030A-BA71-474F-AAED-2246C10D73A8}" sibTransId="{66B9B0CA-CB42-7540-91B0-75BD3B5193A1}"/>
    <dgm:cxn modelId="{3403FB96-4137-754E-B079-5D8DEB545FF8}" srcId="{BEB86948-7C5A-FF48-8C0C-1F96483A121A}" destId="{92A2E623-C39B-5A4A-892C-A331BECF7AA0}" srcOrd="3" destOrd="0" parTransId="{F71292A6-501C-6141-AA3A-36070C3BBE0C}" sibTransId="{EE1F411B-3233-5D4F-BF74-16697100BB4F}"/>
    <dgm:cxn modelId="{3E467708-6531-B141-8E8E-4D31764FE6B1}" type="presOf" srcId="{9A72F4E8-1EAD-8743-BD5E-8ADD215260B6}" destId="{C9C87118-357C-424E-B38B-3F8E78F2F269}" srcOrd="0" destOrd="0" presId="urn:microsoft.com/office/officeart/2005/8/layout/hierarchy4"/>
    <dgm:cxn modelId="{B9F1D69C-C077-5044-93CC-DDEA83D28432}" type="presParOf" srcId="{3584A86B-101B-1F44-BE2B-4FBDCE5B42A5}" destId="{0C307A79-4C27-004B-BB7E-DBE35738F924}" srcOrd="0" destOrd="0" presId="urn:microsoft.com/office/officeart/2005/8/layout/hierarchy4"/>
    <dgm:cxn modelId="{4ABDCA93-879C-4F44-90FD-4ACB40159159}" type="presParOf" srcId="{0C307A79-4C27-004B-BB7E-DBE35738F924}" destId="{0D872E5A-618C-144C-A010-42ED41A02939}" srcOrd="0" destOrd="0" presId="urn:microsoft.com/office/officeart/2005/8/layout/hierarchy4"/>
    <dgm:cxn modelId="{5AC4A984-D473-D34D-AF0C-265A2FBBA12A}" type="presParOf" srcId="{0C307A79-4C27-004B-BB7E-DBE35738F924}" destId="{1438A3E4-BA52-A140-B79E-FF2919EDEED3}" srcOrd="1" destOrd="0" presId="urn:microsoft.com/office/officeart/2005/8/layout/hierarchy4"/>
    <dgm:cxn modelId="{CDC2E04B-B996-024A-BA5D-C7D5C314355D}" type="presParOf" srcId="{0C307A79-4C27-004B-BB7E-DBE35738F924}" destId="{6A133F50-4313-3B4C-BEB0-93DF6E4B179D}" srcOrd="2" destOrd="0" presId="urn:microsoft.com/office/officeart/2005/8/layout/hierarchy4"/>
    <dgm:cxn modelId="{7265AF35-18FF-9348-BD59-013FB3FBDE10}" type="presParOf" srcId="{6A133F50-4313-3B4C-BEB0-93DF6E4B179D}" destId="{8A3DF77D-DBDB-4D43-8F63-E384CA62F183}" srcOrd="0" destOrd="0" presId="urn:microsoft.com/office/officeart/2005/8/layout/hierarchy4"/>
    <dgm:cxn modelId="{540AFC91-11C0-804D-8C5B-E7F2B21556BE}" type="presParOf" srcId="{8A3DF77D-DBDB-4D43-8F63-E384CA62F183}" destId="{AA54705B-B01D-B44A-AB69-CD41A24E60DC}" srcOrd="0" destOrd="0" presId="urn:microsoft.com/office/officeart/2005/8/layout/hierarchy4"/>
    <dgm:cxn modelId="{7A0C33ED-D8BD-FF49-9F60-F24E00108DF3}" type="presParOf" srcId="{8A3DF77D-DBDB-4D43-8F63-E384CA62F183}" destId="{82AA04A3-D84B-D244-B015-6FA982074DA6}" srcOrd="1" destOrd="0" presId="urn:microsoft.com/office/officeart/2005/8/layout/hierarchy4"/>
    <dgm:cxn modelId="{856AC991-2E79-424A-BBB6-ECE22DBCBECF}" type="presParOf" srcId="{6A133F50-4313-3B4C-BEB0-93DF6E4B179D}" destId="{3337B60D-E5B3-A94A-94B9-27EA35B6C5D5}" srcOrd="1" destOrd="0" presId="urn:microsoft.com/office/officeart/2005/8/layout/hierarchy4"/>
    <dgm:cxn modelId="{002955DA-5846-0044-ABD1-EB0DA8D15E4A}" type="presParOf" srcId="{6A133F50-4313-3B4C-BEB0-93DF6E4B179D}" destId="{20671825-200C-F448-8180-D42FCD5FA470}" srcOrd="2" destOrd="0" presId="urn:microsoft.com/office/officeart/2005/8/layout/hierarchy4"/>
    <dgm:cxn modelId="{FC9941FE-24FB-0843-B9E3-E4A891F94D9A}" type="presParOf" srcId="{20671825-200C-F448-8180-D42FCD5FA470}" destId="{238FD2B4-D9BB-BC47-88F2-5E61865F9094}" srcOrd="0" destOrd="0" presId="urn:microsoft.com/office/officeart/2005/8/layout/hierarchy4"/>
    <dgm:cxn modelId="{1B93ACA0-8AA6-D14F-8859-7649665EA8D5}" type="presParOf" srcId="{20671825-200C-F448-8180-D42FCD5FA470}" destId="{A91F1C63-4FA1-6B47-A179-22BA089458B8}" srcOrd="1" destOrd="0" presId="urn:microsoft.com/office/officeart/2005/8/layout/hierarchy4"/>
    <dgm:cxn modelId="{EA8D52C8-F7B8-3F44-8D36-D917A3881A4C}" type="presParOf" srcId="{20671825-200C-F448-8180-D42FCD5FA470}" destId="{74922485-F507-294A-ABD6-842FDA34D315}" srcOrd="2" destOrd="0" presId="urn:microsoft.com/office/officeart/2005/8/layout/hierarchy4"/>
    <dgm:cxn modelId="{65838FC6-586F-F040-90FB-80673654A0B9}" type="presParOf" srcId="{74922485-F507-294A-ABD6-842FDA34D315}" destId="{1CFBF188-B1B0-904C-91BA-E3A1B6A2D46F}" srcOrd="0" destOrd="0" presId="urn:microsoft.com/office/officeart/2005/8/layout/hierarchy4"/>
    <dgm:cxn modelId="{8FEC3C21-2265-3248-B97F-A5B332305FF1}" type="presParOf" srcId="{1CFBF188-B1B0-904C-91BA-E3A1B6A2D46F}" destId="{7F0C3044-F243-204A-94BC-A93DA1DC2DDE}" srcOrd="0" destOrd="0" presId="urn:microsoft.com/office/officeart/2005/8/layout/hierarchy4"/>
    <dgm:cxn modelId="{D28CF287-C344-1440-9544-1EE5979803DF}" type="presParOf" srcId="{1CFBF188-B1B0-904C-91BA-E3A1B6A2D46F}" destId="{3AD92718-DA6A-5642-A9D0-899A5E8B3283}" srcOrd="1" destOrd="0" presId="urn:microsoft.com/office/officeart/2005/8/layout/hierarchy4"/>
    <dgm:cxn modelId="{617B567F-22A3-F74E-81FE-700A323B3006}" type="presParOf" srcId="{6A133F50-4313-3B4C-BEB0-93DF6E4B179D}" destId="{27C54414-72B1-C14B-A686-74CADEEA8D9D}" srcOrd="3" destOrd="0" presId="urn:microsoft.com/office/officeart/2005/8/layout/hierarchy4"/>
    <dgm:cxn modelId="{A831F442-4B24-6E4E-AD66-61E46628D497}" type="presParOf" srcId="{6A133F50-4313-3B4C-BEB0-93DF6E4B179D}" destId="{76077D3E-E312-F144-A483-186667B84FBD}" srcOrd="4" destOrd="0" presId="urn:microsoft.com/office/officeart/2005/8/layout/hierarchy4"/>
    <dgm:cxn modelId="{121C28CA-C933-F242-9DE5-1EF2B622F8F6}" type="presParOf" srcId="{76077D3E-E312-F144-A483-186667B84FBD}" destId="{DC285FEA-605D-F84E-85CD-6DCEA1DEAF1A}" srcOrd="0" destOrd="0" presId="urn:microsoft.com/office/officeart/2005/8/layout/hierarchy4"/>
    <dgm:cxn modelId="{7E372A79-9B1D-9944-951B-886632705CE5}" type="presParOf" srcId="{76077D3E-E312-F144-A483-186667B84FBD}" destId="{B14A07B6-FB85-E440-A52F-AE7740BBAB04}" srcOrd="1" destOrd="0" presId="urn:microsoft.com/office/officeart/2005/8/layout/hierarchy4"/>
    <dgm:cxn modelId="{3D4A7BB6-DE6E-BC4C-BEFB-409170B00269}" type="presParOf" srcId="{76077D3E-E312-F144-A483-186667B84FBD}" destId="{CC608A8D-FE11-B24B-B14B-8251756C7FF1}" srcOrd="2" destOrd="0" presId="urn:microsoft.com/office/officeart/2005/8/layout/hierarchy4"/>
    <dgm:cxn modelId="{D98538CE-257D-C444-B41D-6F1277054A3F}" type="presParOf" srcId="{CC608A8D-FE11-B24B-B14B-8251756C7FF1}" destId="{C7A49B6C-770D-5E4D-B111-3F1875BDB18D}" srcOrd="0" destOrd="0" presId="urn:microsoft.com/office/officeart/2005/8/layout/hierarchy4"/>
    <dgm:cxn modelId="{AD278D92-176F-F447-9E74-D984E75DA829}" type="presParOf" srcId="{C7A49B6C-770D-5E4D-B111-3F1875BDB18D}" destId="{5BBAB65D-46AC-6A43-ABAB-970DFDC6D87C}" srcOrd="0" destOrd="0" presId="urn:microsoft.com/office/officeart/2005/8/layout/hierarchy4"/>
    <dgm:cxn modelId="{F04EF155-B043-7C40-BF54-94EBE0E6D784}" type="presParOf" srcId="{C7A49B6C-770D-5E4D-B111-3F1875BDB18D}" destId="{8864E6E6-2EB6-804E-91E7-2D5907642545}" srcOrd="1" destOrd="0" presId="urn:microsoft.com/office/officeart/2005/8/layout/hierarchy4"/>
    <dgm:cxn modelId="{249927ED-039A-B248-ABA9-C4A3B4EA4081}" type="presParOf" srcId="{CC608A8D-FE11-B24B-B14B-8251756C7FF1}" destId="{CFD4213C-99C5-A04D-A8B4-82E5A6AF8081}" srcOrd="1" destOrd="0" presId="urn:microsoft.com/office/officeart/2005/8/layout/hierarchy4"/>
    <dgm:cxn modelId="{4C47A110-CFC2-194C-AF8D-4815E3B22EB4}" type="presParOf" srcId="{CC608A8D-FE11-B24B-B14B-8251756C7FF1}" destId="{C6453FF1-EF7C-B243-A029-EB225663BFAA}" srcOrd="2" destOrd="0" presId="urn:microsoft.com/office/officeart/2005/8/layout/hierarchy4"/>
    <dgm:cxn modelId="{8FFD736D-87BF-6643-8535-1A5CFFC9F26C}" type="presParOf" srcId="{C6453FF1-EF7C-B243-A029-EB225663BFAA}" destId="{337E743A-E438-9C42-ACE8-22B86A8B1B90}" srcOrd="0" destOrd="0" presId="urn:microsoft.com/office/officeart/2005/8/layout/hierarchy4"/>
    <dgm:cxn modelId="{9E0E7331-40E1-604F-801B-23C48B3DB6E5}" type="presParOf" srcId="{C6453FF1-EF7C-B243-A029-EB225663BFAA}" destId="{954134BA-22DF-3444-8C09-947BD6276BCF}" srcOrd="1" destOrd="0" presId="urn:microsoft.com/office/officeart/2005/8/layout/hierarchy4"/>
    <dgm:cxn modelId="{74CB10C4-5441-CE49-9D08-EC70959F8212}" type="presParOf" srcId="{6A133F50-4313-3B4C-BEB0-93DF6E4B179D}" destId="{98EE0B1F-C807-B542-A9C7-A0FB67E72715}" srcOrd="5" destOrd="0" presId="urn:microsoft.com/office/officeart/2005/8/layout/hierarchy4"/>
    <dgm:cxn modelId="{1F570A67-9659-C54C-B175-CCA96DA7C4D8}" type="presParOf" srcId="{6A133F50-4313-3B4C-BEB0-93DF6E4B179D}" destId="{C94A5807-B880-AD49-A0EE-E85E7372AA37}" srcOrd="6" destOrd="0" presId="urn:microsoft.com/office/officeart/2005/8/layout/hierarchy4"/>
    <dgm:cxn modelId="{E6C12352-25AF-DB42-938C-0AED2AB062B6}" type="presParOf" srcId="{C94A5807-B880-AD49-A0EE-E85E7372AA37}" destId="{5EDEEEF0-5D12-174A-A6DE-821C13491C60}" srcOrd="0" destOrd="0" presId="urn:microsoft.com/office/officeart/2005/8/layout/hierarchy4"/>
    <dgm:cxn modelId="{881451EF-EDEA-3042-A2CD-EB30DB63F9E7}" type="presParOf" srcId="{C94A5807-B880-AD49-A0EE-E85E7372AA37}" destId="{A86AB6C1-5D79-7444-A7D9-3B4EEA566CA9}" srcOrd="1" destOrd="0" presId="urn:microsoft.com/office/officeart/2005/8/layout/hierarchy4"/>
    <dgm:cxn modelId="{B8897641-FAE2-B749-A49A-03AF8743D7AD}" type="presParOf" srcId="{6A133F50-4313-3B4C-BEB0-93DF6E4B179D}" destId="{EA0AB1F4-30A9-0541-9533-ECE62AF48D42}" srcOrd="7" destOrd="0" presId="urn:microsoft.com/office/officeart/2005/8/layout/hierarchy4"/>
    <dgm:cxn modelId="{D75D5660-9ABF-4345-AC35-FC7520D5DE2C}" type="presParOf" srcId="{6A133F50-4313-3B4C-BEB0-93DF6E4B179D}" destId="{873A2FBB-4717-874D-9C34-F80D95ED64E2}" srcOrd="8" destOrd="0" presId="urn:microsoft.com/office/officeart/2005/8/layout/hierarchy4"/>
    <dgm:cxn modelId="{A08E77C8-91BC-2644-8468-0D0AD3D10B08}" type="presParOf" srcId="{873A2FBB-4717-874D-9C34-F80D95ED64E2}" destId="{C9C87118-357C-424E-B38B-3F8E78F2F269}" srcOrd="0" destOrd="0" presId="urn:microsoft.com/office/officeart/2005/8/layout/hierarchy4"/>
    <dgm:cxn modelId="{186907AB-9B58-5C45-A0DF-ABE4FECC0A72}" type="presParOf" srcId="{873A2FBB-4717-874D-9C34-F80D95ED64E2}" destId="{79FED326-4DD1-EF41-86E8-AF5F5256156D}" srcOrd="1" destOrd="0" presId="urn:microsoft.com/office/officeart/2005/8/layout/hierarchy4"/>
    <dgm:cxn modelId="{5C6202BC-C160-6E45-B299-972AE2727B1B}" type="presParOf" srcId="{873A2FBB-4717-874D-9C34-F80D95ED64E2}" destId="{10F3C128-0FED-5B4A-B015-66863234F969}" srcOrd="2" destOrd="0" presId="urn:microsoft.com/office/officeart/2005/8/layout/hierarchy4"/>
    <dgm:cxn modelId="{1668540B-756D-CB48-9656-BCD53511403B}" type="presParOf" srcId="{10F3C128-0FED-5B4A-B015-66863234F969}" destId="{CAEAB542-B937-1148-AE7C-1F42F2296F1F}" srcOrd="0" destOrd="0" presId="urn:microsoft.com/office/officeart/2005/8/layout/hierarchy4"/>
    <dgm:cxn modelId="{777028D6-7A2C-424F-A1D5-FEC138AD8EBF}" type="presParOf" srcId="{CAEAB542-B937-1148-AE7C-1F42F2296F1F}" destId="{378D35C8-5375-BD40-940C-A462491CF5F2}" srcOrd="0" destOrd="0" presId="urn:microsoft.com/office/officeart/2005/8/layout/hierarchy4"/>
    <dgm:cxn modelId="{0FF21BD0-31CE-AB49-9004-684FBF163B35}" type="presParOf" srcId="{CAEAB542-B937-1148-AE7C-1F42F2296F1F}" destId="{B047565D-DD5F-5742-A21C-305CA9AA909F}" srcOrd="1" destOrd="0" presId="urn:microsoft.com/office/officeart/2005/8/layout/hierarchy4"/>
    <dgm:cxn modelId="{42EFF641-7E21-9F4E-AD70-63D6A2ECABF8}" type="presParOf" srcId="{10F3C128-0FED-5B4A-B015-66863234F969}" destId="{C1E49CFA-E66E-364C-BCC2-F621FE3C8B41}" srcOrd="1" destOrd="0" presId="urn:microsoft.com/office/officeart/2005/8/layout/hierarchy4"/>
    <dgm:cxn modelId="{8F513460-876E-A04A-9377-7EDC28DBD94F}" type="presParOf" srcId="{10F3C128-0FED-5B4A-B015-66863234F969}" destId="{2D46FFD5-DD75-614C-9C3E-8B1DFD74F89B}" srcOrd="2" destOrd="0" presId="urn:microsoft.com/office/officeart/2005/8/layout/hierarchy4"/>
    <dgm:cxn modelId="{F204207C-169F-4243-B4DB-675A74B2A3A5}" type="presParOf" srcId="{2D46FFD5-DD75-614C-9C3E-8B1DFD74F89B}" destId="{C0D689E9-032B-634E-8F12-9A367F96292D}" srcOrd="0" destOrd="0" presId="urn:microsoft.com/office/officeart/2005/8/layout/hierarchy4"/>
    <dgm:cxn modelId="{8D124CFC-C703-F841-8665-D4ED14219F0F}" type="presParOf" srcId="{2D46FFD5-DD75-614C-9C3E-8B1DFD74F89B}" destId="{31C6E5F0-577F-7C47-8881-6A542967BE41}" srcOrd="1" destOrd="0" presId="urn:microsoft.com/office/officeart/2005/8/layout/hierarchy4"/>
    <dgm:cxn modelId="{12B8568E-36AE-9746-B35B-AADF6AC65CC7}" type="presParOf" srcId="{10F3C128-0FED-5B4A-B015-66863234F969}" destId="{16D555AC-1EC6-D643-BF8A-E7CD5787A7F4}" srcOrd="3" destOrd="0" presId="urn:microsoft.com/office/officeart/2005/8/layout/hierarchy4"/>
    <dgm:cxn modelId="{73EAFACA-CAFA-CE4D-84B7-B6179B0C086D}" type="presParOf" srcId="{10F3C128-0FED-5B4A-B015-66863234F969}" destId="{56F19E35-3BAB-664F-8894-0103047DE156}" srcOrd="4" destOrd="0" presId="urn:microsoft.com/office/officeart/2005/8/layout/hierarchy4"/>
    <dgm:cxn modelId="{D7C407B7-B593-0945-A624-5D4786D2CF47}" type="presParOf" srcId="{56F19E35-3BAB-664F-8894-0103047DE156}" destId="{6E516900-1111-2142-98B7-9E9CF80F8050}" srcOrd="0" destOrd="0" presId="urn:microsoft.com/office/officeart/2005/8/layout/hierarchy4"/>
    <dgm:cxn modelId="{F6546320-E2E3-8C49-A76D-601DF65C6C5C}" type="presParOf" srcId="{56F19E35-3BAB-664F-8894-0103047DE156}" destId="{692E5BF1-3306-D045-9CFD-04574553ABC8}" srcOrd="1" destOrd="0" presId="urn:microsoft.com/office/officeart/2005/8/layout/hierarchy4"/>
    <dgm:cxn modelId="{DD155253-C960-6E49-8170-D3DACB125F7A}" type="presParOf" srcId="{10F3C128-0FED-5B4A-B015-66863234F969}" destId="{C228FFE1-0C21-F946-AAB7-B010DAF69619}" srcOrd="5" destOrd="0" presId="urn:microsoft.com/office/officeart/2005/8/layout/hierarchy4"/>
    <dgm:cxn modelId="{017E8D9A-1DFE-4146-8E2E-5A37085DA3EF}" type="presParOf" srcId="{10F3C128-0FED-5B4A-B015-66863234F969}" destId="{1BD042E8-A7D0-FA49-8863-595B79E237D5}" srcOrd="6" destOrd="0" presId="urn:microsoft.com/office/officeart/2005/8/layout/hierarchy4"/>
    <dgm:cxn modelId="{80E8FC9B-841B-4B45-A101-93270EDB6437}" type="presParOf" srcId="{1BD042E8-A7D0-FA49-8863-595B79E237D5}" destId="{8078DD04-E194-874A-BAC3-BF3A223522F5}" srcOrd="0" destOrd="0" presId="urn:microsoft.com/office/officeart/2005/8/layout/hierarchy4"/>
    <dgm:cxn modelId="{473CD554-00D4-964A-AE4F-3542F6DD4AD5}" type="presParOf" srcId="{1BD042E8-A7D0-FA49-8863-595B79E237D5}" destId="{A2D952B5-E6FE-814D-A8CD-F42973F64383}" srcOrd="1" destOrd="0" presId="urn:microsoft.com/office/officeart/2005/8/layout/hierarchy4"/>
    <dgm:cxn modelId="{8B202C08-30F0-6346-84FE-2A2059851B73}" type="presParOf" srcId="{10F3C128-0FED-5B4A-B015-66863234F969}" destId="{01306EED-4AF1-EF4D-9EBD-21691E8C6152}" srcOrd="7" destOrd="0" presId="urn:microsoft.com/office/officeart/2005/8/layout/hierarchy4"/>
    <dgm:cxn modelId="{4978D36E-DA76-D941-A89C-604E7F363915}" type="presParOf" srcId="{10F3C128-0FED-5B4A-B015-66863234F969}" destId="{DA920D0B-2BA2-8740-9C9D-C586733FDF87}" srcOrd="8" destOrd="0" presId="urn:microsoft.com/office/officeart/2005/8/layout/hierarchy4"/>
    <dgm:cxn modelId="{C474D4F1-4BC6-BC42-B866-F55A1050CB98}" type="presParOf" srcId="{DA920D0B-2BA2-8740-9C9D-C586733FDF87}" destId="{AE0F5A81-B2A6-044C-B5A6-165DA3F9C8F3}" srcOrd="0" destOrd="0" presId="urn:microsoft.com/office/officeart/2005/8/layout/hierarchy4"/>
    <dgm:cxn modelId="{49C300C5-8CE0-664E-8C81-71009B3B3BB9}" type="presParOf" srcId="{DA920D0B-2BA2-8740-9C9D-C586733FDF87}" destId="{C5BBF183-CBBB-DB4D-8427-9ECC8681EC21}" srcOrd="1" destOrd="0" presId="urn:microsoft.com/office/officeart/2005/8/layout/hierarchy4"/>
    <dgm:cxn modelId="{A3E4BECC-4DEF-2148-9900-775EDF264700}" type="presParOf" srcId="{10F3C128-0FED-5B4A-B015-66863234F969}" destId="{3250844C-CA10-4147-8406-1F278C90AAC4}" srcOrd="9" destOrd="0" presId="urn:microsoft.com/office/officeart/2005/8/layout/hierarchy4"/>
    <dgm:cxn modelId="{64A0458C-AAD3-9943-90A8-0D30D10FA9ED}" type="presParOf" srcId="{10F3C128-0FED-5B4A-B015-66863234F969}" destId="{D529824B-A8EA-674D-A442-46E1FF26D2D6}" srcOrd="10" destOrd="0" presId="urn:microsoft.com/office/officeart/2005/8/layout/hierarchy4"/>
    <dgm:cxn modelId="{1F220FB4-C260-6948-AE49-47FB8ED5D85C}" type="presParOf" srcId="{D529824B-A8EA-674D-A442-46E1FF26D2D6}" destId="{94122179-20BC-C142-B4D1-45FCA546DFC5}" srcOrd="0" destOrd="0" presId="urn:microsoft.com/office/officeart/2005/8/layout/hierarchy4"/>
    <dgm:cxn modelId="{B7FE8C6D-AB68-264B-BC61-D6412FAA026B}" type="presParOf" srcId="{D529824B-A8EA-674D-A442-46E1FF26D2D6}" destId="{EE583695-32AC-5D4D-8359-297427200C79}" srcOrd="1" destOrd="0" presId="urn:microsoft.com/office/officeart/2005/8/layout/hierarchy4"/>
    <dgm:cxn modelId="{A1691600-0A58-2D43-830D-2A8FC5759A78}" type="presParOf" srcId="{10F3C128-0FED-5B4A-B015-66863234F969}" destId="{A12EE63B-D5FF-744C-871E-088C5BF7FE5C}" srcOrd="11" destOrd="0" presId="urn:microsoft.com/office/officeart/2005/8/layout/hierarchy4"/>
    <dgm:cxn modelId="{173564F1-1F74-F743-B037-45E8F5C40920}" type="presParOf" srcId="{10F3C128-0FED-5B4A-B015-66863234F969}" destId="{A6300442-6BE6-934B-A78E-4FE4507D2FA4}" srcOrd="12" destOrd="0" presId="urn:microsoft.com/office/officeart/2005/8/layout/hierarchy4"/>
    <dgm:cxn modelId="{8489AF5F-7458-CF4B-845F-F008DA569F38}" type="presParOf" srcId="{A6300442-6BE6-934B-A78E-4FE4507D2FA4}" destId="{377DD8EA-EB0E-7C42-A9A1-8449CD69F14F}" srcOrd="0" destOrd="0" presId="urn:microsoft.com/office/officeart/2005/8/layout/hierarchy4"/>
    <dgm:cxn modelId="{48013422-B90D-DA44-93FA-4597E95E41D6}" type="presParOf" srcId="{A6300442-6BE6-934B-A78E-4FE4507D2FA4}" destId="{93035D72-3CA1-BC48-B9C2-777F4CBEB4C8}" srcOrd="1" destOrd="0" presId="urn:microsoft.com/office/officeart/2005/8/layout/hierarchy4"/>
    <dgm:cxn modelId="{C97C90EE-5142-364B-A6CA-FFD2B4C847AF}" type="presParOf" srcId="{A6300442-6BE6-934B-A78E-4FE4507D2FA4}" destId="{23CE8EDC-C76B-6A47-98C8-1E0A1E2D5C2A}" srcOrd="2" destOrd="0" presId="urn:microsoft.com/office/officeart/2005/8/layout/hierarchy4"/>
    <dgm:cxn modelId="{D8E0D917-6ED2-1941-B57C-155988743E9C}" type="presParOf" srcId="{23CE8EDC-C76B-6A47-98C8-1E0A1E2D5C2A}" destId="{C81F64F9-2F18-DF40-835A-640278B8EC14}" srcOrd="0" destOrd="0" presId="urn:microsoft.com/office/officeart/2005/8/layout/hierarchy4"/>
    <dgm:cxn modelId="{3C7F77A0-AF6F-D540-B533-1A448113C45A}" type="presParOf" srcId="{C81F64F9-2F18-DF40-835A-640278B8EC14}" destId="{22AB3F58-9C44-C742-B185-F2A735B3C9F3}" srcOrd="0" destOrd="0" presId="urn:microsoft.com/office/officeart/2005/8/layout/hierarchy4"/>
    <dgm:cxn modelId="{B7A5F6F5-89CE-FE4B-84AC-AC64C9001487}" type="presParOf" srcId="{C81F64F9-2F18-DF40-835A-640278B8EC14}" destId="{363918E7-15DA-4544-82AF-F2458C6C568E}" srcOrd="1" destOrd="0" presId="urn:microsoft.com/office/officeart/2005/8/layout/hierarchy4"/>
    <dgm:cxn modelId="{3864373A-A256-2B44-9B55-EC65C9F2FD19}" type="presParOf" srcId="{C81F64F9-2F18-DF40-835A-640278B8EC14}" destId="{3CD387C1-836A-4C47-9638-EB00F368A09A}" srcOrd="2" destOrd="0" presId="urn:microsoft.com/office/officeart/2005/8/layout/hierarchy4"/>
    <dgm:cxn modelId="{74B6EFEA-CCE7-F545-AF50-EE72C4ABBF25}" type="presParOf" srcId="{3CD387C1-836A-4C47-9638-EB00F368A09A}" destId="{4A213640-1D4C-1B44-84BC-BE5B0AF68F4B}" srcOrd="0" destOrd="0" presId="urn:microsoft.com/office/officeart/2005/8/layout/hierarchy4"/>
    <dgm:cxn modelId="{6743D7AB-8AD1-1649-BCD8-D15BD381109C}" type="presParOf" srcId="{4A213640-1D4C-1B44-84BC-BE5B0AF68F4B}" destId="{180B5452-AE05-A041-BABE-6251E2EF4D3F}" srcOrd="0" destOrd="0" presId="urn:microsoft.com/office/officeart/2005/8/layout/hierarchy4"/>
    <dgm:cxn modelId="{8FDFB136-F1C2-E14D-A144-6AF60722A05F}" type="presParOf" srcId="{4A213640-1D4C-1B44-84BC-BE5B0AF68F4B}" destId="{DE3429DB-1DF1-7944-8561-A466860F4E20}" srcOrd="1" destOrd="0" presId="urn:microsoft.com/office/officeart/2005/8/layout/hierarchy4"/>
    <dgm:cxn modelId="{1407C3A5-46AF-F34D-983C-83D60B05A0B5}" type="presParOf" srcId="{3CD387C1-836A-4C47-9638-EB00F368A09A}" destId="{58C44BA2-1C9B-1845-A310-FE6D4E6C76D5}" srcOrd="1" destOrd="0" presId="urn:microsoft.com/office/officeart/2005/8/layout/hierarchy4"/>
    <dgm:cxn modelId="{671629D7-C7EA-CD47-B866-D247C69261D2}" type="presParOf" srcId="{3CD387C1-836A-4C47-9638-EB00F368A09A}" destId="{B021374A-4710-9C4F-A5AF-C56AF1E57AC4}" srcOrd="2" destOrd="0" presId="urn:microsoft.com/office/officeart/2005/8/layout/hierarchy4"/>
    <dgm:cxn modelId="{3900D506-A06F-FD46-9651-0A629215618D}" type="presParOf" srcId="{B021374A-4710-9C4F-A5AF-C56AF1E57AC4}" destId="{836B98F6-410D-2A48-B605-AF69237B0F27}" srcOrd="0" destOrd="0" presId="urn:microsoft.com/office/officeart/2005/8/layout/hierarchy4"/>
    <dgm:cxn modelId="{AC4EAE05-06D0-7747-92E1-212139868840}" type="presParOf" srcId="{B021374A-4710-9C4F-A5AF-C56AF1E57AC4}" destId="{53D7DD2B-4996-EE40-8A23-0E0D1C0B1110}" srcOrd="1" destOrd="0" presId="urn:microsoft.com/office/officeart/2005/8/layout/hierarchy4"/>
    <dgm:cxn modelId="{FB6DC150-D14A-614E-B1FA-57551ED5C964}" type="presParOf" srcId="{23CE8EDC-C76B-6A47-98C8-1E0A1E2D5C2A}" destId="{E9ED2C1B-C31C-934B-B59E-8657EE30F106}" srcOrd="1" destOrd="0" presId="urn:microsoft.com/office/officeart/2005/8/layout/hierarchy4"/>
    <dgm:cxn modelId="{B7ADC631-65F7-7643-959E-A614DC4E59C6}" type="presParOf" srcId="{23CE8EDC-C76B-6A47-98C8-1E0A1E2D5C2A}" destId="{138CC4D0-CE29-E246-936B-00667C6F54FD}" srcOrd="2" destOrd="0" presId="urn:microsoft.com/office/officeart/2005/8/layout/hierarchy4"/>
    <dgm:cxn modelId="{990469F7-1C44-8B49-AA8A-992459D29C9F}" type="presParOf" srcId="{138CC4D0-CE29-E246-936B-00667C6F54FD}" destId="{53CB1D77-0B2F-2B4B-9872-607D95F0F0D2}" srcOrd="0" destOrd="0" presId="urn:microsoft.com/office/officeart/2005/8/layout/hierarchy4"/>
    <dgm:cxn modelId="{0F025A06-A683-8F43-B174-11DBC100FA32}" type="presParOf" srcId="{138CC4D0-CE29-E246-936B-00667C6F54FD}" destId="{570B379C-7A16-4E44-BFDD-0786E6839CC0}" srcOrd="1" destOrd="0" presId="urn:microsoft.com/office/officeart/2005/8/layout/hierarchy4"/>
    <dgm:cxn modelId="{0707ABFD-2AD1-7C45-9EC7-7CBFFC1426EA}" type="presParOf" srcId="{23CE8EDC-C76B-6A47-98C8-1E0A1E2D5C2A}" destId="{B96A28AF-4DCE-8A4F-8EF6-097A574734A8}" srcOrd="3" destOrd="0" presId="urn:microsoft.com/office/officeart/2005/8/layout/hierarchy4"/>
    <dgm:cxn modelId="{B7B2948F-CEB6-2C44-96EC-E014B68B584C}" type="presParOf" srcId="{23CE8EDC-C76B-6A47-98C8-1E0A1E2D5C2A}" destId="{59B8C320-E64D-A842-905D-9B79F9ABE6E7}" srcOrd="4" destOrd="0" presId="urn:microsoft.com/office/officeart/2005/8/layout/hierarchy4"/>
    <dgm:cxn modelId="{CE9FD63F-9C65-EB4C-9E39-DE3063ED04D9}" type="presParOf" srcId="{59B8C320-E64D-A842-905D-9B79F9ABE6E7}" destId="{2E6049E3-23CE-394A-8203-0A4F9D5A7CF1}" srcOrd="0" destOrd="0" presId="urn:microsoft.com/office/officeart/2005/8/layout/hierarchy4"/>
    <dgm:cxn modelId="{152605B3-0062-0446-99A9-F0DE911B81F6}" type="presParOf" srcId="{59B8C320-E64D-A842-905D-9B79F9ABE6E7}" destId="{CE1B5C1F-05D4-5747-8576-38F5F9BD98B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72E5A-618C-144C-A010-42ED41A02939}">
      <dsp:nvSpPr>
        <dsp:cNvPr id="0" name=""/>
        <dsp:cNvSpPr/>
      </dsp:nvSpPr>
      <dsp:spPr>
        <a:xfrm>
          <a:off x="0" y="0"/>
          <a:ext cx="10120951" cy="4164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>
              <a:solidFill>
                <a:schemeClr val="bg1"/>
              </a:solidFill>
            </a:rPr>
            <a:t>./</a:t>
          </a:r>
          <a:endParaRPr lang="zh-CN" altLang="en-US" sz="1600" kern="1200">
            <a:ln>
              <a:solidFill>
                <a:schemeClr val="accent1"/>
              </a:solidFill>
            </a:ln>
            <a:solidFill>
              <a:schemeClr val="bg1"/>
            </a:solidFill>
          </a:endParaRPr>
        </a:p>
      </dsp:txBody>
      <dsp:txXfrm>
        <a:off x="12196" y="12196"/>
        <a:ext cx="10096559" cy="392014"/>
      </dsp:txXfrm>
    </dsp:sp>
    <dsp:sp modelId="{AA54705B-B01D-B44A-AB69-CD41A24E60DC}">
      <dsp:nvSpPr>
        <dsp:cNvPr id="0" name=""/>
        <dsp:cNvSpPr/>
      </dsp:nvSpPr>
      <dsp:spPr>
        <a:xfrm>
          <a:off x="156" y="505369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>
              <a:ln>
                <a:noFill/>
              </a:ln>
              <a:solidFill>
                <a:schemeClr val="bg1"/>
              </a:solidFill>
            </a:rPr>
            <a:t>config</a:t>
          </a:r>
          <a:endParaRPr lang="zh-CN" altLang="en-US" sz="1200" kern="1200">
            <a:ln>
              <a:noFill/>
            </a:ln>
            <a:solidFill>
              <a:schemeClr val="bg1"/>
            </a:solidFill>
          </a:endParaRPr>
        </a:p>
      </dsp:txBody>
      <dsp:txXfrm>
        <a:off x="9319" y="514532"/>
        <a:ext cx="626608" cy="294526"/>
      </dsp:txXfrm>
    </dsp:sp>
    <dsp:sp modelId="{238FD2B4-D9BB-BC47-88F2-5E61865F9094}">
      <dsp:nvSpPr>
        <dsp:cNvPr id="0" name=""/>
        <dsp:cNvSpPr/>
      </dsp:nvSpPr>
      <dsp:spPr>
        <a:xfrm>
          <a:off x="699265" y="505369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>
              <a:solidFill>
                <a:schemeClr val="bg1"/>
              </a:solidFill>
            </a:rPr>
            <a:t>public</a:t>
          </a:r>
          <a:endParaRPr lang="zh-CN" altLang="en-US" sz="1200" kern="1200">
            <a:solidFill>
              <a:schemeClr val="bg1"/>
            </a:solidFill>
          </a:endParaRPr>
        </a:p>
      </dsp:txBody>
      <dsp:txXfrm>
        <a:off x="708428" y="514532"/>
        <a:ext cx="626608" cy="294526"/>
      </dsp:txXfrm>
    </dsp:sp>
    <dsp:sp modelId="{7F0C3044-F243-204A-94BC-A93DA1DC2DDE}">
      <dsp:nvSpPr>
        <dsp:cNvPr id="0" name=""/>
        <dsp:cNvSpPr/>
      </dsp:nvSpPr>
      <dsp:spPr>
        <a:xfrm>
          <a:off x="699265" y="905953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>
              <a:solidFill>
                <a:schemeClr val="bg1"/>
              </a:solidFill>
            </a:rPr>
            <a:t>assets</a:t>
          </a:r>
          <a:endParaRPr lang="zh-CN" altLang="en-US" sz="700" kern="1200">
            <a:solidFill>
              <a:schemeClr val="bg1"/>
            </a:solidFill>
          </a:endParaRPr>
        </a:p>
      </dsp:txBody>
      <dsp:txXfrm>
        <a:off x="708428" y="915116"/>
        <a:ext cx="626608" cy="294526"/>
      </dsp:txXfrm>
    </dsp:sp>
    <dsp:sp modelId="{DC285FEA-605D-F84E-85CD-6DCEA1DEAF1A}">
      <dsp:nvSpPr>
        <dsp:cNvPr id="0" name=""/>
        <dsp:cNvSpPr/>
      </dsp:nvSpPr>
      <dsp:spPr>
        <a:xfrm>
          <a:off x="1398374" y="505369"/>
          <a:ext cx="1316955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>
              <a:ln>
                <a:noFill/>
              </a:ln>
              <a:solidFill>
                <a:schemeClr val="bg1"/>
              </a:solidFill>
            </a:rPr>
            <a:t>scripts</a:t>
          </a:r>
          <a:endParaRPr lang="zh-CN" altLang="en-US" sz="1200" kern="1200">
            <a:ln>
              <a:noFill/>
            </a:ln>
            <a:solidFill>
              <a:schemeClr val="bg1"/>
            </a:solidFill>
          </a:endParaRPr>
        </a:p>
      </dsp:txBody>
      <dsp:txXfrm>
        <a:off x="1407537" y="514532"/>
        <a:ext cx="1298629" cy="294526"/>
      </dsp:txXfrm>
    </dsp:sp>
    <dsp:sp modelId="{5BBAB65D-46AC-6A43-ABAB-970DFDC6D87C}">
      <dsp:nvSpPr>
        <dsp:cNvPr id="0" name=""/>
        <dsp:cNvSpPr/>
      </dsp:nvSpPr>
      <dsp:spPr>
        <a:xfrm>
          <a:off x="1398374" y="905953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/>
            <a:t>kit.js</a:t>
          </a:r>
          <a:endParaRPr lang="zh-CN" altLang="en-US" sz="700" kern="1200"/>
        </a:p>
      </dsp:txBody>
      <dsp:txXfrm>
        <a:off x="1407537" y="915116"/>
        <a:ext cx="626608" cy="294526"/>
      </dsp:txXfrm>
    </dsp:sp>
    <dsp:sp modelId="{337E743A-E438-9C42-ACE8-22B86A8B1B90}">
      <dsp:nvSpPr>
        <dsp:cNvPr id="0" name=""/>
        <dsp:cNvSpPr/>
      </dsp:nvSpPr>
      <dsp:spPr>
        <a:xfrm>
          <a:off x="2070395" y="905953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/>
            <a:t>gen-service.sh</a:t>
          </a:r>
          <a:endParaRPr lang="zh-CN" altLang="en-US" sz="700" kern="1200"/>
        </a:p>
      </dsp:txBody>
      <dsp:txXfrm>
        <a:off x="2079558" y="915116"/>
        <a:ext cx="626608" cy="294526"/>
      </dsp:txXfrm>
    </dsp:sp>
    <dsp:sp modelId="{5EDEEEF0-5D12-174A-A6DE-821C13491C60}">
      <dsp:nvSpPr>
        <dsp:cNvPr id="0" name=""/>
        <dsp:cNvSpPr/>
      </dsp:nvSpPr>
      <dsp:spPr>
        <a:xfrm>
          <a:off x="2769504" y="505369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/>
            <a:t>tests</a:t>
          </a:r>
          <a:endParaRPr lang="zh-CN" altLang="en-US" sz="1200" kern="1200" dirty="0"/>
        </a:p>
      </dsp:txBody>
      <dsp:txXfrm>
        <a:off x="2778667" y="514532"/>
        <a:ext cx="626608" cy="294526"/>
      </dsp:txXfrm>
    </dsp:sp>
    <dsp:sp modelId="{C9C87118-357C-424E-B38B-3F8E78F2F269}">
      <dsp:nvSpPr>
        <dsp:cNvPr id="0" name=""/>
        <dsp:cNvSpPr/>
      </dsp:nvSpPr>
      <dsp:spPr>
        <a:xfrm>
          <a:off x="3468612" y="505369"/>
          <a:ext cx="6652495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>
              <a:solidFill>
                <a:schemeClr val="bg1"/>
              </a:solidFill>
            </a:rPr>
            <a:t>src</a:t>
          </a:r>
          <a:endParaRPr lang="zh-CN" altLang="en-US" sz="1200" kern="1200">
            <a:solidFill>
              <a:schemeClr val="bg1"/>
            </a:solidFill>
          </a:endParaRPr>
        </a:p>
      </dsp:txBody>
      <dsp:txXfrm>
        <a:off x="3477775" y="514532"/>
        <a:ext cx="6634169" cy="294526"/>
      </dsp:txXfrm>
    </dsp:sp>
    <dsp:sp modelId="{378D35C8-5375-BD40-940C-A462491CF5F2}">
      <dsp:nvSpPr>
        <dsp:cNvPr id="0" name=""/>
        <dsp:cNvSpPr/>
      </dsp:nvSpPr>
      <dsp:spPr>
        <a:xfrm>
          <a:off x="3468612" y="905953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>
              <a:ln>
                <a:noFill/>
              </a:ln>
              <a:solidFill>
                <a:schemeClr val="bg1"/>
              </a:solidFill>
            </a:rPr>
            <a:t>assets</a:t>
          </a:r>
          <a:endParaRPr lang="zh-CN" altLang="en-US" sz="700" kern="1200">
            <a:ln>
              <a:noFill/>
            </a:ln>
            <a:solidFill>
              <a:schemeClr val="bg1"/>
            </a:solidFill>
          </a:endParaRPr>
        </a:p>
      </dsp:txBody>
      <dsp:txXfrm>
        <a:off x="3477775" y="915116"/>
        <a:ext cx="626608" cy="294526"/>
      </dsp:txXfrm>
    </dsp:sp>
    <dsp:sp modelId="{C0D689E9-032B-634E-8F12-9A367F96292D}">
      <dsp:nvSpPr>
        <dsp:cNvPr id="0" name=""/>
        <dsp:cNvSpPr/>
      </dsp:nvSpPr>
      <dsp:spPr>
        <a:xfrm>
          <a:off x="4140633" y="905953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>
              <a:ln>
                <a:noFill/>
              </a:ln>
              <a:solidFill>
                <a:schemeClr val="bg1"/>
              </a:solidFill>
            </a:rPr>
            <a:t>styles</a:t>
          </a:r>
          <a:endParaRPr lang="zh-CN" altLang="en-US" sz="700" kern="1200" dirty="0">
            <a:ln>
              <a:noFill/>
            </a:ln>
            <a:solidFill>
              <a:schemeClr val="bg1"/>
            </a:solidFill>
          </a:endParaRPr>
        </a:p>
      </dsp:txBody>
      <dsp:txXfrm>
        <a:off x="4149796" y="915116"/>
        <a:ext cx="626608" cy="294526"/>
      </dsp:txXfrm>
    </dsp:sp>
    <dsp:sp modelId="{6E516900-1111-2142-98B7-9E9CF80F8050}">
      <dsp:nvSpPr>
        <dsp:cNvPr id="0" name=""/>
        <dsp:cNvSpPr/>
      </dsp:nvSpPr>
      <dsp:spPr>
        <a:xfrm>
          <a:off x="4812655" y="905953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>
              <a:ln>
                <a:noFill/>
              </a:ln>
              <a:solidFill>
                <a:schemeClr val="bg1"/>
              </a:solidFill>
            </a:rPr>
            <a:t>locales</a:t>
          </a:r>
          <a:endParaRPr lang="zh-CN" altLang="en-US" sz="700" kern="1200" dirty="0">
            <a:ln>
              <a:noFill/>
            </a:ln>
            <a:solidFill>
              <a:schemeClr val="bg1"/>
            </a:solidFill>
          </a:endParaRPr>
        </a:p>
      </dsp:txBody>
      <dsp:txXfrm>
        <a:off x="4821818" y="915116"/>
        <a:ext cx="626608" cy="294526"/>
      </dsp:txXfrm>
    </dsp:sp>
    <dsp:sp modelId="{8078DD04-E194-874A-BAC3-BF3A223522F5}">
      <dsp:nvSpPr>
        <dsp:cNvPr id="0" name=""/>
        <dsp:cNvSpPr/>
      </dsp:nvSpPr>
      <dsp:spPr>
        <a:xfrm>
          <a:off x="5484676" y="905953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>
              <a:ln>
                <a:noFill/>
              </a:ln>
              <a:solidFill>
                <a:schemeClr val="bg1"/>
              </a:solidFill>
            </a:rPr>
            <a:t>service</a:t>
          </a:r>
          <a:endParaRPr lang="zh-CN" altLang="en-US" sz="700" kern="1200" dirty="0">
            <a:ln>
              <a:noFill/>
            </a:ln>
            <a:solidFill>
              <a:schemeClr val="bg1"/>
            </a:solidFill>
          </a:endParaRPr>
        </a:p>
      </dsp:txBody>
      <dsp:txXfrm>
        <a:off x="5493839" y="915116"/>
        <a:ext cx="626608" cy="294526"/>
      </dsp:txXfrm>
    </dsp:sp>
    <dsp:sp modelId="{AE0F5A81-B2A6-044C-B5A6-165DA3F9C8F3}">
      <dsp:nvSpPr>
        <dsp:cNvPr id="0" name=""/>
        <dsp:cNvSpPr/>
      </dsp:nvSpPr>
      <dsp:spPr>
        <a:xfrm>
          <a:off x="6156698" y="905953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 err="1">
              <a:ln>
                <a:noFill/>
              </a:ln>
              <a:solidFill>
                <a:schemeClr val="bg1"/>
              </a:solidFill>
            </a:rPr>
            <a:t>utils</a:t>
          </a:r>
          <a:endParaRPr lang="zh-CN" altLang="en-US" sz="700" kern="1200" dirty="0">
            <a:ln>
              <a:noFill/>
            </a:ln>
            <a:solidFill>
              <a:schemeClr val="bg1"/>
            </a:solidFill>
          </a:endParaRPr>
        </a:p>
      </dsp:txBody>
      <dsp:txXfrm>
        <a:off x="6165861" y="915116"/>
        <a:ext cx="626608" cy="294526"/>
      </dsp:txXfrm>
    </dsp:sp>
    <dsp:sp modelId="{94122179-20BC-C142-B4D1-45FCA546DFC5}">
      <dsp:nvSpPr>
        <dsp:cNvPr id="0" name=""/>
        <dsp:cNvSpPr/>
      </dsp:nvSpPr>
      <dsp:spPr>
        <a:xfrm>
          <a:off x="6828719" y="905953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>
              <a:ln>
                <a:noFill/>
              </a:ln>
              <a:solidFill>
                <a:schemeClr val="bg1"/>
              </a:solidFill>
            </a:rPr>
            <a:t>common</a:t>
          </a:r>
          <a:endParaRPr lang="zh-CN" altLang="en-US" sz="700" kern="1200" dirty="0">
            <a:ln>
              <a:noFill/>
            </a:ln>
            <a:solidFill>
              <a:schemeClr val="bg1"/>
            </a:solidFill>
          </a:endParaRPr>
        </a:p>
      </dsp:txBody>
      <dsp:txXfrm>
        <a:off x="6837882" y="915116"/>
        <a:ext cx="626608" cy="294526"/>
      </dsp:txXfrm>
    </dsp:sp>
    <dsp:sp modelId="{377DD8EA-EB0E-7C42-A9A1-8449CD69F14F}">
      <dsp:nvSpPr>
        <dsp:cNvPr id="0" name=""/>
        <dsp:cNvSpPr/>
      </dsp:nvSpPr>
      <dsp:spPr>
        <a:xfrm>
          <a:off x="7500740" y="905953"/>
          <a:ext cx="2620367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>
              <a:ln>
                <a:noFill/>
              </a:ln>
              <a:solidFill>
                <a:schemeClr val="bg1"/>
              </a:solidFill>
            </a:rPr>
            <a:t>features</a:t>
          </a:r>
          <a:endParaRPr lang="zh-CN" altLang="en-US" sz="700" kern="1200">
            <a:ln>
              <a:noFill/>
            </a:ln>
            <a:solidFill>
              <a:schemeClr val="bg1"/>
            </a:solidFill>
          </a:endParaRPr>
        </a:p>
      </dsp:txBody>
      <dsp:txXfrm>
        <a:off x="7509903" y="915116"/>
        <a:ext cx="2602041" cy="294526"/>
      </dsp:txXfrm>
    </dsp:sp>
    <dsp:sp modelId="{22AB3F58-9C44-C742-B185-F2A735B3C9F3}">
      <dsp:nvSpPr>
        <dsp:cNvPr id="0" name=""/>
        <dsp:cNvSpPr/>
      </dsp:nvSpPr>
      <dsp:spPr>
        <a:xfrm>
          <a:off x="7500740" y="1306536"/>
          <a:ext cx="1303411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>
              <a:ln>
                <a:noFill/>
              </a:ln>
              <a:solidFill>
                <a:schemeClr val="bg1"/>
              </a:solidFill>
            </a:rPr>
            <a:t>others</a:t>
          </a:r>
          <a:endParaRPr lang="zh-CN" altLang="en-US" sz="700" kern="1200">
            <a:ln>
              <a:noFill/>
            </a:ln>
            <a:solidFill>
              <a:schemeClr val="bg1"/>
            </a:solidFill>
          </a:endParaRPr>
        </a:p>
      </dsp:txBody>
      <dsp:txXfrm>
        <a:off x="7509903" y="1315699"/>
        <a:ext cx="1285085" cy="294526"/>
      </dsp:txXfrm>
    </dsp:sp>
    <dsp:sp modelId="{180B5452-AE05-A041-BABE-6251E2EF4D3F}">
      <dsp:nvSpPr>
        <dsp:cNvPr id="0" name=""/>
        <dsp:cNvSpPr/>
      </dsp:nvSpPr>
      <dsp:spPr>
        <a:xfrm>
          <a:off x="7500740" y="1707120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>
              <a:ln>
                <a:noFill/>
              </a:ln>
              <a:solidFill>
                <a:schemeClr val="bg1"/>
              </a:solidFill>
            </a:rPr>
            <a:t>redux</a:t>
          </a:r>
          <a:endParaRPr lang="zh-CN" altLang="en-US" sz="700" kern="1200">
            <a:ln>
              <a:noFill/>
            </a:ln>
            <a:solidFill>
              <a:schemeClr val="bg1"/>
            </a:solidFill>
          </a:endParaRPr>
        </a:p>
      </dsp:txBody>
      <dsp:txXfrm>
        <a:off x="7509903" y="1716283"/>
        <a:ext cx="626608" cy="294526"/>
      </dsp:txXfrm>
    </dsp:sp>
    <dsp:sp modelId="{836B98F6-410D-2A48-B605-AF69237B0F27}">
      <dsp:nvSpPr>
        <dsp:cNvPr id="0" name=""/>
        <dsp:cNvSpPr/>
      </dsp:nvSpPr>
      <dsp:spPr>
        <a:xfrm>
          <a:off x="8159218" y="1707120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>
              <a:ln>
                <a:noFill/>
              </a:ln>
              <a:solidFill>
                <a:schemeClr val="bg1"/>
              </a:solidFill>
            </a:rPr>
            <a:t>selectors</a:t>
          </a:r>
          <a:endParaRPr lang="zh-CN" altLang="en-US" sz="700" kern="1200">
            <a:ln>
              <a:noFill/>
            </a:ln>
            <a:solidFill>
              <a:schemeClr val="bg1"/>
            </a:solidFill>
          </a:endParaRPr>
        </a:p>
      </dsp:txBody>
      <dsp:txXfrm>
        <a:off x="8168381" y="1716283"/>
        <a:ext cx="626608" cy="294526"/>
      </dsp:txXfrm>
    </dsp:sp>
    <dsp:sp modelId="{53CB1D77-0B2F-2B4B-9872-607D95F0F0D2}">
      <dsp:nvSpPr>
        <dsp:cNvPr id="0" name=""/>
        <dsp:cNvSpPr/>
      </dsp:nvSpPr>
      <dsp:spPr>
        <a:xfrm>
          <a:off x="8817696" y="1306536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>
              <a:ln>
                <a:noFill/>
              </a:ln>
              <a:solidFill>
                <a:schemeClr val="bg1"/>
              </a:solidFill>
            </a:rPr>
            <a:t>common</a:t>
          </a:r>
          <a:endParaRPr lang="zh-CN" altLang="en-US" sz="700" kern="1200">
            <a:ln>
              <a:noFill/>
            </a:ln>
            <a:solidFill>
              <a:schemeClr val="bg1"/>
            </a:solidFill>
          </a:endParaRPr>
        </a:p>
      </dsp:txBody>
      <dsp:txXfrm>
        <a:off x="8826859" y="1315699"/>
        <a:ext cx="626608" cy="294526"/>
      </dsp:txXfrm>
    </dsp:sp>
    <dsp:sp modelId="{2E6049E3-23CE-394A-8203-0A4F9D5A7CF1}">
      <dsp:nvSpPr>
        <dsp:cNvPr id="0" name=""/>
        <dsp:cNvSpPr/>
      </dsp:nvSpPr>
      <dsp:spPr>
        <a:xfrm>
          <a:off x="9476173" y="1306536"/>
          <a:ext cx="644934" cy="312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700" kern="1200" dirty="0" smtClean="0"/>
            <a:t>home</a:t>
          </a:r>
          <a:endParaRPr lang="zh-CN" altLang="en-US" sz="700" kern="1200" dirty="0"/>
        </a:p>
      </dsp:txBody>
      <dsp:txXfrm>
        <a:off x="9485336" y="1315699"/>
        <a:ext cx="626608" cy="2945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4C40A-A8EA-674D-9FC1-3B5DEBFAAC3D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0C7B2-FC2E-174F-BBF5-84F8CA484C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1303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0C7B2-FC2E-174F-BBF5-84F8CA484C6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6132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./: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typescript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tsconfig.json</a:t>
            </a:r>
            <a:r>
              <a:rPr kumimoji="1" lang="zh-CN" altLang="en-US" baseline="0" dirty="0" smtClean="0"/>
              <a:t>配置、代码规范校验配置、代码自动格式化</a:t>
            </a:r>
            <a:r>
              <a:rPr kumimoji="1" lang="en-US" altLang="zh-CN" baseline="0" dirty="0" smtClean="0"/>
              <a:t>prettier</a:t>
            </a:r>
            <a:r>
              <a:rPr kumimoji="1" lang="zh-CN" altLang="en-US" baseline="0" dirty="0" smtClean="0"/>
              <a:t>配置、编辑器配置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config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webpack</a:t>
            </a:r>
            <a:r>
              <a:rPr kumimoji="1" lang="zh-CN" altLang="en-US" dirty="0" smtClean="0"/>
              <a:t>相关各种配置， 比如</a:t>
            </a:r>
            <a:r>
              <a:rPr kumimoji="1" lang="en-US" altLang="zh-CN" dirty="0" smtClean="0"/>
              <a:t>loader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externals</a:t>
            </a:r>
          </a:p>
          <a:p>
            <a:r>
              <a:rPr kumimoji="1" lang="en-US" altLang="zh-CN" dirty="0" smtClean="0"/>
              <a:t>public: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umd</a:t>
            </a:r>
            <a:r>
              <a:rPr kumimoji="1" lang="zh-CN" altLang="en-US" baseline="0" dirty="0" smtClean="0"/>
              <a:t>静态资源及</a:t>
            </a:r>
            <a:r>
              <a:rPr kumimoji="1" lang="en-US" altLang="zh-CN" baseline="0" dirty="0" err="1" smtClean="0"/>
              <a:t>inde.html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Script: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1.</a:t>
            </a:r>
            <a:r>
              <a:rPr kumimoji="1" lang="zh-CN" altLang="en-US" baseline="0" dirty="0" smtClean="0"/>
              <a:t>脚手架代码，组件、</a:t>
            </a:r>
            <a:r>
              <a:rPr kumimoji="1" lang="en-US" altLang="zh-CN" baseline="0" dirty="0" smtClean="0"/>
              <a:t>action</a:t>
            </a:r>
            <a:r>
              <a:rPr kumimoji="1" lang="zh-CN" altLang="en-US" baseline="0" dirty="0" smtClean="0"/>
              <a:t>模板 </a:t>
            </a:r>
            <a:r>
              <a:rPr kumimoji="1" lang="en-US" altLang="zh-CN" baseline="0" dirty="0" smtClean="0"/>
              <a:t>2.swagger2service</a:t>
            </a:r>
            <a:r>
              <a:rPr kumimoji="1" lang="zh-CN" altLang="en-US" baseline="0" dirty="0" smtClean="0"/>
              <a:t>工具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Tests:</a:t>
            </a:r>
            <a:r>
              <a:rPr kumimoji="1" lang="zh-CN" altLang="en-US" baseline="0" dirty="0" smtClean="0"/>
              <a:t> 测试</a:t>
            </a:r>
            <a:endParaRPr kumimoji="1" lang="en-US" altLang="zh-CN" baseline="0" dirty="0" smtClean="0"/>
          </a:p>
          <a:p>
            <a:r>
              <a:rPr kumimoji="1" lang="en-US" altLang="zh-CN" baseline="0" dirty="0" err="1" smtClean="0"/>
              <a:t>Src</a:t>
            </a:r>
            <a:r>
              <a:rPr kumimoji="1" lang="en-US" altLang="zh-CN" baseline="0" dirty="0" smtClean="0"/>
              <a:t>:</a:t>
            </a:r>
            <a:r>
              <a:rPr kumimoji="1" lang="zh-CN" altLang="en-US" baseline="0" dirty="0" smtClean="0"/>
              <a:t> 源码 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	assets:</a:t>
            </a:r>
            <a:r>
              <a:rPr kumimoji="1" lang="zh-CN" altLang="en-US" baseline="0" dirty="0" smtClean="0"/>
              <a:t> 普通资源，图片、字体、</a:t>
            </a:r>
            <a:r>
              <a:rPr kumimoji="1" lang="en-US" altLang="zh-CN" baseline="0" dirty="0" err="1" smtClean="0"/>
              <a:t>css</a:t>
            </a:r>
            <a:r>
              <a:rPr kumimoji="1" lang="zh-CN" altLang="en-US" baseline="0" dirty="0" smtClean="0"/>
              <a:t>等；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	styles</a:t>
            </a:r>
            <a:r>
              <a:rPr kumimoji="1" lang="zh-CN" altLang="en-US" baseline="0" dirty="0" smtClean="0"/>
              <a:t>：</a:t>
            </a:r>
            <a:r>
              <a:rPr kumimoji="1" lang="en-US" altLang="zh-CN" baseline="0" dirty="0" err="1" smtClean="0"/>
              <a:t>antd</a:t>
            </a:r>
            <a:r>
              <a:rPr kumimoji="1" lang="zh-CN" altLang="en-US" baseline="0" dirty="0" smtClean="0"/>
              <a:t>定制 </a:t>
            </a:r>
            <a:r>
              <a:rPr kumimoji="1" lang="en-US" altLang="zh-CN" baseline="0" dirty="0" smtClean="0"/>
              <a:t>less</a:t>
            </a:r>
            <a:r>
              <a:rPr kumimoji="1" lang="zh-CN" altLang="en-US" baseline="0" dirty="0" smtClean="0"/>
              <a:t>，以及全局配置及</a:t>
            </a:r>
            <a:r>
              <a:rPr kumimoji="1" lang="en-US" altLang="zh-CN" baseline="0" dirty="0" err="1" smtClean="0"/>
              <a:t>minxins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	service: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err="1" smtClean="0"/>
              <a:t>api</a:t>
            </a:r>
            <a:r>
              <a:rPr kumimoji="1" lang="zh-CN" altLang="en-US" baseline="0" dirty="0" smtClean="0"/>
              <a:t>及</a:t>
            </a:r>
            <a:r>
              <a:rPr kumimoji="1" lang="en-US" altLang="zh-CN" baseline="0" dirty="0" err="1" smtClean="0"/>
              <a:t>api</a:t>
            </a:r>
            <a:r>
              <a:rPr kumimoji="1" lang="zh-CN" altLang="en-US" baseline="0" dirty="0" smtClean="0"/>
              <a:t>参数，与数据类型定义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	</a:t>
            </a:r>
            <a:r>
              <a:rPr kumimoji="1" lang="en-US" altLang="zh-CN" baseline="0" dirty="0" err="1" smtClean="0"/>
              <a:t>utils</a:t>
            </a:r>
            <a:r>
              <a:rPr kumimoji="1" lang="en-US" altLang="zh-CN" baseline="0" dirty="0" smtClean="0"/>
              <a:t>:</a:t>
            </a:r>
            <a:r>
              <a:rPr kumimoji="1" lang="zh-CN" altLang="en-US" baseline="0" dirty="0" smtClean="0"/>
              <a:t> 工具函数，时间格式化、</a:t>
            </a:r>
            <a:r>
              <a:rPr kumimoji="1" lang="en-US" altLang="zh-CN" baseline="0" dirty="0" smtClean="0"/>
              <a:t>ajax</a:t>
            </a:r>
            <a:r>
              <a:rPr kumimoji="1" lang="zh-CN" altLang="en-US" baseline="0" dirty="0" smtClean="0"/>
              <a:t>请求、国际化函数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	common:</a:t>
            </a:r>
            <a:r>
              <a:rPr kumimoji="1" lang="zh-CN" altLang="en-US" baseline="0" dirty="0" smtClean="0"/>
              <a:t> </a:t>
            </a:r>
            <a:r>
              <a:rPr kumimoji="1" lang="en-US" altLang="zh-CN" baseline="0" dirty="0" smtClean="0"/>
              <a:t>history</a:t>
            </a:r>
            <a:r>
              <a:rPr kumimoji="1" lang="zh-CN" altLang="en-US" baseline="0" dirty="0" smtClean="0"/>
              <a:t>、</a:t>
            </a:r>
            <a:r>
              <a:rPr kumimoji="1" lang="en-US" altLang="zh-CN" baseline="0" dirty="0" smtClean="0"/>
              <a:t>store</a:t>
            </a:r>
            <a:r>
              <a:rPr kumimoji="1" lang="zh-CN" altLang="en-US" baseline="0" dirty="0" smtClean="0"/>
              <a:t>、</a:t>
            </a:r>
            <a:r>
              <a:rPr kumimoji="1" lang="en-US" altLang="zh-CN" baseline="0" dirty="0" smtClean="0"/>
              <a:t>saga</a:t>
            </a:r>
            <a:r>
              <a:rPr kumimoji="1" lang="zh-CN" altLang="en-US" baseline="0" dirty="0" smtClean="0"/>
              <a:t>、</a:t>
            </a:r>
            <a:r>
              <a:rPr kumimoji="1" lang="en-US" altLang="zh-CN" baseline="0" dirty="0" smtClean="0"/>
              <a:t>route</a:t>
            </a:r>
            <a:r>
              <a:rPr kumimoji="1" lang="zh-CN" altLang="en-US" baseline="0" dirty="0" smtClean="0"/>
              <a:t>配置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	features:</a:t>
            </a:r>
            <a:r>
              <a:rPr kumimoji="1" lang="zh-CN" altLang="en-US" baseline="0" dirty="0" smtClean="0"/>
              <a:t> 页面、</a:t>
            </a:r>
            <a:r>
              <a:rPr kumimoji="1" lang="en-US" altLang="zh-CN" baseline="0" dirty="0" smtClean="0"/>
              <a:t>store</a:t>
            </a:r>
            <a:r>
              <a:rPr kumimoji="1" lang="zh-CN" altLang="en-US" baseline="0" dirty="0" smtClean="0"/>
              <a:t>、</a:t>
            </a:r>
            <a:r>
              <a:rPr kumimoji="1" lang="en-US" altLang="zh-CN" baseline="0" dirty="0" smtClean="0"/>
              <a:t>actions</a:t>
            </a:r>
            <a:r>
              <a:rPr kumimoji="1" lang="zh-CN" altLang="en-US" baseline="0" dirty="0" smtClean="0"/>
              <a:t>已</a:t>
            </a:r>
            <a:r>
              <a:rPr kumimoji="1" lang="en-US" altLang="zh-CN" baseline="0" dirty="0" smtClean="0"/>
              <a:t>feature</a:t>
            </a:r>
            <a:r>
              <a:rPr kumimoji="1" lang="zh-CN" altLang="en-US" baseline="0" dirty="0" smtClean="0"/>
              <a:t>划分模块，进行组织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		</a:t>
            </a:r>
            <a:r>
              <a:rPr kumimoji="1" lang="zh-CN" altLang="en-US" baseline="0" dirty="0" smtClean="0"/>
              <a:t>： </a:t>
            </a:r>
            <a:r>
              <a:rPr kumimoji="1" lang="en-US" altLang="zh-CN" baseline="0" dirty="0" smtClean="0"/>
              <a:t>redux</a:t>
            </a:r>
            <a:r>
              <a:rPr kumimoji="1" lang="zh-CN" altLang="en-US" baseline="0" dirty="0" smtClean="0"/>
              <a:t>，</a:t>
            </a:r>
            <a:r>
              <a:rPr kumimoji="1" lang="en-US" altLang="zh-CN" baseline="0" dirty="0" smtClean="0"/>
              <a:t>selectors</a:t>
            </a:r>
          </a:p>
          <a:p>
            <a:r>
              <a:rPr kumimoji="1" lang="en-US" altLang="zh-CN" baseline="0" dirty="0" smtClean="0"/>
              <a:t>		common:</a:t>
            </a:r>
            <a:r>
              <a:rPr kumimoji="1" lang="zh-CN" altLang="en-US" baseline="0" dirty="0" smtClean="0"/>
              <a:t> 公用组件、</a:t>
            </a:r>
            <a:r>
              <a:rPr kumimoji="1" lang="en-US" altLang="zh-CN" baseline="0" dirty="0" smtClean="0"/>
              <a:t>actions</a:t>
            </a:r>
            <a:r>
              <a:rPr kumimoji="1" lang="zh-CN" altLang="en-US" baseline="0" dirty="0" smtClean="0"/>
              <a:t>、</a:t>
            </a:r>
            <a:r>
              <a:rPr kumimoji="1" lang="en-US" altLang="zh-CN" baseline="0" dirty="0" smtClean="0"/>
              <a:t>store</a:t>
            </a:r>
            <a:r>
              <a:rPr kumimoji="1" lang="zh-CN" altLang="en-US" baseline="0" dirty="0" smtClean="0"/>
              <a:t>及页面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		home:</a:t>
            </a:r>
            <a:r>
              <a:rPr kumimoji="1" lang="zh-CN" altLang="en-US" baseline="0" dirty="0" smtClean="0"/>
              <a:t> 布局组件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	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0C7B2-FC2E-174F-BBF5-84F8CA484C6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5152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0C7B2-FC2E-174F-BBF5-84F8CA484C6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0539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0C7B2-FC2E-174F-BBF5-84F8CA484C6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145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0C7B2-FC2E-174F-BBF5-84F8CA484C6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862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0C7B2-FC2E-174F-BBF5-84F8CA484C6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9650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0C7B2-FC2E-174F-BBF5-84F8CA484C6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7340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0C7B2-FC2E-174F-BBF5-84F8CA484C6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233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14EA-1F0A-3E42-AD68-2EB7D796C4B4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E88-389D-2247-A9A9-0A24773A7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997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14EA-1F0A-3E42-AD68-2EB7D796C4B4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E88-389D-2247-A9A9-0A24773A7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92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14EA-1F0A-3E42-AD68-2EB7D796C4B4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E88-389D-2247-A9A9-0A24773A7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84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14EA-1F0A-3E42-AD68-2EB7D796C4B4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E88-389D-2247-A9A9-0A24773A7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522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14EA-1F0A-3E42-AD68-2EB7D796C4B4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E88-389D-2247-A9A9-0A24773A7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446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14EA-1F0A-3E42-AD68-2EB7D796C4B4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E88-389D-2247-A9A9-0A24773A7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091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14EA-1F0A-3E42-AD68-2EB7D796C4B4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E88-389D-2247-A9A9-0A24773A7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046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14EA-1F0A-3E42-AD68-2EB7D796C4B4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E88-389D-2247-A9A9-0A24773A7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633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14EA-1F0A-3E42-AD68-2EB7D796C4B4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E88-389D-2247-A9A9-0A24773A7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18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14EA-1F0A-3E42-AD68-2EB7D796C4B4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E88-389D-2247-A9A9-0A24773A7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23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14EA-1F0A-3E42-AD68-2EB7D796C4B4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C4E88-389D-2247-A9A9-0A24773A7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398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814EA-1F0A-3E42-AD68-2EB7D796C4B4}" type="datetimeFigureOut">
              <a:rPr kumimoji="1" lang="zh-CN" altLang="en-US" smtClean="0"/>
              <a:t>2018/12/6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C4E88-389D-2247-A9A9-0A24773A76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256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9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Tkit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about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Tkit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90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Usage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ADV:doAsync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677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err="1" smtClean="0"/>
              <a:t>src</a:t>
            </a:r>
            <a:r>
              <a:rPr kumimoji="1" lang="en-US" altLang="zh-CN" dirty="0" smtClean="0"/>
              <a:t>/features/common/redux/</a:t>
            </a:r>
            <a:r>
              <a:rPr kumimoji="1" lang="en-US" altLang="zh-CN" dirty="0" err="1" smtClean="0"/>
              <a:t>async.ts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单线异步操作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>
              <a:buFont typeface="Arial" charset="0"/>
              <a:buChar char="•"/>
            </a:pPr>
            <a:r>
              <a:rPr kumimoji="1" lang="en-US" altLang="zh-CN" dirty="0"/>
              <a:t>o</a:t>
            </a:r>
            <a:r>
              <a:rPr kumimoji="1" lang="en-US" altLang="zh-CN" dirty="0" smtClean="0"/>
              <a:t>ld</a:t>
            </a:r>
          </a:p>
          <a:p>
            <a:pPr lvl="1">
              <a:buFont typeface="Arial" charset="0"/>
              <a:buChar char="•"/>
            </a:pPr>
            <a:r>
              <a:rPr lang="en-US" altLang="zh-CN" dirty="0" err="1"/>
              <a:t>doAsync</a:t>
            </a:r>
            <a:endParaRPr lang="en-US" altLang="zh-CN" dirty="0"/>
          </a:p>
          <a:p>
            <a:pPr lvl="1">
              <a:buFont typeface="Arial" charset="0"/>
              <a:buChar char="•"/>
            </a:pPr>
            <a:r>
              <a:rPr lang="en-US" altLang="zh-CN" dirty="0" err="1"/>
              <a:t>doAsyncConfirmed</a:t>
            </a:r>
            <a:endParaRPr lang="en-US" altLang="zh-CN" dirty="0"/>
          </a:p>
          <a:p>
            <a:pPr lvl="1">
              <a:buFont typeface="Arial" charset="0"/>
              <a:buChar char="•"/>
            </a:pPr>
            <a:endParaRPr kumimoji="1" lang="en-US" altLang="zh-CN" dirty="0" smtClean="0"/>
          </a:p>
          <a:p>
            <a:pPr>
              <a:buFont typeface="Arial" charset="0"/>
              <a:buChar char="•"/>
            </a:pPr>
            <a:r>
              <a:rPr kumimoji="1" lang="en-US" altLang="zh-CN" dirty="0"/>
              <a:t>n</a:t>
            </a:r>
            <a:r>
              <a:rPr kumimoji="1" lang="en-US" altLang="zh-CN" dirty="0" smtClean="0"/>
              <a:t>ew</a:t>
            </a:r>
          </a:p>
          <a:p>
            <a:pPr lvl="1">
              <a:buFont typeface="Arial" charset="0"/>
              <a:buChar char="•"/>
            </a:pPr>
            <a:r>
              <a:rPr lang="en-US" altLang="zh-CN" dirty="0" err="1"/>
              <a:t>doNewAsync</a:t>
            </a:r>
            <a:endParaRPr lang="en-US" altLang="zh-CN" dirty="0"/>
          </a:p>
          <a:p>
            <a:pPr lvl="1">
              <a:buFont typeface="Arial" charset="0"/>
              <a:buChar char="•"/>
            </a:pPr>
            <a:r>
              <a:rPr lang="en-US" altLang="zh-CN" dirty="0" err="1"/>
              <a:t>doNewAsyncConfirmed</a:t>
            </a:r>
            <a:endParaRPr lang="en-US" altLang="zh-CN" dirty="0"/>
          </a:p>
          <a:p>
            <a:pPr lvl="1">
              <a:buFont typeface="Arial" charset="0"/>
              <a:buChar char="•"/>
            </a:pP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794" y="2646029"/>
            <a:ext cx="8018206" cy="249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2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1536"/>
          </a:xfrm>
        </p:spPr>
        <p:txBody>
          <a:bodyPr vert="horz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dirty="0" smtClean="0">
                <a:latin typeface="+mj-lt"/>
              </a:rPr>
              <a:t>Q&amp;A</a:t>
            </a:r>
            <a:endParaRPr kumimoji="1" lang="zh-CN" alt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747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技术方案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开发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T</a:t>
            </a:r>
            <a:r>
              <a:rPr kumimoji="1" lang="en-US" altLang="zh-CN" dirty="0" smtClean="0"/>
              <a:t>ypescript</a:t>
            </a:r>
          </a:p>
          <a:p>
            <a:pPr lvl="1"/>
            <a:r>
              <a:rPr kumimoji="1" lang="en-US" altLang="zh-CN" dirty="0" smtClean="0"/>
              <a:t>Redux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Redux-saga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Redux-actions</a:t>
            </a:r>
          </a:p>
          <a:p>
            <a:pPr lvl="1"/>
            <a:r>
              <a:rPr kumimoji="1" lang="en-US" altLang="zh-CN" dirty="0" smtClean="0"/>
              <a:t>React-router</a:t>
            </a:r>
          </a:p>
          <a:p>
            <a:pPr lvl="1"/>
            <a:r>
              <a:rPr kumimoji="1" lang="en-US" altLang="zh-CN" dirty="0" smtClean="0"/>
              <a:t>Custom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Antd</a:t>
            </a:r>
            <a:endParaRPr kumimoji="1" lang="en-US" altLang="zh-CN" dirty="0" smtClean="0"/>
          </a:p>
          <a:p>
            <a:r>
              <a:rPr kumimoji="1" lang="zh-CN" altLang="en-US" dirty="0" smtClean="0"/>
              <a:t>工具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Swagger-</a:t>
            </a:r>
            <a:r>
              <a:rPr kumimoji="1" lang="en-US" altLang="zh-CN" dirty="0" err="1" smtClean="0"/>
              <a:t>codegen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Tslint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/>
              <a:t> </a:t>
            </a:r>
            <a:r>
              <a:rPr lang="en-US" altLang="zh-CN" dirty="0" smtClean="0"/>
              <a:t>Husky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pretty-quick</a:t>
            </a:r>
            <a:endParaRPr kumimoji="1" lang="en-US" altLang="zh-CN" dirty="0" smtClean="0"/>
          </a:p>
          <a:p>
            <a:r>
              <a:rPr kumimoji="1" lang="zh-CN" altLang="en-US" dirty="0" smtClean="0"/>
              <a:t>测试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Jest</a:t>
            </a:r>
          </a:p>
          <a:p>
            <a:pPr lvl="1"/>
            <a:r>
              <a:rPr kumimoji="1" lang="en-US" altLang="zh-CN" dirty="0" smtClean="0"/>
              <a:t>enzyme</a:t>
            </a:r>
          </a:p>
          <a:p>
            <a:r>
              <a:rPr kumimoji="1" lang="zh-CN" altLang="en-US" dirty="0" smtClean="0"/>
              <a:t>构建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Webpack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33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目录结构</a:t>
            </a:r>
            <a:endParaRPr kumimoji="1" lang="zh-CN" altLang="en-US" dirty="0"/>
          </a:p>
        </p:txBody>
      </p:sp>
      <p:graphicFrame>
        <p:nvGraphicFramePr>
          <p:cNvPr id="66" name="图表 65"/>
          <p:cNvGraphicFramePr/>
          <p:nvPr>
            <p:extLst>
              <p:ext uri="{D42A27DB-BD31-4B8C-83A1-F6EECF244321}">
                <p14:modId xmlns:p14="http://schemas.microsoft.com/office/powerpoint/2010/main" val="1806953338"/>
              </p:ext>
            </p:extLst>
          </p:nvPr>
        </p:nvGraphicFramePr>
        <p:xfrm>
          <a:off x="1023792" y="1666043"/>
          <a:ext cx="10121265" cy="202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6" name="图片 7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5976" y="4753897"/>
            <a:ext cx="2425700" cy="1981200"/>
          </a:xfrm>
          <a:prstGeom prst="rect">
            <a:avLst/>
          </a:prstGeom>
        </p:spPr>
      </p:pic>
      <p:cxnSp>
        <p:nvCxnSpPr>
          <p:cNvPr id="78" name="肘形连接符 77"/>
          <p:cNvCxnSpPr>
            <a:stCxn id="76" idx="0"/>
          </p:cNvCxnSpPr>
          <p:nvPr/>
        </p:nvCxnSpPr>
        <p:spPr>
          <a:xfrm rot="5400000" flipH="1" flipV="1">
            <a:off x="7033823" y="3646610"/>
            <a:ext cx="1762291" cy="452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58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页面路由</a:t>
            </a:r>
            <a:r>
              <a:rPr kumimoji="1" lang="en-US" altLang="zh-CN" dirty="0" smtClean="0"/>
              <a:t>-</a:t>
            </a:r>
            <a:r>
              <a:rPr kumimoji="1" lang="en-US" altLang="zh-CN" dirty="0" err="1" smtClean="0"/>
              <a:t>config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routeConfig.ts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3881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 err="1"/>
              <a:t>const</a:t>
            </a:r>
            <a:r>
              <a:rPr lang="en-US" altLang="zh-CN" sz="1400" dirty="0"/>
              <a:t> routes = [</a:t>
            </a:r>
          </a:p>
          <a:p>
            <a:pPr marL="457200" lvl="1" indent="0">
              <a:buNone/>
            </a:pPr>
            <a:r>
              <a:rPr lang="en-US" altLang="zh-CN" sz="1400" dirty="0"/>
              <a:t>{</a:t>
            </a:r>
          </a:p>
          <a:p>
            <a:pPr marL="457200" lvl="1" indent="0">
              <a:buNone/>
            </a:pPr>
            <a:r>
              <a:rPr lang="en-US" altLang="zh-CN" sz="1400" dirty="0" smtClean="0"/>
              <a:t>	path</a:t>
            </a:r>
            <a:r>
              <a:rPr lang="en-US" altLang="zh-CN" sz="1400" dirty="0"/>
              <a:t>: '/internal',</a:t>
            </a:r>
          </a:p>
          <a:p>
            <a:pPr marL="457200" lvl="1" indent="0">
              <a:buNone/>
            </a:pPr>
            <a:r>
              <a:rPr lang="en-US" altLang="zh-CN" sz="1400" dirty="0" smtClean="0"/>
              <a:t>	component</a:t>
            </a:r>
            <a:r>
              <a:rPr lang="en-US" altLang="zh-CN" sz="1400" dirty="0"/>
              <a:t>: </a:t>
            </a:r>
            <a:r>
              <a:rPr lang="en-US" altLang="zh-CN" sz="1400" dirty="0" smtClean="0"/>
              <a:t>App,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//</a:t>
            </a:r>
            <a:r>
              <a:rPr lang="zh-CN" altLang="en-US" sz="1400" dirty="0" smtClean="0"/>
              <a:t> 布局</a:t>
            </a:r>
            <a:endParaRPr lang="en-US" altLang="zh-CN" sz="1400" dirty="0"/>
          </a:p>
          <a:p>
            <a:pPr marL="457200" lvl="1" indent="0">
              <a:buNone/>
            </a:pPr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childRoutes</a:t>
            </a:r>
            <a:r>
              <a:rPr lang="en-US" altLang="zh-CN" sz="1400" dirty="0" smtClean="0"/>
              <a:t>: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[</a:t>
            </a:r>
          </a:p>
          <a:p>
            <a:pPr marL="1371600" lvl="3" indent="0">
              <a:buNone/>
            </a:pPr>
            <a:r>
              <a:rPr lang="en-US" altLang="zh-CN" sz="1400" dirty="0" smtClean="0"/>
              <a:t>{</a:t>
            </a:r>
          </a:p>
          <a:p>
            <a:pPr marL="1828800" lvl="4" indent="0">
              <a:buNone/>
            </a:pPr>
            <a:r>
              <a:rPr lang="en-US" altLang="zh-CN" sz="1400" dirty="0" smtClean="0"/>
              <a:t>path: ‘403',</a:t>
            </a:r>
          </a:p>
          <a:p>
            <a:pPr marL="1828800" lvl="4" indent="0">
              <a:buNone/>
            </a:pPr>
            <a:r>
              <a:rPr lang="en-US" altLang="zh-CN" sz="1400" dirty="0" smtClean="0"/>
              <a:t>name: 'Page403Page',</a:t>
            </a:r>
          </a:p>
          <a:p>
            <a:pPr marL="1828800" lvl="4" indent="0">
              <a:buNone/>
            </a:pPr>
            <a:r>
              <a:rPr lang="en-US" altLang="zh-CN" sz="1400" dirty="0" smtClean="0"/>
              <a:t>component: Page403Page</a:t>
            </a:r>
          </a:p>
          <a:p>
            <a:pPr marL="1371600" lvl="3" indent="0">
              <a:buNone/>
            </a:pPr>
            <a:r>
              <a:rPr lang="en-US" altLang="zh-CN" sz="1400" dirty="0" smtClean="0"/>
              <a:t>},</a:t>
            </a:r>
          </a:p>
          <a:p>
            <a:pPr marL="1371600" lvl="3" indent="0">
              <a:buNone/>
            </a:pPr>
            <a:r>
              <a:rPr lang="mr-IN" altLang="zh-CN" sz="1400" dirty="0" smtClean="0"/>
              <a:t>…</a:t>
            </a:r>
            <a:endParaRPr lang="en-US" altLang="zh-CN" sz="1400" dirty="0" smtClean="0"/>
          </a:p>
          <a:p>
            <a:pPr marL="457200" lvl="1" indent="0">
              <a:buNone/>
            </a:pPr>
            <a:r>
              <a:rPr lang="en-US" altLang="zh-CN" sz="1400" dirty="0" smtClean="0"/>
              <a:t>	]</a:t>
            </a:r>
          </a:p>
          <a:p>
            <a:pPr marL="457200" lvl="1" indent="0">
              <a:buNone/>
            </a:pPr>
            <a:r>
              <a:rPr lang="en-US" altLang="zh-CN" sz="1400" dirty="0" smtClean="0"/>
              <a:t>},</a:t>
            </a:r>
          </a:p>
          <a:p>
            <a:pPr marL="457200" lvl="1" indent="0">
              <a:buNone/>
            </a:pPr>
            <a:r>
              <a:rPr lang="en-US" altLang="zh-CN" sz="1400" dirty="0" smtClean="0"/>
              <a:t>{</a:t>
            </a:r>
            <a:endParaRPr lang="en-US" altLang="zh-CN" sz="1400" dirty="0"/>
          </a:p>
          <a:p>
            <a:pPr marL="457200" lvl="1" indent="0">
              <a:buNone/>
            </a:pPr>
            <a:r>
              <a:rPr lang="en-US" altLang="zh-CN" sz="1400" dirty="0" smtClean="0"/>
              <a:t>	path</a:t>
            </a:r>
            <a:r>
              <a:rPr lang="en-US" altLang="zh-CN" sz="1400" dirty="0"/>
              <a:t>: '*',</a:t>
            </a:r>
          </a:p>
          <a:p>
            <a:pPr marL="457200" lvl="1" indent="0">
              <a:buNone/>
            </a:pPr>
            <a:r>
              <a:rPr lang="en-US" altLang="zh-CN" sz="1400" dirty="0" smtClean="0"/>
              <a:t>	redirect</a:t>
            </a:r>
            <a:r>
              <a:rPr lang="en-US" altLang="zh-CN" sz="1400" dirty="0"/>
              <a:t>: '/official/index/'</a:t>
            </a:r>
          </a:p>
          <a:p>
            <a:pPr marL="457200" lvl="1" indent="0">
              <a:buNone/>
            </a:pPr>
            <a:r>
              <a:rPr lang="en-US" altLang="zh-CN" sz="1400" dirty="0" smtClean="0"/>
              <a:t>}</a:t>
            </a:r>
            <a:endParaRPr lang="en-US" altLang="zh-CN" sz="1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1" lang="en-US" altLang="zh-CN" sz="1400" dirty="0" smtClean="0"/>
              <a:t>]</a:t>
            </a:r>
            <a:endParaRPr kumimoji="1" lang="zh-CN" altLang="en-US" sz="1400" dirty="0"/>
          </a:p>
        </p:txBody>
      </p:sp>
      <p:grpSp>
        <p:nvGrpSpPr>
          <p:cNvPr id="11" name="组 10"/>
          <p:cNvGrpSpPr/>
          <p:nvPr/>
        </p:nvGrpSpPr>
        <p:grpSpPr>
          <a:xfrm>
            <a:off x="5177747" y="1949369"/>
            <a:ext cx="2188664" cy="3734517"/>
            <a:chOff x="6504039" y="1825625"/>
            <a:chExt cx="3524864" cy="3734517"/>
          </a:xfrm>
        </p:grpSpPr>
        <p:sp>
          <p:nvSpPr>
            <p:cNvPr id="5" name="矩形 4"/>
            <p:cNvSpPr/>
            <p:nvPr/>
          </p:nvSpPr>
          <p:spPr>
            <a:xfrm>
              <a:off x="6504039" y="1825625"/>
              <a:ext cx="3524864" cy="37345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656439" y="1978025"/>
              <a:ext cx="3210232" cy="6176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8738171" y="1813741"/>
            <a:ext cx="1600448" cy="2109330"/>
            <a:chOff x="8738171" y="1813741"/>
            <a:chExt cx="2574744" cy="2138516"/>
          </a:xfrm>
        </p:grpSpPr>
        <p:sp>
          <p:nvSpPr>
            <p:cNvPr id="9" name="矩形 8"/>
            <p:cNvSpPr/>
            <p:nvPr/>
          </p:nvSpPr>
          <p:spPr>
            <a:xfrm>
              <a:off x="8738171" y="1813741"/>
              <a:ext cx="2574744" cy="213851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738171" y="2698333"/>
              <a:ext cx="25747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Page403Page</a:t>
              </a:r>
              <a:endParaRPr kumimoji="1" lang="zh-CN" altLang="en-US" dirty="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969905" y="222594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App</a:t>
            </a:r>
            <a:endParaRPr kumimoji="1" lang="zh-CN" altLang="en-US" dirty="0"/>
          </a:p>
        </p:txBody>
      </p:sp>
      <p:cxnSp>
        <p:nvCxnSpPr>
          <p:cNvPr id="14" name="直线箭头连接符 13"/>
          <p:cNvCxnSpPr>
            <a:stCxn id="10" idx="1"/>
          </p:cNvCxnSpPr>
          <p:nvPr/>
        </p:nvCxnSpPr>
        <p:spPr>
          <a:xfrm flipH="1">
            <a:off x="7366411" y="2868406"/>
            <a:ext cx="1371760" cy="74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88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97 0.00115 L -0.26458 0.18611 " pathEditMode="relative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tore: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IRootState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27456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1800" dirty="0" err="1" smtClean="0"/>
              <a:t>IRootState</a:t>
            </a:r>
            <a:r>
              <a:rPr kumimoji="1" lang="en-US" altLang="zh-CN" sz="1800" dirty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{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[feature1]: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{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	</a:t>
            </a:r>
            <a:r>
              <a:rPr kumimoji="1" lang="mr-IN" altLang="zh-CN" sz="1800" dirty="0" smtClean="0"/>
              <a:t>…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 smtClean="0"/>
              <a:t>	},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[feature2]: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{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	</a:t>
            </a:r>
            <a:r>
              <a:rPr kumimoji="1" lang="mr-IN" altLang="zh-CN" sz="1800" dirty="0" smtClean="0"/>
              <a:t>…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 smtClean="0"/>
              <a:t>	},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[feature3]: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{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	</a:t>
            </a:r>
            <a:r>
              <a:rPr kumimoji="1" lang="mr-IN" altLang="zh-CN" sz="1800" dirty="0" smtClean="0"/>
              <a:t>…</a:t>
            </a:r>
            <a:endParaRPr kumimoji="1" lang="en-US" altLang="zh-CN" sz="1800" dirty="0" smtClean="0"/>
          </a:p>
          <a:p>
            <a:pPr marL="0" indent="0">
              <a:buNone/>
            </a:pPr>
            <a:r>
              <a:rPr kumimoji="1" lang="en-US" altLang="zh-CN" sz="1800" dirty="0" smtClean="0"/>
              <a:t>	},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}</a:t>
            </a:r>
            <a:endParaRPr kumimoji="1" lang="zh-CN" altLang="en-US" sz="1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193891" y="1196360"/>
            <a:ext cx="27456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800" dirty="0" err="1" smtClean="0"/>
              <a:t>featureStore</a:t>
            </a:r>
            <a:r>
              <a:rPr kumimoji="1" lang="en-US" altLang="zh-CN" sz="1800" dirty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{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</a:t>
            </a:r>
            <a:r>
              <a:rPr kumimoji="1" lang="mr-IN" altLang="zh-CN" sz="1800" dirty="0" smtClean="0"/>
              <a:t>…</a:t>
            </a:r>
            <a:r>
              <a:rPr kumimoji="1" lang="en-US" altLang="zh-CN" sz="1800" dirty="0" smtClean="0"/>
              <a:t>[</a:t>
            </a:r>
            <a:r>
              <a:rPr kumimoji="1" lang="en-US" altLang="zh-CN" sz="1800" dirty="0" err="1" smtClean="0"/>
              <a:t>actionsAState</a:t>
            </a:r>
            <a:r>
              <a:rPr kumimoji="1" lang="en-US" altLang="zh-CN" sz="1800" dirty="0" smtClean="0"/>
              <a:t>],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</a:t>
            </a:r>
            <a:r>
              <a:rPr kumimoji="1" lang="mr-IN" altLang="zh-CN" sz="1800" dirty="0" smtClean="0"/>
              <a:t>…</a:t>
            </a:r>
            <a:r>
              <a:rPr kumimoji="1" lang="en-US" altLang="zh-CN" sz="1800" dirty="0" smtClean="0"/>
              <a:t>[</a:t>
            </a:r>
            <a:r>
              <a:rPr kumimoji="1" lang="en-US" altLang="zh-CN" sz="1800" dirty="0" err="1" smtClean="0"/>
              <a:t>actionsBState</a:t>
            </a:r>
            <a:r>
              <a:rPr kumimoji="1" lang="en-US" altLang="zh-CN" sz="1800" dirty="0" smtClean="0"/>
              <a:t>],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</a:t>
            </a:r>
            <a:r>
              <a:rPr kumimoji="1" lang="mr-IN" altLang="zh-CN" sz="1800" dirty="0" smtClean="0"/>
              <a:t>…</a:t>
            </a:r>
            <a:r>
              <a:rPr kumimoji="1" lang="en-US" altLang="zh-CN" sz="1800" dirty="0" smtClean="0"/>
              <a:t>[</a:t>
            </a:r>
            <a:r>
              <a:rPr kumimoji="1" lang="en-US" altLang="zh-CN" sz="1800" dirty="0" err="1" smtClean="0"/>
              <a:t>actionsCState</a:t>
            </a:r>
            <a:r>
              <a:rPr kumimoji="1" lang="en-US" altLang="zh-CN" sz="1800" dirty="0" smtClean="0"/>
              <a:t>],</a:t>
            </a:r>
          </a:p>
          <a:p>
            <a:pPr marL="0" indent="0">
              <a:buFont typeface="Arial"/>
              <a:buNone/>
            </a:pPr>
            <a:r>
              <a:rPr kumimoji="1" lang="en-US" altLang="zh-CN" sz="1800" dirty="0" smtClean="0"/>
              <a:t>}</a:t>
            </a:r>
            <a:endParaRPr kumimoji="1" lang="zh-CN" altLang="en-US" sz="1800" dirty="0"/>
          </a:p>
        </p:txBody>
      </p:sp>
      <p:cxnSp>
        <p:nvCxnSpPr>
          <p:cNvPr id="6" name="直线箭头连接符 5"/>
          <p:cNvCxnSpPr/>
          <p:nvPr/>
        </p:nvCxnSpPr>
        <p:spPr>
          <a:xfrm flipH="1">
            <a:off x="2949678" y="1450871"/>
            <a:ext cx="2244212" cy="1262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2"/>
          <p:cNvSpPr txBox="1">
            <a:spLocks/>
          </p:cNvSpPr>
          <p:nvPr/>
        </p:nvSpPr>
        <p:spPr>
          <a:xfrm>
            <a:off x="9099756" y="2082287"/>
            <a:ext cx="2745658" cy="1568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800" dirty="0" err="1" smtClean="0"/>
              <a:t>actionBState</a:t>
            </a:r>
            <a:r>
              <a:rPr kumimoji="1" lang="en-US" altLang="zh-CN" sz="1800" dirty="0" smtClean="0"/>
              <a:t>=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{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name: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null,</a:t>
            </a:r>
          </a:p>
          <a:p>
            <a:pPr marL="0" indent="0">
              <a:buNone/>
            </a:pPr>
            <a:r>
              <a:rPr kumimoji="1" lang="en-US" altLang="zh-CN" sz="1800" dirty="0"/>
              <a:t>	</a:t>
            </a:r>
            <a:r>
              <a:rPr kumimoji="1" lang="en-US" altLang="zh-CN" sz="1800" dirty="0" smtClean="0"/>
              <a:t>age: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null</a:t>
            </a:r>
            <a:endParaRPr kumimoji="1" lang="en-US" altLang="zh-CN" sz="1800" dirty="0"/>
          </a:p>
          <a:p>
            <a:pPr marL="0" indent="0">
              <a:buNone/>
            </a:pPr>
            <a:r>
              <a:rPr kumimoji="1" lang="en-US" altLang="zh-CN" sz="1800" dirty="0" smtClean="0"/>
              <a:t>}</a:t>
            </a:r>
            <a:endParaRPr kumimoji="1" lang="zh-CN" altLang="en-US" sz="1800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9033389" y="510318"/>
            <a:ext cx="2745658" cy="1568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800" dirty="0" err="1" smtClean="0"/>
              <a:t>actionAState</a:t>
            </a:r>
            <a:r>
              <a:rPr kumimoji="1" lang="en-US" altLang="zh-CN" sz="1800" dirty="0" smtClean="0"/>
              <a:t>=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{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count: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0,</a:t>
            </a:r>
          </a:p>
          <a:p>
            <a:pPr marL="0" indent="0">
              <a:buNone/>
            </a:pPr>
            <a:r>
              <a:rPr kumimoji="1" lang="en-US" altLang="zh-CN" sz="1800" dirty="0"/>
              <a:t>	</a:t>
            </a:r>
            <a:r>
              <a:rPr kumimoji="1" lang="en-US" altLang="zh-CN" sz="1800" dirty="0" smtClean="0"/>
              <a:t>price: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100</a:t>
            </a:r>
            <a:endParaRPr kumimoji="1" lang="en-US" altLang="zh-CN" sz="1800" dirty="0"/>
          </a:p>
          <a:p>
            <a:pPr marL="0" indent="0">
              <a:buNone/>
            </a:pPr>
            <a:r>
              <a:rPr kumimoji="1" lang="en-US" altLang="zh-CN" sz="1800" dirty="0" smtClean="0"/>
              <a:t>}</a:t>
            </a:r>
            <a:endParaRPr kumimoji="1" lang="zh-CN" altLang="en-US" sz="1800" dirty="0"/>
          </a:p>
        </p:txBody>
      </p:sp>
      <p:cxnSp>
        <p:nvCxnSpPr>
          <p:cNvPr id="15" name="直线箭头连接符 14"/>
          <p:cNvCxnSpPr>
            <a:stCxn id="11" idx="1"/>
          </p:cNvCxnSpPr>
          <p:nvPr/>
        </p:nvCxnSpPr>
        <p:spPr>
          <a:xfrm flipH="1">
            <a:off x="7939549" y="1294659"/>
            <a:ext cx="1093840" cy="44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0" idx="1"/>
          </p:cNvCxnSpPr>
          <p:nvPr/>
        </p:nvCxnSpPr>
        <p:spPr>
          <a:xfrm flipH="1" flipV="1">
            <a:off x="7939549" y="2234070"/>
            <a:ext cx="1160207" cy="63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299" y="3799449"/>
            <a:ext cx="83185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Usage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/>
              <a:t>n</a:t>
            </a:r>
            <a:r>
              <a:rPr kumimoji="1" lang="en-US" altLang="zh-CN" dirty="0" smtClean="0"/>
              <a:t>ode</a:t>
            </a:r>
            <a:r>
              <a:rPr kumimoji="1" lang="zh-CN" altLang="en-US" dirty="0" smtClean="0"/>
              <a:t> </a:t>
            </a:r>
            <a:r>
              <a:rPr lang="en-US" altLang="zh-CN" dirty="0"/>
              <a:t>./scripts/</a:t>
            </a:r>
            <a:r>
              <a:rPr lang="en-US" altLang="zh-CN" dirty="0" err="1"/>
              <a:t>kit.js</a:t>
            </a:r>
            <a:r>
              <a:rPr lang="en-US" altLang="zh-CN" dirty="0"/>
              <a:t> </a:t>
            </a:r>
            <a:r>
              <a:rPr lang="en-US" altLang="zh-CN" dirty="0" smtClean="0"/>
              <a:t>add</a:t>
            </a:r>
          </a:p>
          <a:p>
            <a:pPr>
              <a:buFont typeface="Arial" charset="0"/>
              <a:buChar char="•"/>
            </a:pP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en-US" altLang="zh-CN" dirty="0" smtClean="0"/>
              <a:t>action feature/</a:t>
            </a:r>
            <a:r>
              <a:rPr lang="en-US" altLang="zh-CN" dirty="0" err="1" smtClean="0"/>
              <a:t>actionName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-a:</a:t>
            </a:r>
            <a:r>
              <a:rPr lang="zh-CN" altLang="en-US" dirty="0" smtClean="0"/>
              <a:t> 是否异步，异步创建 </a:t>
            </a:r>
            <a:r>
              <a:rPr lang="en-US" altLang="zh-CN" dirty="0" smtClean="0"/>
              <a:t>saga</a:t>
            </a:r>
          </a:p>
          <a:p>
            <a:pPr>
              <a:buFont typeface="Arial" charset="0"/>
              <a:buChar char="•"/>
            </a:pPr>
            <a:r>
              <a:rPr lang="en-US" altLang="zh-CN" dirty="0"/>
              <a:t>component </a:t>
            </a:r>
            <a:r>
              <a:rPr lang="en-US" altLang="zh-CN" dirty="0" smtClean="0"/>
              <a:t>feature/</a:t>
            </a:r>
            <a:r>
              <a:rPr lang="en-US" altLang="zh-CN" dirty="0" err="1" smtClean="0"/>
              <a:t>componentName</a:t>
            </a: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en-US" altLang="zh-CN" dirty="0" smtClean="0"/>
              <a:t>presenter feature/</a:t>
            </a:r>
            <a:r>
              <a:rPr lang="en-US" altLang="zh-CN" dirty="0" err="1" smtClean="0"/>
              <a:t>presenterName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-p: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PureComponent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-u:</a:t>
            </a:r>
            <a:r>
              <a:rPr lang="zh-CN" altLang="en-US" dirty="0" smtClean="0"/>
              <a:t> 页面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-c: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connect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store</a:t>
            </a:r>
            <a:endParaRPr lang="en-US" altLang="zh-CN" dirty="0"/>
          </a:p>
          <a:p>
            <a:pPr>
              <a:buFont typeface="Arial" charset="0"/>
              <a:buChar char="•"/>
            </a:pPr>
            <a:endParaRPr lang="en-US" altLang="zh-CN" dirty="0" smtClean="0"/>
          </a:p>
          <a:p>
            <a:pPr>
              <a:buFont typeface="Arial" charset="0"/>
              <a:buChar char="•"/>
            </a:pP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97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action</a:t>
            </a:r>
            <a:endParaRPr kumimoji="1"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838200" y="2471853"/>
            <a:ext cx="2745658" cy="15686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800" dirty="0" err="1"/>
              <a:t>A</a:t>
            </a:r>
            <a:r>
              <a:rPr kumimoji="1" lang="en-US" altLang="zh-CN" sz="1800" dirty="0" err="1" smtClean="0"/>
              <a:t>ctionState</a:t>
            </a:r>
            <a:r>
              <a:rPr kumimoji="1" lang="en-US" altLang="zh-CN" sz="1800" dirty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{</a:t>
            </a:r>
          </a:p>
          <a:p>
            <a:pPr marL="0" indent="0">
              <a:buNone/>
            </a:pPr>
            <a:r>
              <a:rPr kumimoji="1" lang="en-US" altLang="zh-CN" sz="1800" dirty="0" smtClean="0"/>
              <a:t>	count: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0,</a:t>
            </a:r>
          </a:p>
          <a:p>
            <a:pPr marL="0" indent="0">
              <a:buNone/>
            </a:pPr>
            <a:r>
              <a:rPr kumimoji="1" lang="en-US" altLang="zh-CN" sz="1800" dirty="0"/>
              <a:t>	</a:t>
            </a:r>
            <a:r>
              <a:rPr kumimoji="1" lang="en-US" altLang="zh-CN" sz="1800" dirty="0" smtClean="0"/>
              <a:t>price:</a:t>
            </a:r>
            <a:r>
              <a:rPr kumimoji="1" lang="zh-CN" altLang="en-US" sz="1800" dirty="0" smtClean="0"/>
              <a:t>  </a:t>
            </a:r>
            <a:r>
              <a:rPr kumimoji="1" lang="en-US" altLang="zh-CN" sz="1800" dirty="0" smtClean="0"/>
              <a:t>100</a:t>
            </a:r>
            <a:endParaRPr kumimoji="1" lang="en-US" altLang="zh-CN" sz="1800" dirty="0"/>
          </a:p>
          <a:p>
            <a:pPr marL="0" indent="0">
              <a:buNone/>
            </a:pPr>
            <a:r>
              <a:rPr kumimoji="1" lang="en-US" altLang="zh-CN" sz="1800" dirty="0" smtClean="0"/>
              <a:t>}</a:t>
            </a:r>
            <a:endParaRPr kumimoji="1" lang="zh-CN" altLang="en-US" sz="1800" dirty="0"/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4884173" y="1548887"/>
            <a:ext cx="3212691" cy="3549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sz="1800" dirty="0" smtClean="0"/>
              <a:t>Action: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err="1" smtClean="0"/>
              <a:t>doAction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err="1" smtClean="0"/>
              <a:t>xxxx</a:t>
            </a:r>
            <a:endParaRPr kumimoji="1" lang="zh-CN" altLang="en-US" sz="1800" dirty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6948947" y="3087571"/>
            <a:ext cx="4613787" cy="3549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sz="1800" dirty="0" smtClean="0"/>
              <a:t>Saga</a:t>
            </a:r>
            <a:r>
              <a:rPr kumimoji="1" lang="zh-CN" altLang="en-US" sz="1800" dirty="0"/>
              <a:t> </a:t>
            </a:r>
            <a:r>
              <a:rPr kumimoji="1" lang="en-US" altLang="zh-CN" sz="1800" dirty="0" smtClean="0"/>
              <a:t>middleware: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call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service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and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fetch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smtClean="0"/>
              <a:t>data</a:t>
            </a:r>
            <a:endParaRPr kumimoji="1" lang="zh-CN" altLang="en-US" sz="1800" dirty="0"/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4884173" y="4630276"/>
            <a:ext cx="3212692" cy="3549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kumimoji="1" lang="en-US" altLang="zh-CN" sz="1800" smtClean="0"/>
              <a:t>Reducer:applyAction</a:t>
            </a:r>
            <a:r>
              <a:rPr kumimoji="1" lang="en-US" altLang="zh-CN" sz="1800" dirty="0" smtClean="0"/>
              <a:t>:</a:t>
            </a:r>
            <a:r>
              <a:rPr kumimoji="1" lang="zh-CN" altLang="en-US" sz="1800" dirty="0" smtClean="0"/>
              <a:t> </a:t>
            </a:r>
            <a:r>
              <a:rPr kumimoji="1" lang="en-US" altLang="zh-CN" sz="1800" dirty="0" err="1" smtClean="0"/>
              <a:t>xxxx</a:t>
            </a:r>
            <a:endParaRPr kumimoji="1" lang="zh-CN" altLang="en-US" sz="1800" dirty="0"/>
          </a:p>
        </p:txBody>
      </p:sp>
      <p:cxnSp>
        <p:nvCxnSpPr>
          <p:cNvPr id="8" name="直线箭头连接符 7"/>
          <p:cNvCxnSpPr>
            <a:stCxn id="15" idx="2"/>
            <a:endCxn id="17" idx="0"/>
          </p:cNvCxnSpPr>
          <p:nvPr/>
        </p:nvCxnSpPr>
        <p:spPr>
          <a:xfrm>
            <a:off x="6490519" y="1903809"/>
            <a:ext cx="2765322" cy="1183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15" idx="2"/>
            <a:endCxn id="18" idx="0"/>
          </p:cNvCxnSpPr>
          <p:nvPr/>
        </p:nvCxnSpPr>
        <p:spPr>
          <a:xfrm>
            <a:off x="6490519" y="1903809"/>
            <a:ext cx="0" cy="272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7" idx="2"/>
            <a:endCxn id="18" idx="0"/>
          </p:cNvCxnSpPr>
          <p:nvPr/>
        </p:nvCxnSpPr>
        <p:spPr>
          <a:xfrm flipH="1">
            <a:off x="6490519" y="3442493"/>
            <a:ext cx="2765322" cy="118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18" idx="1"/>
            <a:endCxn id="13" idx="2"/>
          </p:cNvCxnSpPr>
          <p:nvPr/>
        </p:nvCxnSpPr>
        <p:spPr>
          <a:xfrm flipH="1" flipV="1">
            <a:off x="2211029" y="4040534"/>
            <a:ext cx="2673144" cy="76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2"/>
          <p:cNvSpPr txBox="1">
            <a:spLocks/>
          </p:cNvSpPr>
          <p:nvPr/>
        </p:nvSpPr>
        <p:spPr>
          <a:xfrm>
            <a:off x="2834640" y="5200852"/>
            <a:ext cx="7794029" cy="15686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(state: </a:t>
            </a:r>
            <a:r>
              <a:rPr kumimoji="1" lang="en-US" altLang="zh-CN" sz="1800" dirty="0" err="1"/>
              <a:t>ActionState</a:t>
            </a:r>
            <a:r>
              <a:rPr lang="en-US" altLang="zh-CN" sz="1800" dirty="0" smtClean="0"/>
              <a:t>, </a:t>
            </a:r>
            <a:r>
              <a:rPr lang="en-US" altLang="zh-CN" sz="1800" dirty="0"/>
              <a:t>action: Action&lt;any&gt;): </a:t>
            </a:r>
            <a:r>
              <a:rPr kumimoji="1" lang="en-US" altLang="zh-CN" sz="1800" dirty="0" err="1"/>
              <a:t>ActionState</a:t>
            </a:r>
            <a:r>
              <a:rPr kumimoji="1" lang="en-US" altLang="zh-CN" sz="1800" dirty="0"/>
              <a:t> </a:t>
            </a:r>
            <a:r>
              <a:rPr lang="en-US" altLang="zh-CN" sz="1800" dirty="0" smtClean="0"/>
              <a:t>=&gt; {</a:t>
            </a:r>
          </a:p>
          <a:p>
            <a:pPr marL="0" indent="0">
              <a:buNone/>
            </a:pPr>
            <a:r>
              <a:rPr lang="en-US" altLang="zh-CN" sz="1800" dirty="0" smtClean="0"/>
              <a:t>	</a:t>
            </a:r>
            <a:r>
              <a:rPr lang="mr-IN" altLang="zh-CN" sz="1800" dirty="0" smtClean="0"/>
              <a:t>…</a:t>
            </a:r>
            <a:r>
              <a:rPr lang="zh-CN" altLang="en-US" sz="1800" dirty="0" smtClean="0"/>
              <a:t> 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}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9441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component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smtClean="0">
                <a:solidFill>
                  <a:srgbClr val="942092"/>
                </a:solidFill>
                <a:latin typeface="+mn-ea"/>
              </a:rPr>
              <a:t>export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smtClean="0">
                <a:solidFill>
                  <a:schemeClr val="accent1"/>
                </a:solidFill>
                <a:latin typeface="+mn-ea"/>
              </a:rPr>
              <a:t>interface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 smtClean="0">
                <a:latin typeface="+mn-ea"/>
              </a:rPr>
              <a:t>IIndexPageProps</a:t>
            </a:r>
            <a:r>
              <a:rPr lang="en-US" altLang="zh-CN" sz="1600" dirty="0" smtClean="0">
                <a:latin typeface="+mn-ea"/>
              </a:rPr>
              <a:t> {}</a:t>
            </a:r>
            <a:br>
              <a:rPr lang="en-US" altLang="zh-CN" sz="1600" dirty="0" smtClean="0">
                <a:latin typeface="+mn-ea"/>
              </a:rPr>
            </a:br>
            <a:r>
              <a:rPr lang="en-US" altLang="zh-CN" sz="1600" dirty="0" smtClean="0">
                <a:solidFill>
                  <a:srgbClr val="942092"/>
                </a:solidFill>
                <a:latin typeface="+mn-ea"/>
              </a:rPr>
              <a:t>export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smtClean="0">
                <a:solidFill>
                  <a:schemeClr val="accent1"/>
                </a:solidFill>
                <a:latin typeface="+mn-ea"/>
              </a:rPr>
              <a:t>interface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 smtClean="0">
                <a:latin typeface="+mn-ea"/>
              </a:rPr>
              <a:t>IIndexPageState</a:t>
            </a:r>
            <a:r>
              <a:rPr lang="en-US" altLang="zh-CN" sz="1600" dirty="0" smtClean="0">
                <a:latin typeface="+mn-ea"/>
              </a:rPr>
              <a:t> {}</a:t>
            </a:r>
            <a:br>
              <a:rPr lang="en-US" altLang="zh-CN" sz="1600" dirty="0" smtClean="0">
                <a:latin typeface="+mn-ea"/>
              </a:rPr>
            </a:br>
            <a:r>
              <a:rPr lang="en-US" altLang="zh-CN" sz="1600" dirty="0" smtClean="0">
                <a:solidFill>
                  <a:schemeClr val="accent1"/>
                </a:solidFill>
                <a:latin typeface="+mn-ea"/>
              </a:rPr>
              <a:t>type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 smtClean="0">
                <a:latin typeface="+mn-ea"/>
              </a:rPr>
              <a:t>StateProps</a:t>
            </a:r>
            <a:r>
              <a:rPr lang="en-US" altLang="zh-CN" sz="1600" dirty="0" smtClean="0">
                <a:latin typeface="+mn-ea"/>
              </a:rPr>
              <a:t> = </a:t>
            </a:r>
            <a:r>
              <a:rPr lang="en-US" altLang="zh-CN" sz="1600" dirty="0" err="1" smtClean="0">
                <a:latin typeface="+mn-ea"/>
              </a:rPr>
              <a:t>ReturnType</a:t>
            </a:r>
            <a:r>
              <a:rPr lang="en-US" altLang="zh-CN" sz="1600" dirty="0" smtClean="0">
                <a:latin typeface="+mn-ea"/>
              </a:rPr>
              <a:t>&lt;</a:t>
            </a:r>
            <a:r>
              <a:rPr lang="en-US" altLang="zh-CN" sz="1600" dirty="0" err="1" smtClean="0">
                <a:solidFill>
                  <a:schemeClr val="accent1"/>
                </a:solidFill>
                <a:latin typeface="+mn-ea"/>
              </a:rPr>
              <a:t>typeof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 smtClean="0">
                <a:latin typeface="+mn-ea"/>
              </a:rPr>
              <a:t>mapStateToProps</a:t>
            </a:r>
            <a:r>
              <a:rPr lang="en-US" altLang="zh-CN" sz="1600" dirty="0" smtClean="0">
                <a:latin typeface="+mn-ea"/>
              </a:rPr>
              <a:t>&gt;;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smtClean="0">
                <a:solidFill>
                  <a:schemeClr val="accent1"/>
                </a:solidFill>
                <a:latin typeface="+mn-ea"/>
              </a:rPr>
              <a:t>type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 smtClean="0">
                <a:latin typeface="+mn-ea"/>
              </a:rPr>
              <a:t>DispatchProps</a:t>
            </a:r>
            <a:r>
              <a:rPr lang="en-US" altLang="zh-CN" sz="1600" dirty="0" smtClean="0">
                <a:latin typeface="+mn-ea"/>
              </a:rPr>
              <a:t> = </a:t>
            </a:r>
            <a:r>
              <a:rPr lang="en-US" altLang="zh-CN" sz="1600" dirty="0" err="1" smtClean="0">
                <a:latin typeface="+mn-ea"/>
              </a:rPr>
              <a:t>ReturnType</a:t>
            </a:r>
            <a:r>
              <a:rPr lang="en-US" altLang="zh-CN" sz="1600" dirty="0" smtClean="0">
                <a:latin typeface="+mn-ea"/>
              </a:rPr>
              <a:t>&lt;</a:t>
            </a:r>
            <a:r>
              <a:rPr lang="en-US" altLang="zh-CN" sz="1600" dirty="0" err="1" smtClean="0">
                <a:solidFill>
                  <a:schemeClr val="accent1"/>
                </a:solidFill>
                <a:latin typeface="+mn-ea"/>
              </a:rPr>
              <a:t>typeof</a:t>
            </a:r>
            <a:r>
              <a:rPr lang="en-US" altLang="zh-CN" sz="1600" dirty="0" smtClean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CN" sz="1600" dirty="0" err="1" smtClean="0">
                <a:latin typeface="+mn-ea"/>
              </a:rPr>
              <a:t>mapDispatchToProps</a:t>
            </a:r>
            <a:r>
              <a:rPr lang="en-US" altLang="zh-CN" sz="1600" dirty="0" smtClean="0">
                <a:latin typeface="+mn-ea"/>
              </a:rPr>
              <a:t>&gt;;</a:t>
            </a:r>
            <a:br>
              <a:rPr lang="en-US" altLang="zh-CN" sz="1600" dirty="0" smtClean="0">
                <a:latin typeface="+mn-ea"/>
              </a:rPr>
            </a:br>
            <a:r>
              <a:rPr lang="en-US" altLang="zh-CN" sz="1600" dirty="0" smtClean="0">
                <a:solidFill>
                  <a:schemeClr val="accent1"/>
                </a:solidFill>
                <a:latin typeface="+mn-ea"/>
              </a:rPr>
              <a:t>type</a:t>
            </a:r>
            <a:r>
              <a:rPr lang="en-US" altLang="zh-CN" sz="1600" dirty="0" smtClean="0">
                <a:latin typeface="+mn-ea"/>
              </a:rPr>
              <a:t> Props =</a:t>
            </a:r>
            <a:r>
              <a:rPr lang="en-US" altLang="zh-CN" sz="1600" dirty="0" err="1" smtClean="0">
                <a:latin typeface="+mn-ea"/>
              </a:rPr>
              <a:t>RouteComponentProps</a:t>
            </a:r>
            <a:r>
              <a:rPr lang="zh-CN" altLang="en-US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&amp;&amp; </a:t>
            </a:r>
            <a:r>
              <a:rPr lang="en-US" altLang="zh-CN" sz="1600" dirty="0" err="1" smtClean="0">
                <a:latin typeface="+mn-ea"/>
              </a:rPr>
              <a:t>StateProps</a:t>
            </a:r>
            <a:r>
              <a:rPr lang="en-US" altLang="zh-CN" sz="1600" dirty="0" smtClean="0">
                <a:latin typeface="+mn-ea"/>
              </a:rPr>
              <a:t> &amp; </a:t>
            </a:r>
            <a:r>
              <a:rPr lang="en-US" altLang="zh-CN" sz="1600" dirty="0" err="1" smtClean="0">
                <a:latin typeface="+mn-ea"/>
              </a:rPr>
              <a:t>DispatchProps</a:t>
            </a:r>
            <a:r>
              <a:rPr lang="en-US" altLang="zh-CN" sz="1600" dirty="0" smtClean="0">
                <a:latin typeface="+mn-ea"/>
              </a:rPr>
              <a:t> &amp; </a:t>
            </a:r>
            <a:r>
              <a:rPr lang="en-US" altLang="zh-CN" sz="1600" dirty="0" err="1" smtClean="0">
                <a:latin typeface="+mn-ea"/>
              </a:rPr>
              <a:t>IIndexPageProps</a:t>
            </a:r>
            <a:r>
              <a:rPr lang="en-US" altLang="zh-CN" sz="1600" dirty="0" smtClean="0">
                <a:latin typeface="+mn-ea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 smtClean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smtClean="0">
                <a:solidFill>
                  <a:srgbClr val="942092"/>
                </a:solidFill>
                <a:latin typeface="+mn-ea"/>
              </a:rPr>
              <a:t>export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smtClean="0">
                <a:solidFill>
                  <a:schemeClr val="accent1"/>
                </a:solidFill>
                <a:latin typeface="+mn-ea"/>
              </a:rPr>
              <a:t>class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 smtClean="0">
                <a:latin typeface="+mn-ea"/>
              </a:rPr>
              <a:t>IndexPage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smtClean="0">
                <a:solidFill>
                  <a:schemeClr val="accent1"/>
                </a:solidFill>
                <a:latin typeface="+mn-ea"/>
              </a:rPr>
              <a:t>extends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 smtClean="0">
                <a:latin typeface="+mn-ea"/>
              </a:rPr>
              <a:t>React.Component</a:t>
            </a:r>
            <a:r>
              <a:rPr lang="en-US" altLang="zh-CN" sz="1600" dirty="0" smtClean="0">
                <a:latin typeface="+mn-ea"/>
              </a:rPr>
              <a:t>&lt;Props, </a:t>
            </a:r>
            <a:r>
              <a:rPr lang="en-US" altLang="zh-CN" sz="1600" dirty="0" err="1" smtClean="0">
                <a:latin typeface="+mn-ea"/>
              </a:rPr>
              <a:t>IIndexPageState</a:t>
            </a:r>
            <a:r>
              <a:rPr lang="en-US" altLang="zh-CN" sz="1600" dirty="0" smtClean="0">
                <a:latin typeface="+mn-ea"/>
              </a:rPr>
              <a:t>&gt; {}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smtClean="0">
                <a:solidFill>
                  <a:schemeClr val="accent1"/>
                </a:solidFill>
                <a:latin typeface="+mn-ea"/>
              </a:rPr>
              <a:t>function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 smtClean="0">
                <a:latin typeface="+mn-ea"/>
              </a:rPr>
              <a:t>mapStateToProps</a:t>
            </a:r>
            <a:r>
              <a:rPr lang="en-US" altLang="zh-CN" sz="1600" dirty="0" smtClean="0">
                <a:latin typeface="+mn-ea"/>
              </a:rPr>
              <a:t>(state: </a:t>
            </a:r>
            <a:r>
              <a:rPr lang="en-US" altLang="zh-CN" sz="1600" dirty="0" err="1" smtClean="0">
                <a:latin typeface="+mn-ea"/>
              </a:rPr>
              <a:t>IRootState</a:t>
            </a:r>
            <a:r>
              <a:rPr lang="en-US" altLang="zh-CN" sz="1600" dirty="0" smtClean="0">
                <a:latin typeface="+mn-ea"/>
              </a:rPr>
              <a:t>, </a:t>
            </a:r>
            <a:r>
              <a:rPr lang="en-US" altLang="zh-CN" sz="1600" dirty="0" err="1" smtClean="0">
                <a:latin typeface="+mn-ea"/>
              </a:rPr>
              <a:t>ownProps</a:t>
            </a:r>
            <a:r>
              <a:rPr lang="en-US" altLang="zh-CN" sz="1600" dirty="0" smtClean="0">
                <a:latin typeface="+mn-ea"/>
              </a:rPr>
              <a:t>: </a:t>
            </a:r>
            <a:r>
              <a:rPr lang="en-US" altLang="zh-CN" sz="1600" dirty="0" err="1" smtClean="0">
                <a:latin typeface="+mn-ea"/>
              </a:rPr>
              <a:t>IIndexPageProps</a:t>
            </a:r>
            <a:r>
              <a:rPr lang="en-US" altLang="zh-CN" sz="1600" dirty="0" smtClean="0">
                <a:latin typeface="+mn-ea"/>
              </a:rPr>
              <a:t>) {}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smtClean="0">
                <a:solidFill>
                  <a:schemeClr val="accent1"/>
                </a:solidFill>
                <a:latin typeface="+mn-ea"/>
              </a:rPr>
              <a:t>function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 smtClean="0">
                <a:latin typeface="+mn-ea"/>
              </a:rPr>
              <a:t>mapDispatchToProps</a:t>
            </a:r>
            <a:r>
              <a:rPr lang="en-US" altLang="zh-CN" sz="1600" dirty="0" smtClean="0">
                <a:latin typeface="+mn-ea"/>
              </a:rPr>
              <a:t>(dispatch: Dispatch, </a:t>
            </a:r>
            <a:r>
              <a:rPr lang="en-US" altLang="zh-CN" sz="1600" dirty="0" err="1" smtClean="0">
                <a:latin typeface="+mn-ea"/>
              </a:rPr>
              <a:t>ownProps</a:t>
            </a:r>
            <a:r>
              <a:rPr lang="en-US" altLang="zh-CN" sz="1600" dirty="0" smtClean="0">
                <a:latin typeface="+mn-ea"/>
              </a:rPr>
              <a:t>: </a:t>
            </a:r>
            <a:r>
              <a:rPr lang="en-US" altLang="zh-CN" sz="1600" dirty="0" err="1" smtClean="0">
                <a:latin typeface="+mn-ea"/>
              </a:rPr>
              <a:t>IIndexPageProps</a:t>
            </a:r>
            <a:r>
              <a:rPr lang="en-US" altLang="zh-CN" sz="1600" dirty="0" smtClean="0">
                <a:latin typeface="+mn-ea"/>
              </a:rPr>
              <a:t>) {}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smtClean="0">
                <a:solidFill>
                  <a:srgbClr val="942092"/>
                </a:solidFill>
                <a:latin typeface="+mn-ea"/>
              </a:rPr>
              <a:t>export default </a:t>
            </a:r>
            <a:r>
              <a:rPr lang="en-US" altLang="zh-CN" sz="1600" dirty="0" smtClean="0">
                <a:latin typeface="+mn-ea"/>
              </a:rPr>
              <a:t>connect&lt;</a:t>
            </a:r>
            <a:r>
              <a:rPr lang="en-US" altLang="zh-CN" sz="1600" dirty="0" err="1" smtClean="0">
                <a:latin typeface="+mn-ea"/>
              </a:rPr>
              <a:t>StateProps</a:t>
            </a:r>
            <a:r>
              <a:rPr lang="en-US" altLang="zh-CN" sz="1600" dirty="0" smtClean="0">
                <a:latin typeface="+mn-ea"/>
              </a:rPr>
              <a:t>, </a:t>
            </a:r>
            <a:r>
              <a:rPr lang="en-US" altLang="zh-CN" sz="1600" dirty="0" err="1" smtClean="0">
                <a:latin typeface="+mn-ea"/>
              </a:rPr>
              <a:t>DispatchProps</a:t>
            </a:r>
            <a:r>
              <a:rPr lang="en-US" altLang="zh-CN" sz="1600" dirty="0" smtClean="0">
                <a:latin typeface="+mn-ea"/>
              </a:rPr>
              <a:t>, </a:t>
            </a:r>
            <a:r>
              <a:rPr lang="en-US" altLang="zh-CN" sz="1600" dirty="0" err="1" smtClean="0">
                <a:latin typeface="+mn-ea"/>
              </a:rPr>
              <a:t>IIndexPageProps</a:t>
            </a:r>
            <a:r>
              <a:rPr lang="en-US" altLang="zh-CN" sz="1600" dirty="0" smtClean="0">
                <a:latin typeface="+mn-ea"/>
              </a:rPr>
              <a:t>&gt;(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600" dirty="0" err="1" smtClean="0">
                <a:latin typeface="+mn-ea"/>
              </a:rPr>
              <a:t>mapStateToProps</a:t>
            </a:r>
            <a:r>
              <a:rPr lang="en-US" altLang="zh-CN" sz="1600" dirty="0" smtClean="0">
                <a:latin typeface="+mn-ea"/>
              </a:rPr>
              <a:t>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600" dirty="0" err="1" smtClean="0">
                <a:latin typeface="+mn-ea"/>
              </a:rPr>
              <a:t>mapDispatchToProps</a:t>
            </a:r>
            <a:endParaRPr lang="en-US" altLang="zh-CN" sz="1600" dirty="0" smtClean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smtClean="0">
                <a:latin typeface="+mn-ea"/>
              </a:rPr>
              <a:t>)(</a:t>
            </a:r>
            <a:r>
              <a:rPr lang="en-US" altLang="zh-CN" sz="1600" dirty="0" err="1" smtClean="0">
                <a:latin typeface="+mn-ea"/>
              </a:rPr>
              <a:t>IndexPage</a:t>
            </a:r>
            <a:r>
              <a:rPr lang="en-US" altLang="zh-CN" sz="1600" dirty="0" smtClean="0">
                <a:latin typeface="+mn-ea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41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Usage</a:t>
            </a:r>
            <a:r>
              <a:rPr kumimoji="1" lang="zh-CN" altLang="en-US" dirty="0" smtClean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ADV:List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158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n</a:t>
            </a:r>
            <a:r>
              <a:rPr kumimoji="1" lang="en-US" altLang="zh-CN" dirty="0" smtClean="0"/>
              <a:t>ode</a:t>
            </a:r>
            <a:r>
              <a:rPr kumimoji="1" lang="zh-CN" altLang="en-US" dirty="0" smtClean="0"/>
              <a:t> </a:t>
            </a:r>
            <a:r>
              <a:rPr lang="en-US" altLang="zh-CN" dirty="0"/>
              <a:t>./scripts/</a:t>
            </a:r>
            <a:r>
              <a:rPr lang="en-US" altLang="zh-CN" dirty="0" err="1"/>
              <a:t>kit.js</a:t>
            </a:r>
            <a:r>
              <a:rPr lang="en-US" altLang="zh-CN" dirty="0"/>
              <a:t> </a:t>
            </a:r>
            <a:r>
              <a:rPr lang="en-US" altLang="zh-CN" dirty="0" smtClean="0"/>
              <a:t>add</a:t>
            </a:r>
          </a:p>
          <a:p>
            <a:pPr>
              <a:buFont typeface="Arial" charset="0"/>
              <a:buChar char="•"/>
            </a:pPr>
            <a:endParaRPr lang="en-US" altLang="zh-CN" dirty="0" smtClean="0"/>
          </a:p>
          <a:p>
            <a:pPr>
              <a:buFont typeface="Arial" charset="0"/>
              <a:buChar char="•"/>
            </a:pPr>
            <a:r>
              <a:rPr lang="en-US" altLang="zh-CN" dirty="0"/>
              <a:t>l</a:t>
            </a:r>
            <a:r>
              <a:rPr lang="en-US" altLang="zh-CN" dirty="0" smtClean="0"/>
              <a:t>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feature/</a:t>
            </a:r>
            <a:r>
              <a:rPr lang="en-US" altLang="zh-CN" dirty="0" err="1" smtClean="0">
                <a:solidFill>
                  <a:srgbClr val="FF0000"/>
                </a:solidFill>
              </a:rPr>
              <a:t>testList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-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>
              <a:buFont typeface="Arial" charset="0"/>
              <a:buChar char="•"/>
            </a:pP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0" y="0"/>
            <a:ext cx="5080000" cy="5003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53000"/>
            <a:ext cx="8585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216</Words>
  <Application>Microsoft Macintosh PowerPoint</Application>
  <PresentationFormat>宽屏</PresentationFormat>
  <Paragraphs>157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DengXian</vt:lpstr>
      <vt:lpstr>DengXian Light</vt:lpstr>
      <vt:lpstr>Mangal</vt:lpstr>
      <vt:lpstr>Arial</vt:lpstr>
      <vt:lpstr>Office 主题</vt:lpstr>
      <vt:lpstr>Tkit</vt:lpstr>
      <vt:lpstr>技术方案</vt:lpstr>
      <vt:lpstr>目录结构</vt:lpstr>
      <vt:lpstr>页面路由-config/routeConfig.ts</vt:lpstr>
      <vt:lpstr>store: IRootState</vt:lpstr>
      <vt:lpstr>Usage - Base</vt:lpstr>
      <vt:lpstr>action</vt:lpstr>
      <vt:lpstr>component</vt:lpstr>
      <vt:lpstr>Usage – ADV:List</vt:lpstr>
      <vt:lpstr>Usage – ADV:doAsync</vt:lpstr>
      <vt:lpstr>PowerPoint 演示文稿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Tkit</dc:title>
  <dc:creator>Microsoft Office 用户</dc:creator>
  <cp:lastModifiedBy>Microsoft Office 用户</cp:lastModifiedBy>
  <cp:revision>81</cp:revision>
  <dcterms:created xsi:type="dcterms:W3CDTF">2018-12-06T06:51:12Z</dcterms:created>
  <dcterms:modified xsi:type="dcterms:W3CDTF">2018-12-06T09:34:53Z</dcterms:modified>
</cp:coreProperties>
</file>