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rtality Prediction &amp; Interpre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Mortality Prediction &amp; Interpretation</a:t>
            </a:r>
          </a:p>
        </p:txBody>
      </p:sp>
      <p:sp>
        <p:nvSpPr>
          <p:cNvPr id="152" name="Nilay Pradhan, Priyanka Sabale, Raghu Soorianarayanan, Suman Paladugu"/>
          <p:cNvSpPr txBox="1"/>
          <p:nvPr/>
        </p:nvSpPr>
        <p:spPr>
          <a:xfrm>
            <a:off x="1240333" y="7825515"/>
            <a:ext cx="15542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>
                <a:solidFill>
                  <a:srgbClr val="58585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Nilay Pradhan, Priyanka Sabale, Raghu Soorianarayanan, Suman Paladugu</a:t>
            </a:r>
          </a:p>
        </p:txBody>
      </p:sp>
      <p:pic>
        <p:nvPicPr>
          <p:cNvPr id="153" name="Screen Shot 2020-12-06 at 10.00.04 PM.png" descr="Screen Shot 2020-12-06 at 10.00.04 PM.png"/>
          <p:cNvPicPr>
            <a:picLocks noChangeAspect="1"/>
          </p:cNvPicPr>
          <p:nvPr/>
        </p:nvPicPr>
        <p:blipFill>
          <a:blip r:embed="rId2"/>
          <a:srcRect t="1760" b="1760"/>
          <a:stretch>
            <a:fillRect/>
          </a:stretch>
        </p:blipFill>
        <p:spPr>
          <a:xfrm>
            <a:off x="17202779" y="2771155"/>
            <a:ext cx="5168069" cy="86052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56" name="CS-109A: Group 111"/>
          <p:cNvSpPr txBox="1"/>
          <p:nvPr/>
        </p:nvSpPr>
        <p:spPr>
          <a:xfrm>
            <a:off x="1252973" y="8832621"/>
            <a:ext cx="451896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>
                <a:solidFill>
                  <a:srgbClr val="929292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CS-109A: Group 111</a:t>
            </a:r>
          </a:p>
        </p:txBody>
      </p:sp>
      <p:sp>
        <p:nvSpPr>
          <p:cNvPr id="157" name="Fall 2020"/>
          <p:cNvSpPr txBox="1"/>
          <p:nvPr/>
        </p:nvSpPr>
        <p:spPr>
          <a:xfrm>
            <a:off x="1275164" y="9625331"/>
            <a:ext cx="178639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800">
                <a:solidFill>
                  <a:srgbClr val="ABABAB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Fall 2020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 Interpre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SHAP Interpretation</a:t>
            </a:r>
          </a:p>
        </p:txBody>
      </p:sp>
      <p:sp>
        <p:nvSpPr>
          <p:cNvPr id="195" name="Global feature importan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Global feature importance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 Interpre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SHAP Interpretation</a:t>
            </a:r>
          </a:p>
        </p:txBody>
      </p:sp>
      <p:sp>
        <p:nvSpPr>
          <p:cNvPr id="199" name="Feature Interac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Feature Interaction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20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20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ject Go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Goal </a:t>
            </a:r>
          </a:p>
        </p:txBody>
      </p:sp>
      <p:sp>
        <p:nvSpPr>
          <p:cNvPr id="161" name="Understand the significant factors that increase mortality risk…"/>
          <p:cNvSpPr txBox="1">
            <a:spLocks noGrp="1"/>
          </p:cNvSpPr>
          <p:nvPr>
            <p:ph type="body" idx="1"/>
          </p:nvPr>
        </p:nvSpPr>
        <p:spPr>
          <a:xfrm>
            <a:off x="1206500" y="3240429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Understand the significant factors that increase mortality risk</a:t>
            </a:r>
          </a:p>
          <a:p>
            <a:r>
              <a:t>Build a model to identify the factors that play a major role in increasing a person’s risk of dying</a:t>
            </a:r>
          </a:p>
          <a:p>
            <a:r>
              <a:t>Make the model more explainable to the medical community where interpretation of the data is more important.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  <p:sp>
        <p:nvSpPr>
          <p:cNvPr id="165" name="Pre-processed data from NHANES1 study that took place during 1971-75 and follow-up studies done until 1993…"/>
          <p:cNvSpPr txBox="1">
            <a:spLocks noGrp="1"/>
          </p:cNvSpPr>
          <p:nvPr>
            <p:ph type="body" idx="1"/>
          </p:nvPr>
        </p:nvSpPr>
        <p:spPr>
          <a:xfrm>
            <a:off x="1206500" y="2913900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Pre-processed data from NHANES1 study that took place during 1971-75 and follow-up studies done until 1993</a:t>
            </a:r>
          </a:p>
          <a:p>
            <a:r>
              <a:t>Data collected on indicators of the nutritional and health status of participants</a:t>
            </a:r>
          </a:p>
          <a:p>
            <a:r>
              <a:t>Involves physical measurements, clinical assessments and biochemical tests </a:t>
            </a:r>
          </a:p>
          <a:p>
            <a:r>
              <a:t>Data contains information of 9931 participants from Age 25-74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ata pre-processing/prep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pre-processing/preparation</a:t>
            </a:r>
          </a:p>
        </p:txBody>
      </p:sp>
      <p:sp>
        <p:nvSpPr>
          <p:cNvPr id="169" name="Target variable interpretation…"/>
          <p:cNvSpPr txBox="1">
            <a:spLocks noGrp="1"/>
          </p:cNvSpPr>
          <p:nvPr>
            <p:ph type="body" idx="1"/>
          </p:nvPr>
        </p:nvSpPr>
        <p:spPr>
          <a:xfrm>
            <a:off x="1363512" y="3008107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Target variable interpretation</a:t>
            </a:r>
          </a:p>
          <a:p>
            <a:r>
              <a:t>Data imputation on missing data</a:t>
            </a:r>
          </a:p>
          <a:p>
            <a:r>
              <a:t>Identifying race and sex categories</a:t>
            </a:r>
          </a:p>
          <a:p>
            <a:r>
              <a:t>Adding flags indicating predictors outside of normal range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ploratory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Exploratory Data Analysis</a:t>
            </a:r>
          </a:p>
        </p:txBody>
      </p:sp>
      <p:sp>
        <p:nvSpPr>
          <p:cNvPr id="17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aseline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Baseline Model</a:t>
            </a:r>
          </a:p>
        </p:txBody>
      </p:sp>
      <p:sp>
        <p:nvSpPr>
          <p:cNvPr id="177" name="Bagging model with 30 bootstraps and 3-depth decision tree…"/>
          <p:cNvSpPr txBox="1">
            <a:spLocks noGrp="1"/>
          </p:cNvSpPr>
          <p:nvPr>
            <p:ph type="body" idx="1"/>
          </p:nvPr>
        </p:nvSpPr>
        <p:spPr>
          <a:xfrm>
            <a:off x="1206499" y="314941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Bagging model with 30 bootstraps and 3-depth decision tree</a:t>
            </a:r>
          </a:p>
          <a:p>
            <a:r>
              <a:t>Feature Importance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9" name="Screen Shot 2020-12-07 at 9.41.08 AM.png" descr="Screen Shot 2020-12-07 at 9.41.08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68079" y="4389180"/>
            <a:ext cx="10109422" cy="354057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dels explo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explored</a:t>
            </a:r>
          </a:p>
        </p:txBody>
      </p:sp>
      <p:sp>
        <p:nvSpPr>
          <p:cNvPr id="184" name="Random Forest…"/>
          <p:cNvSpPr txBox="1">
            <a:spLocks noGrp="1"/>
          </p:cNvSpPr>
          <p:nvPr>
            <p:ph type="body" idx="4294967295"/>
          </p:nvPr>
        </p:nvSpPr>
        <p:spPr>
          <a:xfrm>
            <a:off x="1206500" y="3149419"/>
            <a:ext cx="21971000" cy="8256011"/>
          </a:xfrm>
          <a:prstGeom prst="rect">
            <a:avLst/>
          </a:prstGeom>
        </p:spPr>
        <p:txBody>
          <a:bodyPr/>
          <a:lstStyle/>
          <a:p>
            <a:r>
              <a:t>Random Forest</a:t>
            </a:r>
          </a:p>
          <a:p>
            <a:r>
              <a:t>AdaBoost</a:t>
            </a:r>
          </a:p>
          <a:p>
            <a:r>
              <a:t>XGBoost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87" name="AUC…"/>
          <p:cNvSpPr txBox="1">
            <a:spLocks noGrp="1"/>
          </p:cNvSpPr>
          <p:nvPr>
            <p:ph type="body" idx="1"/>
          </p:nvPr>
        </p:nvSpPr>
        <p:spPr>
          <a:xfrm>
            <a:off x="1080890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AUC</a:t>
            </a:r>
          </a:p>
          <a:p>
            <a:r>
              <a:t>Accuracy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189" name="Table"/>
          <p:cNvGraphicFramePr/>
          <p:nvPr/>
        </p:nvGraphicFramePr>
        <p:xfrm>
          <a:off x="2002787" y="6723795"/>
          <a:ext cx="10972800" cy="3305427"/>
        </p:xfrm>
        <a:graphic>
          <a:graphicData uri="http://schemas.openxmlformats.org/drawingml/2006/table">
            <a:tbl>
              <a:tblPr firstRow="1" firstCol="1" bandRow="1">
                <a:tableStyleId>{2708684C-4D16-4618-839F-0558EEFCDFE6}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9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Model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AUC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Random Forest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AdaBoost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XGBoost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 Interpre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SHAP Interpretation</a:t>
            </a:r>
          </a:p>
        </p:txBody>
      </p:sp>
      <p:sp>
        <p:nvSpPr>
          <p:cNvPr id="192" name="Local feature importan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Local feature importance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F5ADF55C80F4A8C79927091D4FADC" ma:contentTypeVersion="4" ma:contentTypeDescription="Create a new document." ma:contentTypeScope="" ma:versionID="98a64cf9b461d4641ba916bab793c149">
  <xsd:schema xmlns:xsd="http://www.w3.org/2001/XMLSchema" xmlns:xs="http://www.w3.org/2001/XMLSchema" xmlns:p="http://schemas.microsoft.com/office/2006/metadata/properties" xmlns:ns2="942f9929-5e4f-4c14-8aa0-ea20b43b8905" targetNamespace="http://schemas.microsoft.com/office/2006/metadata/properties" ma:root="true" ma:fieldsID="d768a60d2be03f20bbbd220cf8f049d4" ns2:_="">
    <xsd:import namespace="942f9929-5e4f-4c14-8aa0-ea20b43b89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f9929-5e4f-4c14-8aa0-ea20b43b8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C530E-49A6-4E61-97B9-F11E55E4931B}"/>
</file>

<file path=customXml/itemProps2.xml><?xml version="1.0" encoding="utf-8"?>
<ds:datastoreItem xmlns:ds="http://schemas.openxmlformats.org/officeDocument/2006/customXml" ds:itemID="{62E3EF73-4910-499B-8659-2CBA29C6FC0C}"/>
</file>

<file path=customXml/itemProps3.xml><?xml version="1.0" encoding="utf-8"?>
<ds:datastoreItem xmlns:ds="http://schemas.openxmlformats.org/officeDocument/2006/customXml" ds:itemID="{AA406BF3-1977-4344-89B5-04FE979B8C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American Typewriter</vt:lpstr>
      <vt:lpstr>Helvetica</vt:lpstr>
      <vt:lpstr>Helvetica Neue</vt:lpstr>
      <vt:lpstr>Helvetica Neue Medium</vt:lpstr>
      <vt:lpstr>21_BasicWhite</vt:lpstr>
      <vt:lpstr>Mortality Prediction &amp; Interpretation</vt:lpstr>
      <vt:lpstr>Project Goal </vt:lpstr>
      <vt:lpstr>Data</vt:lpstr>
      <vt:lpstr>Data pre-processing/preparation</vt:lpstr>
      <vt:lpstr>Exploratory Data Analysis</vt:lpstr>
      <vt:lpstr>Baseline Model</vt:lpstr>
      <vt:lpstr>Models explored</vt:lpstr>
      <vt:lpstr>Results</vt:lpstr>
      <vt:lpstr>SHAP Interpretation</vt:lpstr>
      <vt:lpstr>SHAP Interpretation</vt:lpstr>
      <vt:lpstr>SHAP Interpretation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Prediction &amp; Interpretation</dc:title>
  <cp:lastModifiedBy>Microsoft Office User</cp:lastModifiedBy>
  <cp:revision>2</cp:revision>
  <dcterms:modified xsi:type="dcterms:W3CDTF">2020-12-07T14:53:06Z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0x0101001E5F5ADF55C80F4A8C79927091D4FADC</vt:lpwstr>
  </property>
</Properties>
</file>