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 y="9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ogulaakhilkumar/Akhilgogula-keylogger"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G.AKHIL KUMAR</a:t>
            </a:r>
            <a:br>
              <a:rPr lang="en-GB" spc="15" dirty="0"/>
            </a:br>
            <a:r>
              <a:rPr lang="en-GB" spc="15" dirty="0"/>
              <a:t>ID: Y22CO015</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Link:         </a:t>
            </a:r>
            <a:r>
              <a:rPr lang="en-IN" dirty="0">
                <a:hlinkClick r:id="rId2"/>
              </a:rPr>
              <a:t>https://github.com/gogulaakhilkumar/Akhilgogula-keylogger</a:t>
            </a:r>
            <a:endParaRPr lang="en-IN" dirty="0"/>
          </a:p>
          <a:p>
            <a:r>
              <a:rPr lang="en-IN" dirty="0"/>
              <a:t> ID:  	y22co015</a:t>
            </a:r>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715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G.AKHIL KUMAR ID: Y22CO015</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Akhil Gogula</cp:lastModifiedBy>
  <cp:revision>13</cp:revision>
  <dcterms:created xsi:type="dcterms:W3CDTF">2024-06-03T05:48:59Z</dcterms:created>
  <dcterms:modified xsi:type="dcterms:W3CDTF">2024-06-19T17:17:58Z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