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>
        <p:scale>
          <a:sx n="150" d="100"/>
          <a:sy n="150" d="100"/>
        </p:scale>
        <p:origin x="-90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BFAB-5D42-F77D-679F-4197265E4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8AD4A-FC48-2A55-F0D5-D4810EBB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3B810-9C42-9BBA-6B8A-A26CC9D5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58D5A-CC09-C576-27EF-C5A63089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29224-F297-6728-DD72-12FB825D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7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21BB-58C7-1BAF-ACF3-BB50F0CE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C0B21-431F-7E86-08B4-61ECB423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85380-B9E9-1D14-DA49-02750052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3A90C-E071-89BB-2F9C-108BE55E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60895-99C3-7895-CF0C-B4A3F8F5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4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64255F-07A3-C822-E6EA-FBE005ED0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E5D4D-4A0D-7FD1-F2D1-E51961E0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B3AD9-C90E-3FBE-0FA8-81C6BDE0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F8A22-76FD-719C-2801-8F4303D1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B319C-ADBB-4E02-BE69-0DEC7DA5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371ED-CF0F-EA38-4879-5F5F9948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F1B7F-35E5-A0E5-5D78-8673119C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781D-D6DE-2585-A5DB-00F26830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A296B-662F-606D-0716-7181CCDC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9E438-1F18-42F1-DB35-9FDF764F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0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C4A7B-AC1D-6E41-E078-49DAE0C6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7C0B6-032D-1A9F-2752-105605A3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56768-C508-8E8E-2AE3-D3D6C8E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77896-CBC3-1A91-142B-079ACF9B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A85F8-158D-B744-BDA3-BA1CE003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51AE4-0964-0DD2-889E-74484DA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593D9-5A44-AEA2-1F27-ECB20445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617A-E184-505A-B0E4-B17E7E1F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58FFC-FD85-11ED-8F38-DA40D876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87274-EED2-3D2A-2507-56FD599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77496-79F2-4745-8B74-DFAD2EDB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7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004B8-6146-B968-F713-820B0B80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D2176-6958-1C0F-A197-0FDAB04F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9E814-9C7D-34C1-F570-59C7D5C20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F383B6-C28E-E616-1081-268D16398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F18CC-005E-1312-D6D0-F26B6EC78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9FF6B8-D407-74C6-8DF7-9A43ABA4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F25A9E-E097-E1C8-6642-3101F6B1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ECC22-1FF8-FE46-BDA4-C511C17A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8FAB-58BB-7E8B-9115-1DFDC1FE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443E89-48F2-9E3A-1753-E079752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E5C1EC-F8B1-1CE7-BF32-8DFA99C7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BAAC3-BF60-BE3F-FC2F-01CB5B7C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2D7D7-2FCC-F99F-3AAC-579F3A4E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4AD11-5497-0156-EBCC-D9000B34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CAE7D-B178-5D82-87C4-BB93E94A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EC774-F032-4538-13B5-E3C6BAB6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9536D-B83E-8E0E-F1A5-D8D2A5DE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31A69-BC11-3C7D-929E-BD301785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AEE8D-369C-56E2-0F4B-E53EE036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60673-1231-0B43-8648-92F34A88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D1FE0-2D67-A97C-FBC5-ACCB9ABB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E5E9D-5831-372A-584C-ACBCE5F5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EF6A23-4451-FE2D-E727-1846C879A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84AB8-A178-4172-35EA-FACFCC0A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96854-CF87-5892-DB54-4F3CB1BC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784B35-7922-0B2E-1C1E-11F77DF7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7F682-18FA-3B34-5149-76B21020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F72C8-73C4-6B78-976C-E3F2DC7A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2EB39-7924-3D86-A56E-58BB4386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5FC5-67F7-4B72-0285-0B89834AF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493A-05EC-40EC-9369-9E72855A14C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945AA-FA1B-D758-03B7-66795F49F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2F0B-414E-C445-0563-15662DE62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17D9-7E83-4CE8-A7FF-C7743F526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206F23E5-6EB7-5409-FD28-8B40828E93E0}"/>
              </a:ext>
            </a:extLst>
          </p:cNvPr>
          <p:cNvCxnSpPr>
            <a:cxnSpLocks/>
            <a:stCxn id="15" idx="4"/>
            <a:endCxn id="13" idx="4"/>
          </p:cNvCxnSpPr>
          <p:nvPr/>
        </p:nvCxnSpPr>
        <p:spPr>
          <a:xfrm rot="5400000">
            <a:off x="2566944" y="882589"/>
            <a:ext cx="1" cy="218113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EFBC1438-3387-9435-7249-D608DACB7FDC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2566944" y="303749"/>
            <a:ext cx="1" cy="218113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A726B95E-4883-F220-5411-E4A5979A785B}"/>
              </a:ext>
            </a:extLst>
          </p:cNvPr>
          <p:cNvSpPr/>
          <p:nvPr/>
        </p:nvSpPr>
        <p:spPr>
          <a:xfrm>
            <a:off x="1019175" y="1394318"/>
            <a:ext cx="914400" cy="578841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setup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</a:rPr>
              <a:t>init</a:t>
            </a:r>
            <a:r>
              <a:rPr lang="en-US" altLang="ko-KR" sz="700" dirty="0">
                <a:solidFill>
                  <a:schemeClr val="tx1"/>
                </a:solidFill>
              </a:rPr>
              <a:t> state)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A7F469-D8ED-A2D9-D341-2EB24AF06B09}"/>
              </a:ext>
            </a:extLst>
          </p:cNvPr>
          <p:cNvSpPr/>
          <p:nvPr/>
        </p:nvSpPr>
        <p:spPr>
          <a:xfrm>
            <a:off x="3200313" y="1394317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l2l</a:t>
            </a:r>
          </a:p>
          <a:p>
            <a:pPr algn="ctr"/>
            <a:r>
              <a:rPr lang="en-US" altLang="ko-KR" sz="700" dirty="0"/>
              <a:t>(calibration)</a:t>
            </a:r>
            <a:endParaRPr lang="ko-KR" altLang="en-US" sz="7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CF809F-3CE1-C384-BFAD-1A9863453CEB}"/>
              </a:ext>
            </a:extLst>
          </p:cNvPr>
          <p:cNvSpPr/>
          <p:nvPr/>
        </p:nvSpPr>
        <p:spPr>
          <a:xfrm>
            <a:off x="2109744" y="1041985"/>
            <a:ext cx="91440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L2L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2E755E-9DEE-8F30-90E9-54599739CFA6}"/>
              </a:ext>
            </a:extLst>
          </p:cNvPr>
          <p:cNvSpPr/>
          <p:nvPr/>
        </p:nvSpPr>
        <p:spPr>
          <a:xfrm>
            <a:off x="2109744" y="2125558"/>
            <a:ext cx="91440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CANCEL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824255-45AD-A916-A4DD-286F0BC10E37}"/>
              </a:ext>
            </a:extLst>
          </p:cNvPr>
          <p:cNvSpPr/>
          <p:nvPr/>
        </p:nvSpPr>
        <p:spPr>
          <a:xfrm>
            <a:off x="3200313" y="3162300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ready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3EE9E28-C9BE-65A6-719D-0A6A5C184541}"/>
              </a:ext>
            </a:extLst>
          </p:cNvPr>
          <p:cNvCxnSpPr>
            <a:stCxn id="15" idx="4"/>
            <a:endCxn id="29" idx="0"/>
          </p:cNvCxnSpPr>
          <p:nvPr/>
        </p:nvCxnSpPr>
        <p:spPr>
          <a:xfrm>
            <a:off x="3657513" y="1973158"/>
            <a:ext cx="0" cy="118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496F0B-8057-95CA-3212-A303C74368D1}"/>
              </a:ext>
            </a:extLst>
          </p:cNvPr>
          <p:cNvSpPr/>
          <p:nvPr/>
        </p:nvSpPr>
        <p:spPr>
          <a:xfrm>
            <a:off x="3275813" y="2419350"/>
            <a:ext cx="763399" cy="32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calibration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4DABC0D-2629-B5D8-6221-8F7D4EBCE682}"/>
              </a:ext>
            </a:extLst>
          </p:cNvPr>
          <p:cNvSpPr/>
          <p:nvPr/>
        </p:nvSpPr>
        <p:spPr>
          <a:xfrm>
            <a:off x="5567409" y="2583460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sine str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A960C8E-095D-1A4D-69A5-F822E1707183}"/>
              </a:ext>
            </a:extLst>
          </p:cNvPr>
          <p:cNvSpPr/>
          <p:nvPr/>
        </p:nvSpPr>
        <p:spPr>
          <a:xfrm>
            <a:off x="5567409" y="3741141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const str</a:t>
            </a:r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448AE7E9-C6B6-F027-E63F-10407A3ACF9D}"/>
              </a:ext>
            </a:extLst>
          </p:cNvPr>
          <p:cNvCxnSpPr>
            <a:stCxn id="29" idx="7"/>
            <a:endCxn id="35" idx="2"/>
          </p:cNvCxnSpPr>
          <p:nvPr/>
        </p:nvCxnSpPr>
        <p:spPr>
          <a:xfrm rot="5400000" flipH="1" flipV="1">
            <a:off x="4587011" y="2266672"/>
            <a:ext cx="374188" cy="158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1BF982BE-968C-6A85-F88B-4064D31C9ABE}"/>
              </a:ext>
            </a:extLst>
          </p:cNvPr>
          <p:cNvCxnSpPr>
            <a:cxnSpLocks/>
            <a:stCxn id="29" idx="5"/>
            <a:endCxn id="41" idx="2"/>
          </p:cNvCxnSpPr>
          <p:nvPr/>
        </p:nvCxnSpPr>
        <p:spPr>
          <a:xfrm rot="16200000" flipH="1">
            <a:off x="4587010" y="3050163"/>
            <a:ext cx="374190" cy="158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C44739C-5B8F-2E80-4E25-4DC57812EC02}"/>
              </a:ext>
            </a:extLst>
          </p:cNvPr>
          <p:cNvSpPr/>
          <p:nvPr/>
        </p:nvSpPr>
        <p:spPr>
          <a:xfrm>
            <a:off x="4392405" y="2749752"/>
            <a:ext cx="763399" cy="328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SINESTR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1C77F3-3A0B-D13B-F587-D91A0D3B2E3C}"/>
              </a:ext>
            </a:extLst>
          </p:cNvPr>
          <p:cNvSpPr/>
          <p:nvPr/>
        </p:nvSpPr>
        <p:spPr>
          <a:xfrm>
            <a:off x="4392404" y="3812722"/>
            <a:ext cx="763399" cy="328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CONSTSTR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3226779-C2AB-7999-50A1-6A70D6F95BF2}"/>
              </a:ext>
            </a:extLst>
          </p:cNvPr>
          <p:cNvSpPr/>
          <p:nvPr/>
        </p:nvSpPr>
        <p:spPr>
          <a:xfrm>
            <a:off x="7548606" y="1664162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sinstr</a:t>
            </a:r>
            <a:endParaRPr lang="en-US" altLang="ko-KR" sz="1050" dirty="0"/>
          </a:p>
          <a:p>
            <a:pPr algn="ctr"/>
            <a:r>
              <a:rPr lang="en-US" altLang="ko-KR" sz="1050" dirty="0"/>
              <a:t>term</a:t>
            </a: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BBC0E3A2-F3C0-BC31-6B58-21E389DB3693}"/>
              </a:ext>
            </a:extLst>
          </p:cNvPr>
          <p:cNvCxnSpPr>
            <a:cxnSpLocks/>
            <a:stCxn id="35" idx="7"/>
            <a:endCxn id="68" idx="2"/>
          </p:cNvCxnSpPr>
          <p:nvPr/>
        </p:nvCxnSpPr>
        <p:spPr>
          <a:xfrm rot="5400000" flipH="1" flipV="1">
            <a:off x="6590929" y="1710552"/>
            <a:ext cx="714646" cy="1200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8CA9AFD-D0EA-B414-9C87-21E660B84568}"/>
              </a:ext>
            </a:extLst>
          </p:cNvPr>
          <p:cNvSpPr/>
          <p:nvPr/>
        </p:nvSpPr>
        <p:spPr>
          <a:xfrm>
            <a:off x="6480014" y="1997481"/>
            <a:ext cx="763399" cy="32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terminate</a:t>
            </a: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B4FC66D6-B3DD-CD1A-D0D0-916D6ECA60B5}"/>
              </a:ext>
            </a:extLst>
          </p:cNvPr>
          <p:cNvCxnSpPr>
            <a:cxnSpLocks/>
            <a:stCxn id="68" idx="3"/>
            <a:endCxn id="35" idx="6"/>
          </p:cNvCxnSpPr>
          <p:nvPr/>
        </p:nvCxnSpPr>
        <p:spPr>
          <a:xfrm rot="5400000">
            <a:off x="6724840" y="1915203"/>
            <a:ext cx="714647" cy="1200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76B341-0A12-0302-59EC-484F39247F8A}"/>
              </a:ext>
            </a:extLst>
          </p:cNvPr>
          <p:cNvSpPr/>
          <p:nvPr/>
        </p:nvSpPr>
        <p:spPr>
          <a:xfrm>
            <a:off x="6806485" y="2553000"/>
            <a:ext cx="763399" cy="328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SINESTR</a:t>
            </a:r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1A989FEE-8FA6-94B6-259B-6E88F105D189}"/>
              </a:ext>
            </a:extLst>
          </p:cNvPr>
          <p:cNvCxnSpPr>
            <a:cxnSpLocks/>
            <a:stCxn id="68" idx="0"/>
            <a:endCxn id="29" idx="7"/>
          </p:cNvCxnSpPr>
          <p:nvPr/>
        </p:nvCxnSpPr>
        <p:spPr>
          <a:xfrm rot="16200000" flipH="1" flipV="1">
            <a:off x="5201850" y="443113"/>
            <a:ext cx="1582907" cy="4025004"/>
          </a:xfrm>
          <a:prstGeom prst="curvedConnector3">
            <a:avLst>
              <a:gd name="adj1" fmla="val -1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9D1774-8AEF-89E8-4F81-C0AFA5392AA2}"/>
              </a:ext>
            </a:extLst>
          </p:cNvPr>
          <p:cNvSpPr/>
          <p:nvPr/>
        </p:nvSpPr>
        <p:spPr>
          <a:xfrm>
            <a:off x="5504982" y="1273287"/>
            <a:ext cx="842916" cy="328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RETURN2ZERO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EDE4AE8-EB3F-21CE-BFD2-D78A19FABBC5}"/>
              </a:ext>
            </a:extLst>
          </p:cNvPr>
          <p:cNvSpPr/>
          <p:nvPr/>
        </p:nvSpPr>
        <p:spPr>
          <a:xfrm>
            <a:off x="8566070" y="3162300"/>
            <a:ext cx="914400" cy="57884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pause</a:t>
            </a: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E56DD6DE-E36C-89DE-259D-810CFC265C67}"/>
              </a:ext>
            </a:extLst>
          </p:cNvPr>
          <p:cNvCxnSpPr>
            <a:cxnSpLocks/>
            <a:stCxn id="35" idx="4"/>
            <a:endCxn id="85" idx="2"/>
          </p:cNvCxnSpPr>
          <p:nvPr/>
        </p:nvCxnSpPr>
        <p:spPr>
          <a:xfrm rot="16200000" flipH="1">
            <a:off x="7150629" y="2036280"/>
            <a:ext cx="289420" cy="25414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46FB6CE4-1A3C-E964-4FEF-211F2D4C320C}"/>
              </a:ext>
            </a:extLst>
          </p:cNvPr>
          <p:cNvCxnSpPr>
            <a:cxnSpLocks/>
            <a:stCxn id="41" idx="5"/>
            <a:endCxn id="85" idx="4"/>
          </p:cNvCxnSpPr>
          <p:nvPr/>
        </p:nvCxnSpPr>
        <p:spPr>
          <a:xfrm rot="5400000" flipH="1" flipV="1">
            <a:off x="7438548" y="2650491"/>
            <a:ext cx="494072" cy="2675372"/>
          </a:xfrm>
          <a:prstGeom prst="curvedConnector3">
            <a:avLst>
              <a:gd name="adj1" fmla="val -63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7AA4C74-88CE-B65E-BAC4-A079A17844B6}"/>
              </a:ext>
            </a:extLst>
          </p:cNvPr>
          <p:cNvSpPr/>
          <p:nvPr/>
        </p:nvSpPr>
        <p:spPr>
          <a:xfrm>
            <a:off x="6948252" y="4465259"/>
            <a:ext cx="91440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PAUSE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D33B65D-9B71-D750-01AA-9126F8281FEE}"/>
              </a:ext>
            </a:extLst>
          </p:cNvPr>
          <p:cNvSpPr/>
          <p:nvPr/>
        </p:nvSpPr>
        <p:spPr>
          <a:xfrm>
            <a:off x="6916774" y="3267648"/>
            <a:ext cx="101773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PAUSE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6EBC2A4-4F45-BC32-FFFD-0F3FDDE54A09}"/>
              </a:ext>
            </a:extLst>
          </p:cNvPr>
          <p:cNvCxnSpPr>
            <a:cxnSpLocks/>
            <a:stCxn id="85" idx="3"/>
            <a:endCxn id="35" idx="3"/>
          </p:cNvCxnSpPr>
          <p:nvPr/>
        </p:nvCxnSpPr>
        <p:spPr>
          <a:xfrm rot="5400000" flipH="1">
            <a:off x="6911231" y="1867622"/>
            <a:ext cx="578840" cy="2998661"/>
          </a:xfrm>
          <a:prstGeom prst="curvedConnector3">
            <a:avLst>
              <a:gd name="adj1" fmla="val -16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111E96A-2DC8-5EA9-B375-6F14B014EBB7}"/>
              </a:ext>
            </a:extLst>
          </p:cNvPr>
          <p:cNvSpPr/>
          <p:nvPr/>
        </p:nvSpPr>
        <p:spPr>
          <a:xfrm>
            <a:off x="6916775" y="3609155"/>
            <a:ext cx="101773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RESUME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5C26F232-1335-56C5-A59E-DA0624DFE225}"/>
              </a:ext>
            </a:extLst>
          </p:cNvPr>
          <p:cNvCxnSpPr>
            <a:cxnSpLocks/>
            <a:stCxn id="85" idx="5"/>
            <a:endCxn id="41" idx="4"/>
          </p:cNvCxnSpPr>
          <p:nvPr/>
        </p:nvCxnSpPr>
        <p:spPr>
          <a:xfrm rot="5400000">
            <a:off x="7353779" y="2327202"/>
            <a:ext cx="663610" cy="3321950"/>
          </a:xfrm>
          <a:prstGeom prst="curvedConnector3">
            <a:avLst>
              <a:gd name="adj1" fmla="val 20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3236F72-C624-12EA-4CDA-3FC8856DBE4C}"/>
              </a:ext>
            </a:extLst>
          </p:cNvPr>
          <p:cNvSpPr/>
          <p:nvPr/>
        </p:nvSpPr>
        <p:spPr>
          <a:xfrm>
            <a:off x="6916774" y="4961705"/>
            <a:ext cx="1017730" cy="234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CMD RESUME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95E6C9E1-6530-A5F4-40D4-31DD7990E2E5}"/>
              </a:ext>
            </a:extLst>
          </p:cNvPr>
          <p:cNvCxnSpPr>
            <a:cxnSpLocks/>
            <a:stCxn id="41" idx="3"/>
            <a:endCxn id="29" idx="4"/>
          </p:cNvCxnSpPr>
          <p:nvPr/>
        </p:nvCxnSpPr>
        <p:spPr>
          <a:xfrm rot="5400000" flipH="1">
            <a:off x="4432381" y="2966274"/>
            <a:ext cx="494072" cy="2043807"/>
          </a:xfrm>
          <a:prstGeom prst="curvedConnector3">
            <a:avLst>
              <a:gd name="adj1" fmla="val -63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95C9C2-CA2A-7E65-68C4-9C1AF223C5A9}"/>
              </a:ext>
            </a:extLst>
          </p:cNvPr>
          <p:cNvSpPr/>
          <p:nvPr/>
        </p:nvSpPr>
        <p:spPr>
          <a:xfrm>
            <a:off x="4392403" y="4371931"/>
            <a:ext cx="763399" cy="32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terminate</a:t>
            </a:r>
          </a:p>
        </p:txBody>
      </p: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7CF6033C-0251-D86C-E933-5A8964A608AE}"/>
              </a:ext>
            </a:extLst>
          </p:cNvPr>
          <p:cNvCxnSpPr>
            <a:stCxn id="85" idx="6"/>
            <a:endCxn id="29" idx="3"/>
          </p:cNvCxnSpPr>
          <p:nvPr/>
        </p:nvCxnSpPr>
        <p:spPr>
          <a:xfrm flipH="1">
            <a:off x="3334224" y="3451721"/>
            <a:ext cx="6146246" cy="204651"/>
          </a:xfrm>
          <a:prstGeom prst="curvedConnector4">
            <a:avLst>
              <a:gd name="adj1" fmla="val 1331"/>
              <a:gd name="adj2" fmla="val 114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D79438B-4DFC-7012-556F-33997B257E4A}"/>
              </a:ext>
            </a:extLst>
          </p:cNvPr>
          <p:cNvSpPr/>
          <p:nvPr/>
        </p:nvSpPr>
        <p:spPr>
          <a:xfrm>
            <a:off x="5926440" y="5667487"/>
            <a:ext cx="842916" cy="328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RETURN2ZERO</a:t>
            </a:r>
          </a:p>
        </p:txBody>
      </p:sp>
    </p:spTree>
    <p:extLst>
      <p:ext uri="{BB962C8B-B14F-4D97-AF65-F5344CB8AC3E}">
        <p14:creationId xmlns:p14="http://schemas.microsoft.com/office/powerpoint/2010/main" val="277229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이현진</dc:creator>
  <cp:lastModifiedBy>이현진</cp:lastModifiedBy>
  <cp:revision>2</cp:revision>
  <dcterms:created xsi:type="dcterms:W3CDTF">2023-03-15T05:29:08Z</dcterms:created>
  <dcterms:modified xsi:type="dcterms:W3CDTF">2023-03-16T18:46:42Z</dcterms:modified>
</cp:coreProperties>
</file>