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70" r:id="rId12"/>
    <p:sldId id="265" r:id="rId13"/>
    <p:sldId id="268" r:id="rId14"/>
    <p:sldId id="272" r:id="rId15"/>
    <p:sldId id="271" r:id="rId16"/>
    <p:sldId id="269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3"/>
    <a:srgbClr val="FFFFFF"/>
    <a:srgbClr val="FFF1C9"/>
    <a:srgbClr val="8A6600"/>
    <a:srgbClr val="FFEDB9"/>
    <a:srgbClr val="FF0000"/>
    <a:srgbClr val="000066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65" d="100"/>
          <a:sy n="65" d="100"/>
        </p:scale>
        <p:origin x="-5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12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FDAAAD-103F-4954-935A-44C2CCC0A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D323058-6AB4-45D2-B5D1-4B8E1D4B8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2339975" cy="6858000"/>
          </a:xfrm>
          <a:prstGeom prst="rect">
            <a:avLst/>
          </a:prstGeom>
          <a:solidFill>
            <a:srgbClr val="34597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484438" y="3386138"/>
            <a:ext cx="6480175" cy="15843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2484438" y="5129213"/>
            <a:ext cx="6480175" cy="15843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2484438" y="3429000"/>
            <a:ext cx="352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solidFill>
                  <a:srgbClr val="C0C0C0"/>
                </a:solidFill>
              </a:rPr>
              <a:t>Referências Bibliográficas</a:t>
            </a: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2555875" y="5229225"/>
            <a:ext cx="352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solidFill>
                  <a:srgbClr val="C0C0C0"/>
                </a:solidFill>
              </a:rPr>
              <a:t>Referências Web</a:t>
            </a:r>
          </a:p>
        </p:txBody>
      </p:sp>
      <p:pic>
        <p:nvPicPr>
          <p:cNvPr id="9" name="Picture 24" descr="logo_sli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115888"/>
            <a:ext cx="20066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2484438" y="303213"/>
            <a:ext cx="6480175" cy="1470025"/>
          </a:xfrm>
        </p:spPr>
        <p:txBody>
          <a:bodyPr/>
          <a:lstStyle>
            <a:lvl1pPr algn="ctr">
              <a:defRPr sz="4400" i="1">
                <a:solidFill>
                  <a:srgbClr val="34597A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84438" y="2036763"/>
            <a:ext cx="6480175" cy="1176337"/>
          </a:xfrm>
        </p:spPr>
        <p:txBody>
          <a:bodyPr/>
          <a:lstStyle>
            <a:lvl1pPr marL="0" indent="0" algn="ctr">
              <a:buFont typeface="Arial" charset="0"/>
              <a:buNone/>
              <a:defRPr sz="1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9FC82-DDF1-4836-A271-A720045EA9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1928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1928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17B0E-CD99-4A81-A4F6-45E8EFF8C5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47792-C9CD-44D1-B30E-6B135F7A71F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elemento gráfico SmartArt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49D0-B9D1-4D64-AD30-71447C9F59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746F7-CE53-4AB0-A16D-31B9E8EBDF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  <a:endParaRPr lang="pt-BR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5DE7B-19EA-4B84-AA23-3DE1371BA5E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B5F3E-2193-469A-A0D2-6A6988AF10D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4A05A-4192-4EA0-A85B-554A00355BE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345122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3013" y="1268413"/>
            <a:ext cx="345281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7EE2-1C2F-44A4-A2E0-08694CD234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3C77-3BB1-4A43-9BF4-E93FE4233A9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7AD27-2C7F-4B0E-8077-AC8F2239A32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0AC1-CE6E-4011-9B82-173FF25E32B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4CB15-7A1D-4595-BC69-44D4A3A1EE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71166-FA2D-4D14-AF0B-418AB2C578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380288" y="1052513"/>
            <a:ext cx="1763712" cy="58054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34597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852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 do Slide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537325"/>
            <a:ext cx="9144000" cy="333375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fld id="{B52C331F-CA42-44C8-AA3A-E8A56FE733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" y="6561138"/>
            <a:ext cx="656272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705643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  <p:sldLayoutId id="2147483798" r:id="rId13"/>
    <p:sldLayoutId id="2147483799" r:id="rId14"/>
    <p:sldLayoutId id="2147483800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chemeClr val="bg2"/>
        </a:buClr>
        <a:buSzPct val="70000"/>
        <a:buFont typeface="Arial" charset="0"/>
        <a:buChar char="►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-"/>
        <a:defRPr sz="24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2400">
          <a:solidFill>
            <a:srgbClr val="333333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Caso de Uso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o caso de uso principal do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Modelo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Diagrama de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Diagrama de Atividades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Apresentação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Sequencia de apresentação.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Trabalhos futuros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Lições </a:t>
            </a:r>
            <a:r>
              <a:rPr lang="pt-BR" dirty="0" smtClean="0"/>
              <a:t>aprendidas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algumas </a:t>
            </a:r>
            <a:r>
              <a:rPr lang="pt-BR" smtClean="0"/>
              <a:t>lições aprendidas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a conclusão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Visão</a:t>
            </a:r>
            <a:r>
              <a:rPr lang="en-US" sz="1800" dirty="0" smtClean="0"/>
              <a:t> </a:t>
            </a:r>
            <a:r>
              <a:rPr lang="en-US" sz="1800" dirty="0" err="1" smtClean="0"/>
              <a:t>Geral</a:t>
            </a:r>
            <a:endParaRPr lang="pt-BR" sz="1800" dirty="0" smtClean="0"/>
          </a:p>
          <a:p>
            <a:r>
              <a:rPr lang="pt-BR" sz="1800" dirty="0" smtClean="0"/>
              <a:t>Cenário</a:t>
            </a:r>
            <a:r>
              <a:rPr lang="en-US" sz="1800" dirty="0" smtClean="0"/>
              <a:t> </a:t>
            </a:r>
            <a:r>
              <a:rPr lang="pt-BR" sz="1800" dirty="0" smtClean="0"/>
              <a:t>Atual</a:t>
            </a:r>
          </a:p>
          <a:p>
            <a:r>
              <a:rPr lang="pt-BR" sz="1800" dirty="0" smtClean="0"/>
              <a:t>Solução Proposta</a:t>
            </a:r>
          </a:p>
          <a:p>
            <a:pPr lvl="1"/>
            <a:r>
              <a:rPr lang="pt-BR" sz="1800" dirty="0" smtClean="0"/>
              <a:t>Tecnologias Utilizadas</a:t>
            </a:r>
          </a:p>
          <a:p>
            <a:pPr lvl="1"/>
            <a:r>
              <a:rPr lang="pt-BR" sz="1800" dirty="0" smtClean="0"/>
              <a:t>Arquitetura Utilizada</a:t>
            </a:r>
          </a:p>
          <a:p>
            <a:pPr lvl="1"/>
            <a:r>
              <a:rPr lang="pt-BR" sz="1800" dirty="0" smtClean="0"/>
              <a:t>Funcionalidades</a:t>
            </a:r>
          </a:p>
          <a:p>
            <a:pPr lvl="1"/>
            <a:r>
              <a:rPr lang="pt-BR" sz="1800" dirty="0" smtClean="0"/>
              <a:t>Modelo de Dados</a:t>
            </a:r>
          </a:p>
          <a:p>
            <a:pPr lvl="1"/>
            <a:r>
              <a:rPr lang="pt-BR" sz="1800" dirty="0" smtClean="0"/>
              <a:t>Diagrama de Atividades</a:t>
            </a:r>
          </a:p>
          <a:p>
            <a:pPr lvl="1"/>
            <a:r>
              <a:rPr lang="pt-BR" sz="1800" dirty="0" smtClean="0"/>
              <a:t>Diagrama de Caso de Uso</a:t>
            </a:r>
          </a:p>
          <a:p>
            <a:pPr lvl="1"/>
            <a:r>
              <a:rPr lang="pt-BR" sz="1800" dirty="0" smtClean="0"/>
              <a:t>Caso de Uso Principal</a:t>
            </a:r>
          </a:p>
          <a:p>
            <a:r>
              <a:rPr lang="pt-BR" sz="1800" dirty="0" smtClean="0"/>
              <a:t>Apresentação do Sistema</a:t>
            </a:r>
          </a:p>
          <a:p>
            <a:r>
              <a:rPr lang="pt-BR" sz="1800" dirty="0" smtClean="0"/>
              <a:t>Lições Aprendidas</a:t>
            </a:r>
          </a:p>
          <a:p>
            <a:r>
              <a:rPr lang="pt-BR" sz="1800" dirty="0" smtClean="0"/>
              <a:t>Conclusão</a:t>
            </a:r>
          </a:p>
          <a:p>
            <a:pPr lvl="1">
              <a:buNone/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Neste</a:t>
            </a:r>
            <a:r>
              <a:rPr lang="en-US" dirty="0" smtClean="0"/>
              <a:t> slide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r>
              <a:rPr lang="en-US" dirty="0" smtClean="0"/>
              <a:t> </a:t>
            </a:r>
            <a:r>
              <a:rPr lang="pt-BR" dirty="0" smtClean="0"/>
              <a:t>Atual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Neste</a:t>
            </a:r>
            <a:r>
              <a:rPr lang="en-US" dirty="0" smtClean="0"/>
              <a:t> slide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interferir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Explicar de forma geral o sistema proposto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todas as </a:t>
            </a:r>
            <a:r>
              <a:rPr lang="pt-BR" dirty="0" smtClean="0"/>
              <a:t>tecnologias </a:t>
            </a:r>
            <a:r>
              <a:rPr lang="pt-BR" dirty="0" smtClean="0"/>
              <a:t>utilizadas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Arquitetura Utilizada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as </a:t>
            </a:r>
            <a:r>
              <a:rPr lang="pt-BR" dirty="0" smtClean="0"/>
              <a:t>tecnologias.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Falar sobre as funcionalidades do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Diagrama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o diagrama de caso de uso geral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B5F3E-2193-469A-A0D2-6A6988AF10D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Banca">
  <a:themeElements>
    <a:clrScheme name="Design padrão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6CCFF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6CC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Template_Banca</Template>
  <TotalTime>36</TotalTime>
  <Words>160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Template_Banca</vt:lpstr>
      <vt:lpstr>Slide 1</vt:lpstr>
      <vt:lpstr>Agenda</vt:lpstr>
      <vt:lpstr>Visão Geral</vt:lpstr>
      <vt:lpstr>Cenário Atual</vt:lpstr>
      <vt:lpstr>Solução Proposta</vt:lpstr>
      <vt:lpstr>Tecnologias Utilizadas</vt:lpstr>
      <vt:lpstr>Arquitetura Utilizada</vt:lpstr>
      <vt:lpstr>Funcionalidades</vt:lpstr>
      <vt:lpstr>Diagrama de Caso de Uso</vt:lpstr>
      <vt:lpstr>Caso de Uso Principal</vt:lpstr>
      <vt:lpstr>Modelo de Dados</vt:lpstr>
      <vt:lpstr>Diagrama de Atividades</vt:lpstr>
      <vt:lpstr>Apresentação do Sistema</vt:lpstr>
      <vt:lpstr>Trabalhos futuros</vt:lpstr>
      <vt:lpstr>Lições aprendidas</vt:lpstr>
      <vt:lpstr>Conclusão</vt:lpstr>
    </vt:vector>
  </TitlesOfParts>
  <Company>DCL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FIT</dc:creator>
  <cp:lastModifiedBy>fabio.teixeira</cp:lastModifiedBy>
  <cp:revision>4</cp:revision>
  <cp:lastPrinted>1601-01-01T00:00:00Z</cp:lastPrinted>
  <dcterms:created xsi:type="dcterms:W3CDTF">2011-03-26T13:46:18Z</dcterms:created>
  <dcterms:modified xsi:type="dcterms:W3CDTF">2011-11-28T12:04:42Z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