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27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30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Relationship Id="rId23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10872" y="8648645"/>
            <a:ext cx="848207" cy="121429"/>
            <a:chOff x="9910872" y="8648645"/>
            <a:chExt cx="848207" cy="1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910872" y="8648645"/>
              <a:ext cx="848207" cy="1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0785" y="4581264"/>
            <a:ext cx="1548623" cy="107143"/>
            <a:chOff x="810785" y="4581264"/>
            <a:chExt cx="1548623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10785" y="4581264"/>
              <a:ext cx="1548623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1795" y="3433737"/>
            <a:ext cx="10332414" cy="28875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62576" y="6673719"/>
            <a:ext cx="5989410" cy="370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2119865"/>
            <a:ext cx="18285714" cy="7025359"/>
            <a:chOff x="0" y="2119865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392815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19865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621830"/>
            <a:ext cx="7025359" cy="21429"/>
            <a:chOff x="5630178" y="5621830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621830"/>
              <a:ext cx="7025359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3124200"/>
            <a:ext cx="9127817" cy="5082941"/>
            <a:chOff x="9142857" y="3124200"/>
            <a:chExt cx="9127817" cy="508294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3124200"/>
              <a:ext cx="9127817" cy="50829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83047" y="9145224"/>
            <a:ext cx="7128414" cy="1140490"/>
            <a:chOff x="5583047" y="9145224"/>
            <a:chExt cx="7128414" cy="114049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3047" y="9145224"/>
              <a:ext cx="7128414" cy="114049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9971" y="3910295"/>
            <a:ext cx="9034304" cy="359758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854480" y="476432"/>
            <a:ext cx="6702224" cy="131489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5574" y="2781232"/>
            <a:ext cx="4458740" cy="105140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192516" y="9115621"/>
            <a:ext cx="7799620" cy="10768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16216" y="1630178"/>
            <a:ext cx="18285714" cy="7025359"/>
            <a:chOff x="-216216" y="1630178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359073" y="-1882502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16216" y="1630178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61390" y="1630178"/>
            <a:ext cx="8108108" cy="7025359"/>
            <a:chOff x="9961390" y="1630178"/>
            <a:chExt cx="8108108" cy="702535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1390" y="1630178"/>
              <a:ext cx="8108108" cy="7025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9768" y="1652598"/>
            <a:ext cx="1763519" cy="2355384"/>
            <a:chOff x="339768" y="1652598"/>
            <a:chExt cx="1763519" cy="23553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768" y="1652598"/>
              <a:ext cx="1763519" cy="23553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103287" y="2119865"/>
            <a:ext cx="2161450" cy="1897039"/>
            <a:chOff x="2103287" y="2119865"/>
            <a:chExt cx="2161450" cy="189703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3287" y="2119865"/>
              <a:ext cx="2161450" cy="18970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38802" y="2119865"/>
            <a:ext cx="2119144" cy="2135198"/>
            <a:chOff x="3838802" y="2119865"/>
            <a:chExt cx="2119144" cy="21351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8802" y="2119865"/>
              <a:ext cx="2119144" cy="213519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807266" y="2242471"/>
            <a:ext cx="1582695" cy="2043480"/>
            <a:chOff x="7807266" y="2242471"/>
            <a:chExt cx="1582695" cy="204348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07266" y="2242471"/>
              <a:ext cx="1582695" cy="204348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232220" y="5632545"/>
            <a:ext cx="1388842" cy="1388842"/>
            <a:chOff x="8232220" y="5632545"/>
            <a:chExt cx="1388842" cy="138884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32220" y="5632545"/>
              <a:ext cx="1388842" cy="138884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749294" y="5632545"/>
            <a:ext cx="1174845" cy="1425479"/>
            <a:chOff x="6749294" y="5632545"/>
            <a:chExt cx="1174845" cy="142547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49294" y="5632545"/>
              <a:ext cx="1174845" cy="142547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0" y="5632545"/>
            <a:ext cx="6171429" cy="2443093"/>
            <a:chOff x="0" y="5632545"/>
            <a:chExt cx="6171429" cy="2443093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5632545"/>
              <a:ext cx="6171429" cy="244309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809701" y="2119865"/>
            <a:ext cx="1879186" cy="2078494"/>
            <a:chOff x="5809701" y="2119865"/>
            <a:chExt cx="1879186" cy="207849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09701" y="2119865"/>
              <a:ext cx="1879186" cy="207849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57331" y="476432"/>
            <a:ext cx="8743375" cy="131489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12653" y="2371094"/>
            <a:ext cx="11118601" cy="1076811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46481" y="3548787"/>
            <a:ext cx="11095277" cy="1076811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88189" y="4683662"/>
            <a:ext cx="11259106" cy="1076811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666787" y="5867770"/>
            <a:ext cx="11336306" cy="107681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296814" y="6921865"/>
            <a:ext cx="11034173" cy="1076811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-86363" y="3941103"/>
            <a:ext cx="1991573" cy="951277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775824" y="4251172"/>
            <a:ext cx="2988411" cy="891011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557814" y="4049151"/>
            <a:ext cx="1695132" cy="98583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18558" y="7994521"/>
            <a:ext cx="4483934" cy="89101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152431" y="7126612"/>
            <a:ext cx="4719963" cy="9512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951925"/>
            <a:ext cx="18285714" cy="7025359"/>
            <a:chOff x="0" y="1951925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560754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51925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453891"/>
            <a:ext cx="7025359" cy="21429"/>
            <a:chOff x="5630178" y="5453891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453891"/>
              <a:ext cx="7025359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888" y="1951925"/>
            <a:ext cx="9142857" cy="4296981"/>
            <a:chOff x="30888" y="1951925"/>
            <a:chExt cx="9142857" cy="429698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88" y="1951925"/>
              <a:ext cx="9142857" cy="42969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42857" y="1951925"/>
            <a:ext cx="9142857" cy="4296981"/>
            <a:chOff x="9142857" y="1951925"/>
            <a:chExt cx="9142857" cy="42969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2857" y="1951925"/>
              <a:ext cx="9142857" cy="429698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67442" y="476432"/>
            <a:ext cx="7402834" cy="13148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7544" y="7236751"/>
            <a:ext cx="6676959" cy="110727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51231" y="7205858"/>
            <a:ext cx="6183321" cy="11072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951925"/>
            <a:ext cx="18285714" cy="7025359"/>
            <a:chOff x="0" y="1951925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560754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51925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453891"/>
            <a:ext cx="7025359" cy="21429"/>
            <a:chOff x="5630178" y="5453891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453891"/>
              <a:ext cx="7025359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1951925"/>
            <a:ext cx="9142857" cy="5142857"/>
            <a:chOff x="9142857" y="1951925"/>
            <a:chExt cx="9142857" cy="514285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1951925"/>
              <a:ext cx="9142857" cy="514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0" y="1951925"/>
            <a:ext cx="9142857" cy="5127171"/>
            <a:chOff x="0" y="1951925"/>
            <a:chExt cx="9142857" cy="51271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951925"/>
              <a:ext cx="9142857" cy="51271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67442" y="476432"/>
            <a:ext cx="7402834" cy="131489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85381" y="7568483"/>
            <a:ext cx="3382578" cy="105140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3580" y="7545626"/>
            <a:ext cx="8147350" cy="11072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951925"/>
            <a:ext cx="18285714" cy="7025359"/>
            <a:chOff x="0" y="1951925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560754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51925"/>
              <a:ext cx="18285714" cy="702535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353880" y="476432"/>
            <a:ext cx="8221872" cy="13148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1850" y="2046355"/>
            <a:ext cx="16987038" cy="5042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951925"/>
            <a:ext cx="18285714" cy="7025359"/>
            <a:chOff x="0" y="1951925"/>
            <a:chExt cx="18285714" cy="7025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1560754"/>
              <a:ext cx="36571429" cy="1405071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51925"/>
              <a:ext cx="18285714" cy="7025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30178" y="5453891"/>
            <a:ext cx="7025359" cy="21429"/>
            <a:chOff x="5630178" y="5453891"/>
            <a:chExt cx="7025359" cy="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630178" y="5453891"/>
              <a:ext cx="7025359" cy="2142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23102" y="458697"/>
            <a:ext cx="8236776" cy="131489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1850" y="2046355"/>
            <a:ext cx="11169276" cy="56446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2023-10-15T11:03:45Z</dcterms:created>
  <dcterms:modified xsi:type="dcterms:W3CDTF">2023-10-15T11:03:45Z</dcterms:modified>
</cp:coreProperties>
</file>