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10872" y="8648645"/>
            <a:ext cx="848207" cy="121429"/>
            <a:chOff x="9910872" y="8648645"/>
            <a:chExt cx="848207" cy="1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10872" y="8648645"/>
              <a:ext cx="848207" cy="1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0785" y="4581264"/>
            <a:ext cx="1548623" cy="107143"/>
            <a:chOff x="810785" y="4581264"/>
            <a:chExt cx="1548623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10785" y="4581264"/>
              <a:ext cx="1548623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1797" y="3433606"/>
            <a:ext cx="10332166" cy="29051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62576" y="6673719"/>
            <a:ext cx="5989410" cy="370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67766"/>
            <a:ext cx="18285714" cy="8717949"/>
            <a:chOff x="0" y="1567766"/>
            <a:chExt cx="18285714" cy="87179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791209"/>
              <a:ext cx="36571429" cy="1743589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67766"/>
              <a:ext cx="18285714" cy="87179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3354" y="482261"/>
            <a:ext cx="11302539" cy="13158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279" y="1466717"/>
            <a:ext cx="18049190" cy="7959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20557"/>
            <a:ext cx="18285714" cy="9488095"/>
            <a:chOff x="0" y="720557"/>
            <a:chExt cx="18285714" cy="948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20557"/>
              <a:ext cx="18285714" cy="94880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6041" y="478565"/>
            <a:ext cx="7360425" cy="13219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2023-11-12T18:14:53Z</dcterms:created>
  <dcterms:modified xsi:type="dcterms:W3CDTF">2023-11-12T18:14:53Z</dcterms:modified>
</cp:coreProperties>
</file>