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31606"/>
            <a:ext cx="18285714" cy="11610619"/>
            <a:chOff x="0" y="1031606"/>
            <a:chExt cx="18285714" cy="1161061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52206" y="-4952084"/>
              <a:ext cx="36571429" cy="23221239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031606"/>
              <a:ext cx="18285714" cy="116106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10872" y="8648645"/>
            <a:ext cx="848207" cy="121429"/>
            <a:chOff x="9910872" y="8648645"/>
            <a:chExt cx="848207" cy="121429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9910872" y="8648645"/>
              <a:ext cx="848207" cy="1214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10785" y="4581264"/>
            <a:ext cx="1548623" cy="107143"/>
            <a:chOff x="810785" y="4581264"/>
            <a:chExt cx="1548623" cy="10714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810785" y="4581264"/>
              <a:ext cx="1548623" cy="10714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61797" y="3433606"/>
            <a:ext cx="10332166" cy="290514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62576" y="6673719"/>
            <a:ext cx="5989410" cy="3700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67766"/>
            <a:ext cx="18285714" cy="8717949"/>
            <a:chOff x="0" y="1567766"/>
            <a:chExt cx="18285714" cy="8717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791209"/>
              <a:ext cx="36571429" cy="1743589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67766"/>
              <a:ext cx="18285714" cy="8717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203" y="476432"/>
            <a:ext cx="11163377" cy="13148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6650" y="1466717"/>
            <a:ext cx="16086733" cy="805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567766"/>
            <a:ext cx="18285714" cy="8717949"/>
            <a:chOff x="0" y="1567766"/>
            <a:chExt cx="18285714" cy="87179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142857" y="-2791209"/>
              <a:ext cx="36571429" cy="17435897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567766"/>
              <a:ext cx="18285714" cy="87179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542203" y="476432"/>
            <a:ext cx="11163377" cy="131489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82364" y="954926"/>
            <a:ext cx="16511229" cy="7222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8341" y="-1438095"/>
            <a:ext cx="16098066" cy="1360000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-19876" y="1961905"/>
            <a:ext cx="9142857" cy="6800000"/>
            <a:chOff x="-19876" y="1961905"/>
            <a:chExt cx="9142857" cy="6800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9876" y="1961905"/>
              <a:ext cx="9142857" cy="6800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6041" y="478565"/>
            <a:ext cx="7360425" cy="13219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2023-12-06T18:24:22Z</dcterms:created>
  <dcterms:modified xsi:type="dcterms:W3CDTF">2023-12-06T18:24:22Z</dcterms:modified>
</cp:coreProperties>
</file>