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image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day_night.odoads.com/media/day_night/media/images/new1568263765_94515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V.I.P. Road, Kanpur sdfsdf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5773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000000"/>
                </a:solidFill>
              </a:rPr>
              <a:t>Name : V.I.P. Road, Kanpur sdfsdf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</a:rPr>
              <a:t>Name : V.I.P. Road, Kanpur sdfsdf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</a:rPr>
              <a:t>Name : V.I.P. Road, Kanpur sdfsdf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17145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images/logo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image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2023-04-19T06:24:39Z</dcterms:created>
  <dcterms:modified xsi:type="dcterms:W3CDTF">2023-04-19T06:24:39Z</dcterms:modified>
</cp:coreProperties>
</file>