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89" r:id="rId5"/>
    <p:sldId id="29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05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12/7/2022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12/7/2022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EBE1715-9EB5-43F0-9284-3E7C62DCB93F}" type="datetime1">
              <a:rPr lang="en-US" smtClean="0"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E9AE-0403-4767-B09F-41640A3BDF84}" type="datetime1">
              <a:rPr lang="en-US" smtClean="0"/>
              <a:t>12/7/2022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90C63-B623-4E3C-9889-F4905B3A76D5}" type="datetime1">
              <a:rPr lang="en-US" smtClean="0"/>
              <a:t>12/7/2022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319A-BD98-467C-A003-AD463B8E964E}" type="datetime1">
              <a:rPr lang="en-US" smtClean="0"/>
              <a:t>12/7/2022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60E6-3ED7-4455-9D93-90463D9CA211}" type="datetime1">
              <a:rPr lang="en-US" smtClean="0"/>
              <a:t>12/7/2022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AF2C1C2-8E44-474E-8159-29694B31A79A}"/>
              </a:ext>
            </a:extLst>
          </p:cNvPr>
          <p:cNvSpPr/>
          <p:nvPr userDrawn="1"/>
        </p:nvSpPr>
        <p:spPr>
          <a:xfrm>
            <a:off x="74646" y="1576351"/>
            <a:ext cx="1447177" cy="345517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E4D-3589-427F-B58A-0233FB5860E7}" type="datetime1">
              <a:rPr lang="en-US" smtClean="0"/>
              <a:t>12/7/2022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74A3-CD07-4FB1-91DF-3C69BA380416}" type="datetime1">
              <a:rPr lang="en-US" smtClean="0"/>
              <a:t>12/7/2022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A77A-17F1-4AA2-BA8E-BC9DAFC03D77}" type="datetime1">
              <a:rPr lang="en-US" smtClean="0"/>
              <a:t>12/7/2022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3515E-BE47-4404-915A-093824ED6C79}" type="datetime1">
              <a:rPr lang="en-US" smtClean="0"/>
              <a:t>12/7/2022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6C0F3-1B8A-4FA4-9E7B-F2EC39C66B17}" type="datetime1">
              <a:rPr lang="en-US" smtClean="0"/>
              <a:t>12/7/2022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FCB5D-8B95-452A-8074-DFD39A9E05DD}" type="datetime1">
              <a:rPr lang="en-US" smtClean="0"/>
              <a:t>12/7/2022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6C1ADF9F-70CB-4798-BE16-B6373681FD03}" type="datetime1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7C0F6AA5-A302-4D9B-ADE7-4370C89B8BCE}"/>
              </a:ext>
            </a:extLst>
          </p:cNvPr>
          <p:cNvSpPr/>
          <p:nvPr userDrawn="1"/>
        </p:nvSpPr>
        <p:spPr>
          <a:xfrm>
            <a:off x="214605" y="279164"/>
            <a:ext cx="1447177" cy="345517"/>
          </a:xfrm>
          <a:prstGeom prst="rect">
            <a:avLst/>
          </a:prstGeom>
          <a:blipFill>
            <a:blip r:embed="rId1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4CC89-D0C3-4560-AF51-936FBB71B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(100 Marks)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A1CE8-B399-4CF1-AB74-687D7DD55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1050" dirty="0"/>
              <a:t>Write a program that asks the user for their name and greets them with their name. (e.g., Hello </a:t>
            </a:r>
            <a:r>
              <a:rPr lang="en-US" sz="1050" dirty="0" err="1"/>
              <a:t>Asad</a:t>
            </a:r>
            <a:r>
              <a:rPr lang="en-US" sz="1050" dirty="0"/>
              <a:t>!)</a:t>
            </a:r>
          </a:p>
          <a:p>
            <a:pPr>
              <a:buFont typeface="+mj-lt"/>
              <a:buAutoNum type="arabicPeriod"/>
            </a:pPr>
            <a:r>
              <a:rPr lang="en-US" sz="1050" dirty="0"/>
              <a:t>Write a function that checks whether a number is even or odd.</a:t>
            </a:r>
          </a:p>
          <a:p>
            <a:pPr>
              <a:buFont typeface="+mj-lt"/>
              <a:buAutoNum type="arabicPeriod"/>
            </a:pPr>
            <a:r>
              <a:rPr lang="en-US" sz="1050" dirty="0"/>
              <a:t>Write a program that asks a user for 2 numbers and show their sum</a:t>
            </a:r>
          </a:p>
          <a:p>
            <a:pPr>
              <a:buFont typeface="+mj-lt"/>
              <a:buAutoNum type="arabicPeriod"/>
            </a:pPr>
            <a:r>
              <a:rPr lang="en-US" sz="1050" dirty="0"/>
              <a:t>Write a function that checks whether an element occurs in a list.</a:t>
            </a:r>
          </a:p>
          <a:p>
            <a:pPr>
              <a:buFont typeface="+mj-lt"/>
              <a:buAutoNum type="arabicPeriod"/>
            </a:pPr>
            <a:r>
              <a:rPr lang="en-US" sz="1050" dirty="0"/>
              <a:t>Write a function that returns the largest element in a list.</a:t>
            </a:r>
          </a:p>
          <a:p>
            <a:pPr>
              <a:buFont typeface="+mj-lt"/>
              <a:buAutoNum type="arabicPeriod"/>
            </a:pPr>
            <a:r>
              <a:rPr lang="en-US" sz="1050" dirty="0"/>
              <a:t>Write a program that asks a user for number and prints the multiplication table of that number</a:t>
            </a:r>
          </a:p>
          <a:p>
            <a:pPr>
              <a:buFont typeface="+mj-lt"/>
              <a:buAutoNum type="arabicPeriod"/>
            </a:pPr>
            <a:r>
              <a:rPr lang="en-US" sz="1050" dirty="0"/>
              <a:t>Write a function that returns the elements on odd positions in a list.</a:t>
            </a:r>
          </a:p>
          <a:p>
            <a:pPr>
              <a:buFont typeface="+mj-lt"/>
              <a:buAutoNum type="arabicPeriod"/>
            </a:pPr>
            <a:r>
              <a:rPr lang="en-US" sz="1050" dirty="0"/>
              <a:t>Write a function that checks whether a number is prime or not.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335665-4A64-429E-A036-DFE87C4FF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564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4CC89-D0C3-4560-AF51-936FBB71B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A1CE8-B399-4CF1-AB74-687D7DD55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 b="1" dirty="0"/>
              <a:t>Pattern Questions:</a:t>
            </a:r>
          </a:p>
          <a:p>
            <a:pPr marL="457200" lvl="1" indent="0">
              <a:buNone/>
            </a:pPr>
            <a:r>
              <a:rPr lang="en-US" sz="1050" dirty="0"/>
              <a:t>9. Print this pattern: (using multiple prints and then by loop)</a:t>
            </a:r>
          </a:p>
          <a:p>
            <a:pPr marL="457200" lvl="1" indent="0">
              <a:buNone/>
            </a:pPr>
            <a:r>
              <a:rPr lang="en-US" sz="1050" dirty="0"/>
              <a:t>*</a:t>
            </a:r>
          </a:p>
          <a:p>
            <a:pPr marL="457200" lvl="1" indent="0">
              <a:buNone/>
            </a:pPr>
            <a:r>
              <a:rPr lang="en-US" sz="1050" dirty="0"/>
              <a:t>**</a:t>
            </a:r>
          </a:p>
          <a:p>
            <a:pPr marL="457200" lvl="1" indent="0">
              <a:buNone/>
            </a:pPr>
            <a:r>
              <a:rPr lang="en-US" sz="1050" dirty="0"/>
              <a:t>***</a:t>
            </a:r>
          </a:p>
          <a:p>
            <a:pPr marL="457200" lvl="1" indent="0">
              <a:buNone/>
            </a:pPr>
            <a:r>
              <a:rPr lang="en-US" sz="1050" dirty="0"/>
              <a:t>****</a:t>
            </a:r>
          </a:p>
          <a:p>
            <a:pPr marL="457200" lvl="1" indent="0">
              <a:buNone/>
            </a:pPr>
            <a:r>
              <a:rPr lang="en-US" sz="1050" dirty="0"/>
              <a:t>*****</a:t>
            </a:r>
          </a:p>
          <a:p>
            <a:pPr marL="457200" lvl="1" indent="0">
              <a:buNone/>
            </a:pPr>
            <a:endParaRPr lang="en-US" sz="1050" dirty="0"/>
          </a:p>
          <a:p>
            <a:pPr marL="457200" lvl="1" indent="0">
              <a:buNone/>
            </a:pPr>
            <a:r>
              <a:rPr lang="en-US" sz="1050" dirty="0"/>
              <a:t>10. Print this pattern using loops:</a:t>
            </a:r>
          </a:p>
          <a:p>
            <a:pPr marL="457200" lvl="1" indent="0">
              <a:buNone/>
            </a:pPr>
            <a:r>
              <a:rPr lang="en-US" sz="1050" dirty="0"/>
              <a:t>1</a:t>
            </a:r>
          </a:p>
          <a:p>
            <a:pPr marL="457200" lvl="1" indent="0">
              <a:buNone/>
            </a:pPr>
            <a:r>
              <a:rPr lang="en-US" sz="1050" dirty="0"/>
              <a:t>12</a:t>
            </a:r>
          </a:p>
          <a:p>
            <a:pPr marL="457200" lvl="1" indent="0">
              <a:buNone/>
            </a:pPr>
            <a:r>
              <a:rPr lang="en-US" sz="1050" dirty="0"/>
              <a:t>123</a:t>
            </a:r>
          </a:p>
          <a:p>
            <a:pPr marL="457200" lvl="1" indent="0">
              <a:buNone/>
            </a:pPr>
            <a:r>
              <a:rPr lang="en-US" sz="1050" dirty="0"/>
              <a:t>1234</a:t>
            </a:r>
          </a:p>
          <a:p>
            <a:pPr marL="457200" lvl="1" indent="0">
              <a:buNone/>
            </a:pPr>
            <a:r>
              <a:rPr lang="en-US" sz="1050" dirty="0"/>
              <a:t>12345</a:t>
            </a:r>
          </a:p>
          <a:p>
            <a:pPr marL="457200" lvl="1" indent="0">
              <a:buNone/>
            </a:pPr>
            <a:endParaRPr lang="en-US" sz="1050" dirty="0"/>
          </a:p>
          <a:p>
            <a:pPr marL="457200" lvl="1" indent="0">
              <a:buNone/>
            </a:pPr>
            <a:r>
              <a:rPr lang="en-US" sz="1200" b="1" dirty="0"/>
              <a:t>Bonus Question</a:t>
            </a:r>
            <a:endParaRPr lang="en-US" sz="1200" dirty="0"/>
          </a:p>
          <a:p>
            <a:pPr lvl="1"/>
            <a:r>
              <a:rPr lang="en-US" sz="1200" dirty="0"/>
              <a:t>Write a function that tests whether a string is a palindrome. (definition? even/odd) - Bonus</a:t>
            </a:r>
          </a:p>
          <a:p>
            <a:pPr marL="457200" lvl="1" indent="0">
              <a:buNone/>
            </a:pPr>
            <a:endParaRPr lang="en-US" sz="1050" dirty="0"/>
          </a:p>
          <a:p>
            <a:endParaRPr lang="en-US" sz="105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335665-4A64-429E-A036-DFE87C4FF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73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openxmlformats.org/package/2006/metadata/core-properties"/>
    <ds:schemaRef ds:uri="4873beb7-5857-4685-be1f-d57550cc96cc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389</TotalTime>
  <Words>188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Euphemia</vt:lpstr>
      <vt:lpstr>Plantagenet Cherokee</vt:lpstr>
      <vt:lpstr>Wingdings</vt:lpstr>
      <vt:lpstr>Academic Literature 16x9</vt:lpstr>
      <vt:lpstr>Assignment (100 Marks)</vt:lpstr>
      <vt:lpstr>Assignments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PSEUDOCODE</dc:title>
  <dc:creator>Muhammad Junaid</dc:creator>
  <cp:lastModifiedBy>Gohar Ali(4414) </cp:lastModifiedBy>
  <cp:revision>21</cp:revision>
  <dcterms:created xsi:type="dcterms:W3CDTF">2022-06-03T11:53:09Z</dcterms:created>
  <dcterms:modified xsi:type="dcterms:W3CDTF">2022-12-07T09:40:39Z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