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79" r:id="rId3"/>
    <p:sldId id="258" r:id="rId4"/>
    <p:sldId id="259" r:id="rId5"/>
    <p:sldId id="262" r:id="rId6"/>
    <p:sldId id="266" r:id="rId7"/>
    <p:sldId id="311" r:id="rId8"/>
    <p:sldId id="278" r:id="rId9"/>
    <p:sldId id="284" r:id="rId10"/>
    <p:sldId id="283" r:id="rId11"/>
    <p:sldId id="304" r:id="rId12"/>
    <p:sldId id="306" r:id="rId13"/>
    <p:sldId id="310" r:id="rId14"/>
    <p:sldId id="260" r:id="rId15"/>
    <p:sldId id="307" r:id="rId16"/>
    <p:sldId id="309" r:id="rId17"/>
    <p:sldId id="308" r:id="rId18"/>
    <p:sldId id="312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Electrolize" panose="020B0604020202020204" charset="0"/>
      <p:regular r:id="rId22"/>
    </p:embeddedFont>
    <p:embeddedFont>
      <p:font typeface="Teko" panose="020B0604020202020204" charset="0"/>
      <p:regular r:id="rId23"/>
      <p:bold r:id="rId24"/>
    </p:embeddedFont>
    <p:embeddedFont>
      <p:font typeface="Teko Medium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D10448-CBC4-497F-B71B-E0A2300B912E}">
  <a:tblStyle styleId="{75D10448-CBC4-497F-B71B-E0A2300B91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91" d="100"/>
          <a:sy n="91" d="100"/>
        </p:scale>
        <p:origin x="10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Google Shape;4405;g11e151b4c5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6" name="Google Shape;4406;g11e151b4c5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4d6535e0d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14d6535e0d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214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4d6535e0d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14d6535e0d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314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4d6535e0d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14d6535e0d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292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4d6535e0d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14d6535e0d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059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4d6535e0d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14d6535e0d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965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4d6535e0d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14d6535e0d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54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14d6535e0d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14d6535e0d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485a77a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485a77a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4d6535e0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4d6535e0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4d6535e0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4d6535e0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4d6535e0d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14d6535e0d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4d6535e0d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14d6535e0d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49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3" name="Google Shape;5043;g11e151b4c5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4" name="Google Shape;5044;g11e151b4c5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57750" y="3246825"/>
            <a:ext cx="3570900" cy="4095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3852000" cy="3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body" idx="2"/>
          </p:nvPr>
        </p:nvSpPr>
        <p:spPr>
          <a:xfrm>
            <a:off x="4572000" y="1207625"/>
            <a:ext cx="3852000" cy="3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subTitle" idx="1"/>
          </p:nvPr>
        </p:nvSpPr>
        <p:spPr>
          <a:xfrm>
            <a:off x="7200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2"/>
          </p:nvPr>
        </p:nvSpPr>
        <p:spPr>
          <a:xfrm>
            <a:off x="7200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3"/>
          </p:nvPr>
        </p:nvSpPr>
        <p:spPr>
          <a:xfrm>
            <a:off x="34038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4"/>
          </p:nvPr>
        </p:nvSpPr>
        <p:spPr>
          <a:xfrm>
            <a:off x="60876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5"/>
          </p:nvPr>
        </p:nvSpPr>
        <p:spPr>
          <a:xfrm>
            <a:off x="3403800" y="2573563"/>
            <a:ext cx="2336400" cy="4302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6"/>
          </p:nvPr>
        </p:nvSpPr>
        <p:spPr>
          <a:xfrm>
            <a:off x="60876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1" name="Google Shape;201;p19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202" name="Google Shape;202;p19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9"/>
          <p:cNvGrpSpPr/>
          <p:nvPr/>
        </p:nvGrpSpPr>
        <p:grpSpPr>
          <a:xfrm rot="-893893">
            <a:off x="286044" y="213662"/>
            <a:ext cx="480245" cy="457683"/>
            <a:chOff x="3137370" y="-570001"/>
            <a:chExt cx="454778" cy="457459"/>
          </a:xfrm>
        </p:grpSpPr>
        <p:sp>
          <p:nvSpPr>
            <p:cNvPr id="206" name="Google Shape;206;p1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8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289" name="Google Shape;289;p2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300" name="Google Shape;300;p28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28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28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07" name="Google Shape;307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311" name="Google Shape;311;p2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12" name="Google Shape;312;p2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2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15" name="Google Shape;315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2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18" name="Google Shape;318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0" name="Google Shape;320;p29"/>
          <p:cNvGrpSpPr/>
          <p:nvPr/>
        </p:nvGrpSpPr>
        <p:grpSpPr>
          <a:xfrm rot="10800000" flipH="1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321" name="Google Shape;321;p2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9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29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329" name="Google Shape;329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9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339" name="Google Shape;339;p2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9"/>
          <p:cNvGrpSpPr/>
          <p:nvPr/>
        </p:nvGrpSpPr>
        <p:grpSpPr>
          <a:xfrm rot="-899960">
            <a:off x="3703807" y="656452"/>
            <a:ext cx="454765" cy="457446"/>
            <a:chOff x="3137370" y="-570001"/>
            <a:chExt cx="454778" cy="457459"/>
          </a:xfrm>
        </p:grpSpPr>
        <p:sp>
          <p:nvSpPr>
            <p:cNvPr id="350" name="Google Shape;350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6365129" y="4154157"/>
            <a:ext cx="5053091" cy="435777"/>
            <a:chOff x="5896679" y="4472082"/>
            <a:chExt cx="5053091" cy="435777"/>
          </a:xfrm>
        </p:grpSpPr>
        <p:grpSp>
          <p:nvGrpSpPr>
            <p:cNvPr id="16" name="Google Shape;16;p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7704000" cy="14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709314" y="1105613"/>
            <a:ext cx="37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705225" y="1784588"/>
            <a:ext cx="3719700" cy="22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15100" y="2349499"/>
            <a:ext cx="37209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hlink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715100" y="2905000"/>
            <a:ext cx="37209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66" name="Google Shape;66;p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67" name="Google Shape;67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0" name="Google Shape;70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72;p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3" name="Google Shape;73;p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 hasCustomPrompt="1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"/>
          </p:nvPr>
        </p:nvSpPr>
        <p:spPr>
          <a:xfrm>
            <a:off x="1304529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2" hasCustomPrompt="1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3"/>
          </p:nvPr>
        </p:nvSpPr>
        <p:spPr>
          <a:xfrm>
            <a:off x="5166040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4" hasCustomPrompt="1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5"/>
          </p:nvPr>
        </p:nvSpPr>
        <p:spPr>
          <a:xfrm>
            <a:off x="1304529" y="3543232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6" hasCustomPrompt="1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7"/>
          </p:nvPr>
        </p:nvSpPr>
        <p:spPr>
          <a:xfrm>
            <a:off x="5166040" y="354322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8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9" name="Google Shape;139;p13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140" name="Google Shape;140;p1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4" name="Google Shape;144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1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" name="Google Shape;147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13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50" name="Google Shape;150;p1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subTitle" idx="1"/>
          </p:nvPr>
        </p:nvSpPr>
        <p:spPr>
          <a:xfrm>
            <a:off x="715100" y="2664950"/>
            <a:ext cx="36417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715100" y="1544375"/>
            <a:ext cx="3641700" cy="11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>
            <a:spLocks noGrp="1"/>
          </p:cNvSpPr>
          <p:nvPr>
            <p:ph type="pic" idx="2"/>
          </p:nvPr>
        </p:nvSpPr>
        <p:spPr>
          <a:xfrm>
            <a:off x="4787225" y="750900"/>
            <a:ext cx="3641700" cy="3641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subTitle" idx="1"/>
          </p:nvPr>
        </p:nvSpPr>
        <p:spPr>
          <a:xfrm>
            <a:off x="1597350" y="3671275"/>
            <a:ext cx="2294400" cy="4302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2"/>
          </p:nvPr>
        </p:nvSpPr>
        <p:spPr>
          <a:xfrm>
            <a:off x="5252250" y="3671275"/>
            <a:ext cx="2294400" cy="4302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3"/>
          </p:nvPr>
        </p:nvSpPr>
        <p:spPr>
          <a:xfrm>
            <a:off x="1597350" y="4035800"/>
            <a:ext cx="229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4"/>
          </p:nvPr>
        </p:nvSpPr>
        <p:spPr>
          <a:xfrm>
            <a:off x="5252250" y="4035800"/>
            <a:ext cx="229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7"/>
          <p:cNvGrpSpPr/>
          <p:nvPr/>
        </p:nvGrpSpPr>
        <p:grpSpPr>
          <a:xfrm rot="10800000">
            <a:off x="-2140408" y="4503352"/>
            <a:ext cx="5253816" cy="1622108"/>
            <a:chOff x="5092229" y="-180802"/>
            <a:chExt cx="5253816" cy="1622108"/>
          </a:xfrm>
        </p:grpSpPr>
        <p:sp>
          <p:nvSpPr>
            <p:cNvPr id="175" name="Google Shape;175;p1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7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86" name="Google Shape;186;p1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1" r:id="rId8"/>
    <p:sldLayoutId id="2147483663" r:id="rId9"/>
    <p:sldLayoutId id="2147483664" r:id="rId10"/>
    <p:sldLayoutId id="2147483665" r:id="rId11"/>
    <p:sldLayoutId id="2147483674" r:id="rId12"/>
    <p:sldLayoutId id="2147483675" r:id="rId13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techsphinx.com/hacking/hacking-for-beginners-command-injection-vulnerability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td.org/magazines/td-magazine/any-quest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acunetix.com/blog/web-security-zone/os-command-injecti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kiowacountypress.net/content/what-you-should-know-about-data-vulnerabilit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/>
          <p:nvPr/>
        </p:nvSpPr>
        <p:spPr>
          <a:xfrm rot="6796431">
            <a:off x="-113033" y="296090"/>
            <a:ext cx="4513657" cy="4500753"/>
          </a:xfrm>
          <a:custGeom>
            <a:avLst/>
            <a:gdLst/>
            <a:ahLst/>
            <a:cxnLst/>
            <a:rect l="l" t="t" r="r" b="b"/>
            <a:pathLst>
              <a:path w="15064" h="15021" extrusionOk="0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ctrTitle"/>
          </p:nvPr>
        </p:nvSpPr>
        <p:spPr>
          <a:xfrm>
            <a:off x="4913201" y="1729046"/>
            <a:ext cx="3774156" cy="14086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302F2F"/>
                </a:solidFill>
              </a:rPr>
              <a:t>Command Injection Vulnerability</a:t>
            </a:r>
            <a:endParaRPr lang="en-US" sz="5000" dirty="0">
              <a:solidFill>
                <a:srgbClr val="302F2F"/>
              </a:solidFill>
            </a:endParaRPr>
          </a:p>
        </p:txBody>
      </p:sp>
      <p:sp>
        <p:nvSpPr>
          <p:cNvPr id="371" name="Google Shape;371;p33"/>
          <p:cNvSpPr txBox="1">
            <a:spLocks noGrp="1"/>
          </p:cNvSpPr>
          <p:nvPr>
            <p:ph type="subTitle" idx="1"/>
          </p:nvPr>
        </p:nvSpPr>
        <p:spPr>
          <a:xfrm>
            <a:off x="4812446" y="3172701"/>
            <a:ext cx="4017684" cy="354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Understanding, Exploiting, and Mitigating Risks</a:t>
            </a:r>
          </a:p>
        </p:txBody>
      </p:sp>
      <p:grpSp>
        <p:nvGrpSpPr>
          <p:cNvPr id="372" name="Google Shape;372;p33"/>
          <p:cNvGrpSpPr/>
          <p:nvPr/>
        </p:nvGrpSpPr>
        <p:grpSpPr>
          <a:xfrm>
            <a:off x="402790" y="991507"/>
            <a:ext cx="4077851" cy="3977802"/>
            <a:chOff x="3219650" y="4160050"/>
            <a:chExt cx="1169075" cy="1140425"/>
          </a:xfrm>
        </p:grpSpPr>
        <p:sp>
          <p:nvSpPr>
            <p:cNvPr id="373" name="Google Shape;373;p33"/>
            <p:cNvSpPr/>
            <p:nvPr/>
          </p:nvSpPr>
          <p:spPr>
            <a:xfrm>
              <a:off x="3219650" y="4331100"/>
              <a:ext cx="473075" cy="20575"/>
            </a:xfrm>
            <a:custGeom>
              <a:avLst/>
              <a:gdLst/>
              <a:ahLst/>
              <a:cxnLst/>
              <a:rect l="l" t="t" r="r" b="b"/>
              <a:pathLst>
                <a:path w="18923" h="823" extrusionOk="0">
                  <a:moveTo>
                    <a:pt x="1" y="0"/>
                  </a:moveTo>
                  <a:lnTo>
                    <a:pt x="1" y="822"/>
                  </a:lnTo>
                  <a:lnTo>
                    <a:pt x="18922" y="82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262300" y="4351650"/>
              <a:ext cx="26000" cy="79900"/>
            </a:xfrm>
            <a:custGeom>
              <a:avLst/>
              <a:gdLst/>
              <a:ahLst/>
              <a:cxnLst/>
              <a:rect l="l" t="t" r="r" b="b"/>
              <a:pathLst>
                <a:path w="1040" h="3196" extrusionOk="0">
                  <a:moveTo>
                    <a:pt x="1" y="0"/>
                  </a:moveTo>
                  <a:lnTo>
                    <a:pt x="311" y="3195"/>
                  </a:lnTo>
                  <a:lnTo>
                    <a:pt x="1040" y="31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623675" y="4351650"/>
              <a:ext cx="25625" cy="79900"/>
            </a:xfrm>
            <a:custGeom>
              <a:avLst/>
              <a:gdLst/>
              <a:ahLst/>
              <a:cxnLst/>
              <a:rect l="l" t="t" r="r" b="b"/>
              <a:pathLst>
                <a:path w="1025" h="3196" extrusionOk="0">
                  <a:moveTo>
                    <a:pt x="1" y="0"/>
                  </a:moveTo>
                  <a:lnTo>
                    <a:pt x="1" y="3195"/>
                  </a:lnTo>
                  <a:lnTo>
                    <a:pt x="745" y="319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262300" y="4351650"/>
              <a:ext cx="26000" cy="27550"/>
            </a:xfrm>
            <a:custGeom>
              <a:avLst/>
              <a:gdLst/>
              <a:ahLst/>
              <a:cxnLst/>
              <a:rect l="l" t="t" r="r" b="b"/>
              <a:pathLst>
                <a:path w="1040" h="1102" extrusionOk="0">
                  <a:moveTo>
                    <a:pt x="1" y="0"/>
                  </a:moveTo>
                  <a:lnTo>
                    <a:pt x="109" y="1101"/>
                  </a:lnTo>
                  <a:lnTo>
                    <a:pt x="1040" y="110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3623675" y="4351650"/>
              <a:ext cx="25625" cy="27550"/>
            </a:xfrm>
            <a:custGeom>
              <a:avLst/>
              <a:gdLst/>
              <a:ahLst/>
              <a:cxnLst/>
              <a:rect l="l" t="t" r="r" b="b"/>
              <a:pathLst>
                <a:path w="1025" h="1102" extrusionOk="0">
                  <a:moveTo>
                    <a:pt x="1" y="0"/>
                  </a:moveTo>
                  <a:lnTo>
                    <a:pt x="1" y="1101"/>
                  </a:lnTo>
                  <a:lnTo>
                    <a:pt x="931" y="110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3342175" y="4208575"/>
              <a:ext cx="51975" cy="97925"/>
            </a:xfrm>
            <a:custGeom>
              <a:avLst/>
              <a:gdLst/>
              <a:ahLst/>
              <a:cxnLst/>
              <a:rect l="l" t="t" r="r" b="b"/>
              <a:pathLst>
                <a:path w="2079" h="3917" extrusionOk="0">
                  <a:moveTo>
                    <a:pt x="1970" y="0"/>
                  </a:moveTo>
                  <a:cubicBezTo>
                    <a:pt x="1970" y="1"/>
                    <a:pt x="1971" y="2"/>
                    <a:pt x="1971" y="2"/>
                  </a:cubicBezTo>
                  <a:lnTo>
                    <a:pt x="1971" y="2"/>
                  </a:lnTo>
                  <a:cubicBezTo>
                    <a:pt x="1982" y="0"/>
                    <a:pt x="1987" y="0"/>
                    <a:pt x="1970" y="0"/>
                  </a:cubicBezTo>
                  <a:close/>
                  <a:moveTo>
                    <a:pt x="1971" y="2"/>
                  </a:moveTo>
                  <a:lnTo>
                    <a:pt x="1971" y="2"/>
                  </a:lnTo>
                  <a:cubicBezTo>
                    <a:pt x="1961" y="4"/>
                    <a:pt x="1947" y="8"/>
                    <a:pt x="1939" y="16"/>
                  </a:cubicBezTo>
                  <a:cubicBezTo>
                    <a:pt x="1102" y="1163"/>
                    <a:pt x="218" y="2482"/>
                    <a:pt x="1" y="3893"/>
                  </a:cubicBezTo>
                  <a:cubicBezTo>
                    <a:pt x="1" y="3909"/>
                    <a:pt x="8" y="3916"/>
                    <a:pt x="16" y="3916"/>
                  </a:cubicBezTo>
                  <a:cubicBezTo>
                    <a:pt x="24" y="3916"/>
                    <a:pt x="32" y="3909"/>
                    <a:pt x="32" y="3893"/>
                  </a:cubicBezTo>
                  <a:cubicBezTo>
                    <a:pt x="140" y="3505"/>
                    <a:pt x="249" y="3118"/>
                    <a:pt x="404" y="2761"/>
                  </a:cubicBezTo>
                  <a:cubicBezTo>
                    <a:pt x="947" y="2606"/>
                    <a:pt x="1490" y="2482"/>
                    <a:pt x="1784" y="1923"/>
                  </a:cubicBezTo>
                  <a:cubicBezTo>
                    <a:pt x="2079" y="1381"/>
                    <a:pt x="2033" y="622"/>
                    <a:pt x="197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3352650" y="4218250"/>
              <a:ext cx="36850" cy="60025"/>
            </a:xfrm>
            <a:custGeom>
              <a:avLst/>
              <a:gdLst/>
              <a:ahLst/>
              <a:cxnLst/>
              <a:rect l="l" t="t" r="r" b="b"/>
              <a:pathLst>
                <a:path w="1474" h="2401" extrusionOk="0">
                  <a:moveTo>
                    <a:pt x="233" y="2110"/>
                  </a:moveTo>
                  <a:lnTo>
                    <a:pt x="156" y="2157"/>
                  </a:lnTo>
                  <a:cubicBezTo>
                    <a:pt x="187" y="2141"/>
                    <a:pt x="218" y="2141"/>
                    <a:pt x="233" y="2110"/>
                  </a:cubicBezTo>
                  <a:close/>
                  <a:moveTo>
                    <a:pt x="1474" y="1"/>
                  </a:moveTo>
                  <a:lnTo>
                    <a:pt x="1474" y="1"/>
                  </a:lnTo>
                  <a:cubicBezTo>
                    <a:pt x="884" y="714"/>
                    <a:pt x="373" y="1521"/>
                    <a:pt x="0" y="2389"/>
                  </a:cubicBezTo>
                  <a:cubicBezTo>
                    <a:pt x="0" y="2397"/>
                    <a:pt x="8" y="2401"/>
                    <a:pt x="16" y="2401"/>
                  </a:cubicBezTo>
                  <a:cubicBezTo>
                    <a:pt x="24" y="2401"/>
                    <a:pt x="31" y="2397"/>
                    <a:pt x="31" y="2389"/>
                  </a:cubicBezTo>
                  <a:lnTo>
                    <a:pt x="156" y="2157"/>
                  </a:lnTo>
                  <a:cubicBezTo>
                    <a:pt x="264" y="1986"/>
                    <a:pt x="342" y="1831"/>
                    <a:pt x="435" y="1645"/>
                  </a:cubicBezTo>
                  <a:cubicBezTo>
                    <a:pt x="776" y="1412"/>
                    <a:pt x="1055" y="1071"/>
                    <a:pt x="1319" y="761"/>
                  </a:cubicBezTo>
                  <a:lnTo>
                    <a:pt x="1319" y="761"/>
                  </a:lnTo>
                  <a:cubicBezTo>
                    <a:pt x="1055" y="1056"/>
                    <a:pt x="745" y="1304"/>
                    <a:pt x="466" y="1598"/>
                  </a:cubicBezTo>
                  <a:cubicBezTo>
                    <a:pt x="760" y="1025"/>
                    <a:pt x="1086" y="513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3359800" y="4259350"/>
              <a:ext cx="16150" cy="11350"/>
            </a:xfrm>
            <a:custGeom>
              <a:avLst/>
              <a:gdLst/>
              <a:ahLst/>
              <a:cxnLst/>
              <a:rect l="l" t="t" r="r" b="b"/>
              <a:pathLst>
                <a:path w="646" h="454" extrusionOk="0">
                  <a:moveTo>
                    <a:pt x="645" y="1"/>
                  </a:moveTo>
                  <a:lnTo>
                    <a:pt x="645" y="1"/>
                  </a:lnTo>
                  <a:cubicBezTo>
                    <a:pt x="459" y="156"/>
                    <a:pt x="242" y="296"/>
                    <a:pt x="9" y="435"/>
                  </a:cubicBezTo>
                  <a:cubicBezTo>
                    <a:pt x="242" y="342"/>
                    <a:pt x="459" y="187"/>
                    <a:pt x="645" y="1"/>
                  </a:cubicBezTo>
                  <a:close/>
                  <a:moveTo>
                    <a:pt x="9" y="435"/>
                  </a:moveTo>
                  <a:cubicBezTo>
                    <a:pt x="0" y="444"/>
                    <a:pt x="2" y="453"/>
                    <a:pt x="4" y="453"/>
                  </a:cubicBezTo>
                  <a:cubicBezTo>
                    <a:pt x="6" y="453"/>
                    <a:pt x="9" y="448"/>
                    <a:pt x="9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3337925" y="4160050"/>
              <a:ext cx="36825" cy="145875"/>
            </a:xfrm>
            <a:custGeom>
              <a:avLst/>
              <a:gdLst/>
              <a:ahLst/>
              <a:cxnLst/>
              <a:rect l="l" t="t" r="r" b="b"/>
              <a:pathLst>
                <a:path w="1473" h="5835" extrusionOk="0">
                  <a:moveTo>
                    <a:pt x="1067" y="1"/>
                  </a:moveTo>
                  <a:cubicBezTo>
                    <a:pt x="1063" y="1"/>
                    <a:pt x="1059" y="1"/>
                    <a:pt x="1055" y="2"/>
                  </a:cubicBezTo>
                  <a:cubicBezTo>
                    <a:pt x="946" y="49"/>
                    <a:pt x="589" y="855"/>
                    <a:pt x="496" y="1135"/>
                  </a:cubicBezTo>
                  <a:cubicBezTo>
                    <a:pt x="341" y="1569"/>
                    <a:pt x="233" y="2034"/>
                    <a:pt x="171" y="2500"/>
                  </a:cubicBezTo>
                  <a:cubicBezTo>
                    <a:pt x="0" y="3585"/>
                    <a:pt x="16" y="4733"/>
                    <a:pt x="93" y="5834"/>
                  </a:cubicBezTo>
                  <a:lnTo>
                    <a:pt x="124" y="5834"/>
                  </a:lnTo>
                  <a:lnTo>
                    <a:pt x="124" y="4423"/>
                  </a:lnTo>
                  <a:cubicBezTo>
                    <a:pt x="248" y="4175"/>
                    <a:pt x="496" y="4050"/>
                    <a:pt x="698" y="3864"/>
                  </a:cubicBezTo>
                  <a:cubicBezTo>
                    <a:pt x="822" y="3725"/>
                    <a:pt x="946" y="3570"/>
                    <a:pt x="1024" y="3399"/>
                  </a:cubicBezTo>
                  <a:cubicBezTo>
                    <a:pt x="1241" y="2996"/>
                    <a:pt x="1365" y="2562"/>
                    <a:pt x="1411" y="2096"/>
                  </a:cubicBezTo>
                  <a:cubicBezTo>
                    <a:pt x="1472" y="1609"/>
                    <a:pt x="12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3339850" y="4166550"/>
              <a:ext cx="26400" cy="93425"/>
            </a:xfrm>
            <a:custGeom>
              <a:avLst/>
              <a:gdLst/>
              <a:ahLst/>
              <a:cxnLst/>
              <a:rect l="l" t="t" r="r" b="b"/>
              <a:pathLst>
                <a:path w="1056" h="3737" extrusionOk="0">
                  <a:moveTo>
                    <a:pt x="16" y="3542"/>
                  </a:moveTo>
                  <a:cubicBezTo>
                    <a:pt x="16" y="3545"/>
                    <a:pt x="16" y="3548"/>
                    <a:pt x="15" y="3550"/>
                  </a:cubicBezTo>
                  <a:lnTo>
                    <a:pt x="15" y="3550"/>
                  </a:lnTo>
                  <a:cubicBezTo>
                    <a:pt x="15" y="3547"/>
                    <a:pt x="16" y="3545"/>
                    <a:pt x="16" y="3542"/>
                  </a:cubicBezTo>
                  <a:close/>
                  <a:moveTo>
                    <a:pt x="934" y="0"/>
                  </a:moveTo>
                  <a:cubicBezTo>
                    <a:pt x="932" y="0"/>
                    <a:pt x="931" y="2"/>
                    <a:pt x="931" y="6"/>
                  </a:cubicBezTo>
                  <a:cubicBezTo>
                    <a:pt x="590" y="580"/>
                    <a:pt x="435" y="1154"/>
                    <a:pt x="311" y="1774"/>
                  </a:cubicBezTo>
                  <a:cubicBezTo>
                    <a:pt x="156" y="2364"/>
                    <a:pt x="47" y="2937"/>
                    <a:pt x="16" y="3542"/>
                  </a:cubicBez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8" y="3550"/>
                    <a:pt x="8" y="3554"/>
                    <a:pt x="10" y="3554"/>
                  </a:cubicBezTo>
                  <a:cubicBezTo>
                    <a:pt x="12" y="3554"/>
                    <a:pt x="13" y="3552"/>
                    <a:pt x="15" y="3550"/>
                  </a:cubicBezTo>
                  <a:lnTo>
                    <a:pt x="15" y="3550"/>
                  </a:lnTo>
                  <a:cubicBezTo>
                    <a:pt x="1" y="3624"/>
                    <a:pt x="2" y="3683"/>
                    <a:pt x="47" y="3713"/>
                  </a:cubicBezTo>
                  <a:cubicBezTo>
                    <a:pt x="47" y="3728"/>
                    <a:pt x="51" y="3736"/>
                    <a:pt x="55" y="3736"/>
                  </a:cubicBezTo>
                  <a:cubicBezTo>
                    <a:pt x="59" y="3736"/>
                    <a:pt x="63" y="3728"/>
                    <a:pt x="63" y="3713"/>
                  </a:cubicBezTo>
                  <a:cubicBezTo>
                    <a:pt x="63" y="3666"/>
                    <a:pt x="94" y="3604"/>
                    <a:pt x="94" y="3542"/>
                  </a:cubicBezTo>
                  <a:cubicBezTo>
                    <a:pt x="543" y="3217"/>
                    <a:pt x="885" y="2751"/>
                    <a:pt x="1055" y="2224"/>
                  </a:cubicBezTo>
                  <a:lnTo>
                    <a:pt x="1055" y="2224"/>
                  </a:lnTo>
                  <a:cubicBezTo>
                    <a:pt x="869" y="2736"/>
                    <a:pt x="543" y="3170"/>
                    <a:pt x="109" y="3511"/>
                  </a:cubicBezTo>
                  <a:cubicBezTo>
                    <a:pt x="156" y="3294"/>
                    <a:pt x="171" y="3062"/>
                    <a:pt x="202" y="2829"/>
                  </a:cubicBezTo>
                  <a:lnTo>
                    <a:pt x="233" y="2782"/>
                  </a:lnTo>
                  <a:lnTo>
                    <a:pt x="202" y="2813"/>
                  </a:lnTo>
                  <a:cubicBezTo>
                    <a:pt x="264" y="2348"/>
                    <a:pt x="342" y="1898"/>
                    <a:pt x="466" y="1449"/>
                  </a:cubicBezTo>
                  <a:cubicBezTo>
                    <a:pt x="497" y="1417"/>
                    <a:pt x="543" y="1371"/>
                    <a:pt x="559" y="1309"/>
                  </a:cubicBezTo>
                  <a:cubicBezTo>
                    <a:pt x="570" y="1298"/>
                    <a:pt x="558" y="1287"/>
                    <a:pt x="550" y="1287"/>
                  </a:cubicBezTo>
                  <a:cubicBezTo>
                    <a:pt x="546" y="1287"/>
                    <a:pt x="543" y="1289"/>
                    <a:pt x="543" y="1293"/>
                  </a:cubicBezTo>
                  <a:cubicBezTo>
                    <a:pt x="497" y="1340"/>
                    <a:pt x="481" y="1355"/>
                    <a:pt x="466" y="1386"/>
                  </a:cubicBezTo>
                  <a:cubicBezTo>
                    <a:pt x="559" y="921"/>
                    <a:pt x="730" y="456"/>
                    <a:pt x="947" y="37"/>
                  </a:cubicBezTo>
                  <a:cubicBezTo>
                    <a:pt x="947" y="14"/>
                    <a:pt x="938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3344700" y="4198100"/>
              <a:ext cx="21550" cy="35975"/>
            </a:xfrm>
            <a:custGeom>
              <a:avLst/>
              <a:gdLst/>
              <a:ahLst/>
              <a:cxnLst/>
              <a:rect l="l" t="t" r="r" b="b"/>
              <a:pathLst>
                <a:path w="862" h="1439" extrusionOk="0">
                  <a:moveTo>
                    <a:pt x="846" y="0"/>
                  </a:moveTo>
                  <a:cubicBezTo>
                    <a:pt x="613" y="497"/>
                    <a:pt x="318" y="978"/>
                    <a:pt x="8" y="1427"/>
                  </a:cubicBezTo>
                  <a:cubicBezTo>
                    <a:pt x="380" y="1024"/>
                    <a:pt x="675" y="512"/>
                    <a:pt x="861" y="0"/>
                  </a:cubicBezTo>
                  <a:close/>
                  <a:moveTo>
                    <a:pt x="8" y="1427"/>
                  </a:moveTo>
                  <a:cubicBezTo>
                    <a:pt x="1" y="1435"/>
                    <a:pt x="1" y="1439"/>
                    <a:pt x="2" y="1439"/>
                  </a:cubicBezTo>
                  <a:cubicBezTo>
                    <a:pt x="4" y="1439"/>
                    <a:pt x="8" y="1435"/>
                    <a:pt x="8" y="1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355375" y="4177925"/>
              <a:ext cx="10100" cy="17475"/>
            </a:xfrm>
            <a:custGeom>
              <a:avLst/>
              <a:gdLst/>
              <a:ahLst/>
              <a:cxnLst/>
              <a:rect l="l" t="t" r="r" b="b"/>
              <a:pathLst>
                <a:path w="404" h="699" extrusionOk="0">
                  <a:moveTo>
                    <a:pt x="388" y="1"/>
                  </a:moveTo>
                  <a:cubicBezTo>
                    <a:pt x="264" y="234"/>
                    <a:pt x="124" y="451"/>
                    <a:pt x="0" y="683"/>
                  </a:cubicBezTo>
                  <a:cubicBezTo>
                    <a:pt x="0" y="699"/>
                    <a:pt x="16" y="699"/>
                    <a:pt x="31" y="699"/>
                  </a:cubicBezTo>
                  <a:cubicBezTo>
                    <a:pt x="171" y="497"/>
                    <a:pt x="310" y="265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54200" y="4197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299525" y="4181125"/>
              <a:ext cx="37250" cy="120525"/>
            </a:xfrm>
            <a:custGeom>
              <a:avLst/>
              <a:gdLst/>
              <a:ahLst/>
              <a:cxnLst/>
              <a:rect l="l" t="t" r="r" b="b"/>
              <a:pathLst>
                <a:path w="1490" h="4821" extrusionOk="0">
                  <a:moveTo>
                    <a:pt x="280" y="1"/>
                  </a:moveTo>
                  <a:cubicBezTo>
                    <a:pt x="268" y="1"/>
                    <a:pt x="257" y="5"/>
                    <a:pt x="249" y="12"/>
                  </a:cubicBezTo>
                  <a:cubicBezTo>
                    <a:pt x="1" y="633"/>
                    <a:pt x="94" y="1362"/>
                    <a:pt x="295" y="1998"/>
                  </a:cubicBezTo>
                  <a:cubicBezTo>
                    <a:pt x="404" y="2323"/>
                    <a:pt x="559" y="2634"/>
                    <a:pt x="776" y="2913"/>
                  </a:cubicBezTo>
                  <a:cubicBezTo>
                    <a:pt x="962" y="3238"/>
                    <a:pt x="1226" y="3487"/>
                    <a:pt x="1397" y="3797"/>
                  </a:cubicBezTo>
                  <a:cubicBezTo>
                    <a:pt x="1397" y="4107"/>
                    <a:pt x="1350" y="4417"/>
                    <a:pt x="1272" y="4727"/>
                  </a:cubicBezTo>
                  <a:cubicBezTo>
                    <a:pt x="1272" y="4758"/>
                    <a:pt x="1272" y="4789"/>
                    <a:pt x="1303" y="4820"/>
                  </a:cubicBezTo>
                  <a:cubicBezTo>
                    <a:pt x="1397" y="4495"/>
                    <a:pt x="1459" y="4138"/>
                    <a:pt x="1474" y="3797"/>
                  </a:cubicBezTo>
                  <a:lnTo>
                    <a:pt x="1474" y="3750"/>
                  </a:lnTo>
                  <a:cubicBezTo>
                    <a:pt x="1490" y="3285"/>
                    <a:pt x="1459" y="2820"/>
                    <a:pt x="1381" y="2354"/>
                  </a:cubicBezTo>
                  <a:cubicBezTo>
                    <a:pt x="1241" y="1486"/>
                    <a:pt x="916" y="664"/>
                    <a:pt x="311" y="12"/>
                  </a:cubicBezTo>
                  <a:cubicBezTo>
                    <a:pt x="303" y="5"/>
                    <a:pt x="291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3308050" y="4188800"/>
              <a:ext cx="26000" cy="78250"/>
            </a:xfrm>
            <a:custGeom>
              <a:avLst/>
              <a:gdLst/>
              <a:ahLst/>
              <a:cxnLst/>
              <a:rect l="l" t="t" r="r" b="b"/>
              <a:pathLst>
                <a:path w="1040" h="3130" extrusionOk="0">
                  <a:moveTo>
                    <a:pt x="1" y="16"/>
                  </a:moveTo>
                  <a:lnTo>
                    <a:pt x="1" y="31"/>
                  </a:lnTo>
                  <a:cubicBezTo>
                    <a:pt x="14" y="53"/>
                    <a:pt x="27" y="74"/>
                    <a:pt x="39" y="96"/>
                  </a:cubicBezTo>
                  <a:lnTo>
                    <a:pt x="39" y="96"/>
                  </a:lnTo>
                  <a:lnTo>
                    <a:pt x="32" y="16"/>
                  </a:lnTo>
                  <a:close/>
                  <a:moveTo>
                    <a:pt x="39" y="96"/>
                  </a:moveTo>
                  <a:lnTo>
                    <a:pt x="78" y="527"/>
                  </a:lnTo>
                  <a:cubicBezTo>
                    <a:pt x="140" y="613"/>
                    <a:pt x="220" y="709"/>
                    <a:pt x="297" y="798"/>
                  </a:cubicBezTo>
                  <a:lnTo>
                    <a:pt x="297" y="798"/>
                  </a:lnTo>
                  <a:cubicBezTo>
                    <a:pt x="220" y="701"/>
                    <a:pt x="147" y="599"/>
                    <a:pt x="78" y="496"/>
                  </a:cubicBezTo>
                  <a:lnTo>
                    <a:pt x="41" y="99"/>
                  </a:lnTo>
                  <a:lnTo>
                    <a:pt x="41" y="99"/>
                  </a:lnTo>
                  <a:cubicBezTo>
                    <a:pt x="41" y="98"/>
                    <a:pt x="40" y="97"/>
                    <a:pt x="39" y="96"/>
                  </a:cubicBezTo>
                  <a:close/>
                  <a:moveTo>
                    <a:pt x="297" y="798"/>
                  </a:moveTo>
                  <a:lnTo>
                    <a:pt x="297" y="798"/>
                  </a:lnTo>
                  <a:cubicBezTo>
                    <a:pt x="340" y="853"/>
                    <a:pt x="385" y="905"/>
                    <a:pt x="432" y="955"/>
                  </a:cubicBezTo>
                  <a:lnTo>
                    <a:pt x="432" y="955"/>
                  </a:lnTo>
                  <a:cubicBezTo>
                    <a:pt x="406" y="924"/>
                    <a:pt x="378" y="900"/>
                    <a:pt x="358" y="869"/>
                  </a:cubicBezTo>
                  <a:cubicBezTo>
                    <a:pt x="338" y="846"/>
                    <a:pt x="318" y="822"/>
                    <a:pt x="297" y="798"/>
                  </a:cubicBezTo>
                  <a:close/>
                  <a:moveTo>
                    <a:pt x="32" y="0"/>
                  </a:moveTo>
                  <a:lnTo>
                    <a:pt x="41" y="99"/>
                  </a:lnTo>
                  <a:lnTo>
                    <a:pt x="41" y="99"/>
                  </a:lnTo>
                  <a:cubicBezTo>
                    <a:pt x="205" y="381"/>
                    <a:pt x="343" y="675"/>
                    <a:pt x="457" y="982"/>
                  </a:cubicBezTo>
                  <a:lnTo>
                    <a:pt x="457" y="982"/>
                  </a:lnTo>
                  <a:cubicBezTo>
                    <a:pt x="448" y="973"/>
                    <a:pt x="440" y="964"/>
                    <a:pt x="432" y="955"/>
                  </a:cubicBezTo>
                  <a:lnTo>
                    <a:pt x="432" y="955"/>
                  </a:lnTo>
                  <a:cubicBezTo>
                    <a:pt x="444" y="971"/>
                    <a:pt x="456" y="988"/>
                    <a:pt x="466" y="1008"/>
                  </a:cubicBezTo>
                  <a:cubicBezTo>
                    <a:pt x="463" y="1000"/>
                    <a:pt x="460" y="991"/>
                    <a:pt x="457" y="982"/>
                  </a:cubicBezTo>
                  <a:lnTo>
                    <a:pt x="457" y="982"/>
                  </a:lnTo>
                  <a:cubicBezTo>
                    <a:pt x="470" y="996"/>
                    <a:pt x="484" y="1010"/>
                    <a:pt x="497" y="1024"/>
                  </a:cubicBezTo>
                  <a:cubicBezTo>
                    <a:pt x="606" y="1334"/>
                    <a:pt x="699" y="1644"/>
                    <a:pt x="776" y="1970"/>
                  </a:cubicBezTo>
                  <a:lnTo>
                    <a:pt x="761" y="1954"/>
                  </a:lnTo>
                  <a:cubicBezTo>
                    <a:pt x="745" y="1954"/>
                    <a:pt x="730" y="1954"/>
                    <a:pt x="745" y="1970"/>
                  </a:cubicBezTo>
                  <a:cubicBezTo>
                    <a:pt x="745" y="2001"/>
                    <a:pt x="761" y="2016"/>
                    <a:pt x="776" y="2032"/>
                  </a:cubicBezTo>
                  <a:cubicBezTo>
                    <a:pt x="838" y="2265"/>
                    <a:pt x="900" y="2513"/>
                    <a:pt x="931" y="2745"/>
                  </a:cubicBezTo>
                  <a:cubicBezTo>
                    <a:pt x="730" y="2544"/>
                    <a:pt x="513" y="2311"/>
                    <a:pt x="311" y="2078"/>
                  </a:cubicBezTo>
                  <a:lnTo>
                    <a:pt x="311" y="2078"/>
                  </a:lnTo>
                  <a:cubicBezTo>
                    <a:pt x="497" y="2358"/>
                    <a:pt x="699" y="2621"/>
                    <a:pt x="962" y="2823"/>
                  </a:cubicBezTo>
                  <a:cubicBezTo>
                    <a:pt x="978" y="2931"/>
                    <a:pt x="978" y="3025"/>
                    <a:pt x="993" y="3118"/>
                  </a:cubicBezTo>
                  <a:cubicBezTo>
                    <a:pt x="993" y="3125"/>
                    <a:pt x="1005" y="3129"/>
                    <a:pt x="1017" y="3129"/>
                  </a:cubicBezTo>
                  <a:cubicBezTo>
                    <a:pt x="1028" y="3129"/>
                    <a:pt x="1040" y="3125"/>
                    <a:pt x="1040" y="3118"/>
                  </a:cubicBezTo>
                  <a:cubicBezTo>
                    <a:pt x="993" y="2016"/>
                    <a:pt x="590" y="931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3311550" y="4217475"/>
              <a:ext cx="13975" cy="18425"/>
            </a:xfrm>
            <a:custGeom>
              <a:avLst/>
              <a:gdLst/>
              <a:ahLst/>
              <a:cxnLst/>
              <a:rect l="l" t="t" r="r" b="b"/>
              <a:pathLst>
                <a:path w="559" h="737" extrusionOk="0">
                  <a:moveTo>
                    <a:pt x="0" y="1"/>
                  </a:moveTo>
                  <a:lnTo>
                    <a:pt x="0" y="1"/>
                  </a:lnTo>
                  <a:cubicBezTo>
                    <a:pt x="156" y="265"/>
                    <a:pt x="326" y="513"/>
                    <a:pt x="543" y="730"/>
                  </a:cubicBezTo>
                  <a:cubicBezTo>
                    <a:pt x="548" y="735"/>
                    <a:pt x="552" y="737"/>
                    <a:pt x="554" y="737"/>
                  </a:cubicBezTo>
                  <a:cubicBezTo>
                    <a:pt x="559" y="737"/>
                    <a:pt x="559" y="730"/>
                    <a:pt x="559" y="730"/>
                  </a:cubicBezTo>
                  <a:cubicBezTo>
                    <a:pt x="388" y="482"/>
                    <a:pt x="202" y="24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3326325" y="4237250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284025" y="4226250"/>
              <a:ext cx="50025" cy="74625"/>
            </a:xfrm>
            <a:custGeom>
              <a:avLst/>
              <a:gdLst/>
              <a:ahLst/>
              <a:cxnLst/>
              <a:rect l="l" t="t" r="r" b="b"/>
              <a:pathLst>
                <a:path w="2001" h="2985" extrusionOk="0">
                  <a:moveTo>
                    <a:pt x="60" y="1"/>
                  </a:moveTo>
                  <a:cubicBezTo>
                    <a:pt x="41" y="1"/>
                    <a:pt x="16" y="15"/>
                    <a:pt x="16" y="38"/>
                  </a:cubicBezTo>
                  <a:cubicBezTo>
                    <a:pt x="16" y="38"/>
                    <a:pt x="0" y="38"/>
                    <a:pt x="0" y="53"/>
                  </a:cubicBezTo>
                  <a:cubicBezTo>
                    <a:pt x="62" y="580"/>
                    <a:pt x="264" y="1061"/>
                    <a:pt x="605" y="1464"/>
                  </a:cubicBezTo>
                  <a:cubicBezTo>
                    <a:pt x="729" y="1620"/>
                    <a:pt x="915" y="1759"/>
                    <a:pt x="1086" y="1852"/>
                  </a:cubicBezTo>
                  <a:cubicBezTo>
                    <a:pt x="1303" y="1945"/>
                    <a:pt x="1505" y="2085"/>
                    <a:pt x="1737" y="2162"/>
                  </a:cubicBezTo>
                  <a:cubicBezTo>
                    <a:pt x="1846" y="2442"/>
                    <a:pt x="1908" y="2705"/>
                    <a:pt x="1970" y="2984"/>
                  </a:cubicBezTo>
                  <a:cubicBezTo>
                    <a:pt x="1970" y="2953"/>
                    <a:pt x="2001" y="2938"/>
                    <a:pt x="2001" y="2907"/>
                  </a:cubicBezTo>
                  <a:cubicBezTo>
                    <a:pt x="1861" y="1697"/>
                    <a:pt x="1086" y="674"/>
                    <a:pt x="78" y="7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292550" y="4236100"/>
              <a:ext cx="32200" cy="39725"/>
            </a:xfrm>
            <a:custGeom>
              <a:avLst/>
              <a:gdLst/>
              <a:ahLst/>
              <a:cxnLst/>
              <a:rect l="l" t="t" r="r" b="b"/>
              <a:pathLst>
                <a:path w="1288" h="1589" extrusionOk="0">
                  <a:moveTo>
                    <a:pt x="512" y="993"/>
                  </a:moveTo>
                  <a:lnTo>
                    <a:pt x="512" y="993"/>
                  </a:lnTo>
                  <a:cubicBezTo>
                    <a:pt x="568" y="1048"/>
                    <a:pt x="631" y="1103"/>
                    <a:pt x="707" y="1147"/>
                  </a:cubicBezTo>
                  <a:lnTo>
                    <a:pt x="707" y="1147"/>
                  </a:lnTo>
                  <a:cubicBezTo>
                    <a:pt x="637" y="1100"/>
                    <a:pt x="572" y="1047"/>
                    <a:pt x="512" y="99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9" y="109"/>
                    <a:pt x="202" y="186"/>
                    <a:pt x="280" y="295"/>
                  </a:cubicBezTo>
                  <a:cubicBezTo>
                    <a:pt x="218" y="264"/>
                    <a:pt x="156" y="217"/>
                    <a:pt x="109" y="202"/>
                  </a:cubicBezTo>
                  <a:lnTo>
                    <a:pt x="109" y="217"/>
                  </a:lnTo>
                  <a:lnTo>
                    <a:pt x="342" y="342"/>
                  </a:lnTo>
                  <a:cubicBezTo>
                    <a:pt x="497" y="512"/>
                    <a:pt x="652" y="683"/>
                    <a:pt x="776" y="853"/>
                  </a:cubicBezTo>
                  <a:cubicBezTo>
                    <a:pt x="574" y="760"/>
                    <a:pt x="357" y="652"/>
                    <a:pt x="140" y="528"/>
                  </a:cubicBezTo>
                  <a:lnTo>
                    <a:pt x="140" y="528"/>
                  </a:lnTo>
                  <a:cubicBezTo>
                    <a:pt x="342" y="683"/>
                    <a:pt x="574" y="822"/>
                    <a:pt x="822" y="915"/>
                  </a:cubicBezTo>
                  <a:cubicBezTo>
                    <a:pt x="916" y="1039"/>
                    <a:pt x="1009" y="1164"/>
                    <a:pt x="1086" y="1303"/>
                  </a:cubicBezTo>
                  <a:lnTo>
                    <a:pt x="807" y="1195"/>
                  </a:lnTo>
                  <a:cubicBezTo>
                    <a:pt x="771" y="1181"/>
                    <a:pt x="738" y="1165"/>
                    <a:pt x="707" y="1147"/>
                  </a:cubicBezTo>
                  <a:lnTo>
                    <a:pt x="707" y="1147"/>
                  </a:lnTo>
                  <a:cubicBezTo>
                    <a:pt x="837" y="1236"/>
                    <a:pt x="981" y="1309"/>
                    <a:pt x="1133" y="1350"/>
                  </a:cubicBezTo>
                  <a:cubicBezTo>
                    <a:pt x="1164" y="1427"/>
                    <a:pt x="1226" y="1505"/>
                    <a:pt x="1272" y="1582"/>
                  </a:cubicBezTo>
                  <a:cubicBezTo>
                    <a:pt x="1272" y="1586"/>
                    <a:pt x="1273" y="1588"/>
                    <a:pt x="1275" y="1588"/>
                  </a:cubicBezTo>
                  <a:cubicBezTo>
                    <a:pt x="1279" y="1588"/>
                    <a:pt x="1288" y="1574"/>
                    <a:pt x="1288" y="1551"/>
                  </a:cubicBezTo>
                  <a:cubicBezTo>
                    <a:pt x="993" y="931"/>
                    <a:pt x="574" y="38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293325" y="424695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13475" y="4286500"/>
              <a:ext cx="51600" cy="44625"/>
            </a:xfrm>
            <a:custGeom>
              <a:avLst/>
              <a:gdLst/>
              <a:ahLst/>
              <a:cxnLst/>
              <a:rect l="l" t="t" r="r" b="b"/>
              <a:pathLst>
                <a:path w="2064" h="1785" extrusionOk="0">
                  <a:moveTo>
                    <a:pt x="141" y="1"/>
                  </a:moveTo>
                  <a:lnTo>
                    <a:pt x="94" y="435"/>
                  </a:lnTo>
                  <a:lnTo>
                    <a:pt x="1" y="1784"/>
                  </a:lnTo>
                  <a:lnTo>
                    <a:pt x="2064" y="1784"/>
                  </a:lnTo>
                  <a:lnTo>
                    <a:pt x="1940" y="435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315825" y="4286500"/>
              <a:ext cx="46150" cy="10875"/>
            </a:xfrm>
            <a:custGeom>
              <a:avLst/>
              <a:gdLst/>
              <a:ahLst/>
              <a:cxnLst/>
              <a:rect l="l" t="t" r="r" b="b"/>
              <a:pathLst>
                <a:path w="1846" h="435" extrusionOk="0">
                  <a:moveTo>
                    <a:pt x="47" y="1"/>
                  </a:moveTo>
                  <a:lnTo>
                    <a:pt x="0" y="435"/>
                  </a:lnTo>
                  <a:lnTo>
                    <a:pt x="1846" y="435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313475" y="4277575"/>
              <a:ext cx="50825" cy="10900"/>
            </a:xfrm>
            <a:custGeom>
              <a:avLst/>
              <a:gdLst/>
              <a:ahLst/>
              <a:cxnLst/>
              <a:rect l="l" t="t" r="r" b="b"/>
              <a:pathLst>
                <a:path w="2033" h="436" extrusionOk="0">
                  <a:moveTo>
                    <a:pt x="1" y="1"/>
                  </a:moveTo>
                  <a:lnTo>
                    <a:pt x="1" y="435"/>
                  </a:lnTo>
                  <a:lnTo>
                    <a:pt x="2033" y="43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3458900" y="4208575"/>
              <a:ext cx="31025" cy="122150"/>
            </a:xfrm>
            <a:custGeom>
              <a:avLst/>
              <a:gdLst/>
              <a:ahLst/>
              <a:cxnLst/>
              <a:rect l="l" t="t" r="r" b="b"/>
              <a:pathLst>
                <a:path w="1241" h="4886" extrusionOk="0">
                  <a:moveTo>
                    <a:pt x="0" y="0"/>
                  </a:moveTo>
                  <a:lnTo>
                    <a:pt x="0" y="4886"/>
                  </a:lnTo>
                  <a:lnTo>
                    <a:pt x="1241" y="48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458900" y="4202375"/>
              <a:ext cx="31025" cy="13575"/>
            </a:xfrm>
            <a:custGeom>
              <a:avLst/>
              <a:gdLst/>
              <a:ahLst/>
              <a:cxnLst/>
              <a:rect l="l" t="t" r="r" b="b"/>
              <a:pathLst>
                <a:path w="1241" h="543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458900" y="4233000"/>
              <a:ext cx="31025" cy="4675"/>
            </a:xfrm>
            <a:custGeom>
              <a:avLst/>
              <a:gdLst/>
              <a:ahLst/>
              <a:cxnLst/>
              <a:rect l="l" t="t" r="r" b="b"/>
              <a:pathLst>
                <a:path w="1241" h="187" extrusionOk="0">
                  <a:moveTo>
                    <a:pt x="0" y="0"/>
                  </a:moveTo>
                  <a:lnTo>
                    <a:pt x="0" y="186"/>
                  </a:lnTo>
                  <a:lnTo>
                    <a:pt x="1241" y="1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458900" y="4301625"/>
              <a:ext cx="31025" cy="13600"/>
            </a:xfrm>
            <a:custGeom>
              <a:avLst/>
              <a:gdLst/>
              <a:ahLst/>
              <a:cxnLst/>
              <a:rect l="l" t="t" r="r" b="b"/>
              <a:pathLst>
                <a:path w="1241" h="544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489525" y="4188400"/>
              <a:ext cx="21350" cy="142325"/>
            </a:xfrm>
            <a:custGeom>
              <a:avLst/>
              <a:gdLst/>
              <a:ahLst/>
              <a:cxnLst/>
              <a:rect l="l" t="t" r="r" b="b"/>
              <a:pathLst>
                <a:path w="854" h="5693" extrusionOk="0">
                  <a:moveTo>
                    <a:pt x="0" y="1"/>
                  </a:moveTo>
                  <a:lnTo>
                    <a:pt x="0" y="5693"/>
                  </a:lnTo>
                  <a:lnTo>
                    <a:pt x="853" y="569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493775" y="4201575"/>
              <a:ext cx="13225" cy="55100"/>
            </a:xfrm>
            <a:custGeom>
              <a:avLst/>
              <a:gdLst/>
              <a:ahLst/>
              <a:cxnLst/>
              <a:rect l="l" t="t" r="r" b="b"/>
              <a:pathLst>
                <a:path w="529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528" y="220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548075" y="4215150"/>
              <a:ext cx="116350" cy="115200"/>
            </a:xfrm>
            <a:custGeom>
              <a:avLst/>
              <a:gdLst/>
              <a:ahLst/>
              <a:cxnLst/>
              <a:rect l="l" t="t" r="r" b="b"/>
              <a:pathLst>
                <a:path w="4654" h="4608" extrusionOk="0">
                  <a:moveTo>
                    <a:pt x="605" y="1"/>
                  </a:moveTo>
                  <a:lnTo>
                    <a:pt x="0" y="606"/>
                  </a:lnTo>
                  <a:lnTo>
                    <a:pt x="4048" y="4607"/>
                  </a:lnTo>
                  <a:lnTo>
                    <a:pt x="4653" y="400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589950" y="4256250"/>
              <a:ext cx="48100" cy="48125"/>
            </a:xfrm>
            <a:custGeom>
              <a:avLst/>
              <a:gdLst/>
              <a:ahLst/>
              <a:cxnLst/>
              <a:rect l="l" t="t" r="r" b="b"/>
              <a:pathLst>
                <a:path w="1924" h="1925" extrusionOk="0">
                  <a:moveTo>
                    <a:pt x="357" y="1"/>
                  </a:moveTo>
                  <a:lnTo>
                    <a:pt x="0" y="373"/>
                  </a:lnTo>
                  <a:lnTo>
                    <a:pt x="1551" y="1924"/>
                  </a:lnTo>
                  <a:lnTo>
                    <a:pt x="1924" y="155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3511225" y="4222525"/>
              <a:ext cx="36475" cy="108600"/>
            </a:xfrm>
            <a:custGeom>
              <a:avLst/>
              <a:gdLst/>
              <a:ahLst/>
              <a:cxnLst/>
              <a:rect l="l" t="t" r="r" b="b"/>
              <a:pathLst>
                <a:path w="1459" h="4344" extrusionOk="0">
                  <a:moveTo>
                    <a:pt x="1" y="1"/>
                  </a:moveTo>
                  <a:lnTo>
                    <a:pt x="1" y="4343"/>
                  </a:lnTo>
                  <a:lnTo>
                    <a:pt x="1459" y="43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511225" y="4309375"/>
              <a:ext cx="36475" cy="10100"/>
            </a:xfrm>
            <a:custGeom>
              <a:avLst/>
              <a:gdLst/>
              <a:ahLst/>
              <a:cxnLst/>
              <a:rect l="l" t="t" r="r" b="b"/>
              <a:pathLst>
                <a:path w="1459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459" y="404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511225" y="4298525"/>
              <a:ext cx="36475" cy="3900"/>
            </a:xfrm>
            <a:custGeom>
              <a:avLst/>
              <a:gdLst/>
              <a:ahLst/>
              <a:cxnLst/>
              <a:rect l="l" t="t" r="r" b="b"/>
              <a:pathLst>
                <a:path w="145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459" y="15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395700" y="4227575"/>
              <a:ext cx="63225" cy="103550"/>
            </a:xfrm>
            <a:custGeom>
              <a:avLst/>
              <a:gdLst/>
              <a:ahLst/>
              <a:cxnLst/>
              <a:rect l="l" t="t" r="r" b="b"/>
              <a:pathLst>
                <a:path w="2529" h="4142" extrusionOk="0">
                  <a:moveTo>
                    <a:pt x="1598" y="0"/>
                  </a:moveTo>
                  <a:lnTo>
                    <a:pt x="0" y="3738"/>
                  </a:lnTo>
                  <a:lnTo>
                    <a:pt x="915" y="4141"/>
                  </a:lnTo>
                  <a:lnTo>
                    <a:pt x="2528" y="38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399575" y="4302400"/>
              <a:ext cx="27150" cy="19025"/>
            </a:xfrm>
            <a:custGeom>
              <a:avLst/>
              <a:gdLst/>
              <a:ahLst/>
              <a:cxnLst/>
              <a:rect l="l" t="t" r="r" b="b"/>
              <a:pathLst>
                <a:path w="1086" h="761" extrusionOk="0">
                  <a:moveTo>
                    <a:pt x="155" y="0"/>
                  </a:moveTo>
                  <a:lnTo>
                    <a:pt x="0" y="357"/>
                  </a:lnTo>
                  <a:lnTo>
                    <a:pt x="931" y="760"/>
                  </a:lnTo>
                  <a:lnTo>
                    <a:pt x="1086" y="40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423600" y="4246575"/>
              <a:ext cx="27175" cy="18625"/>
            </a:xfrm>
            <a:custGeom>
              <a:avLst/>
              <a:gdLst/>
              <a:ahLst/>
              <a:cxnLst/>
              <a:rect l="l" t="t" r="r" b="b"/>
              <a:pathLst>
                <a:path w="1087" h="745" extrusionOk="0">
                  <a:moveTo>
                    <a:pt x="156" y="0"/>
                  </a:moveTo>
                  <a:lnTo>
                    <a:pt x="1" y="357"/>
                  </a:lnTo>
                  <a:lnTo>
                    <a:pt x="931" y="745"/>
                  </a:lnTo>
                  <a:lnTo>
                    <a:pt x="1086" y="38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419725" y="4261300"/>
              <a:ext cx="24450" cy="13600"/>
            </a:xfrm>
            <a:custGeom>
              <a:avLst/>
              <a:gdLst/>
              <a:ahLst/>
              <a:cxnLst/>
              <a:rect l="l" t="t" r="r" b="b"/>
              <a:pathLst>
                <a:path w="978" h="544" extrusionOk="0">
                  <a:moveTo>
                    <a:pt x="63" y="0"/>
                  </a:moveTo>
                  <a:lnTo>
                    <a:pt x="1" y="140"/>
                  </a:lnTo>
                  <a:lnTo>
                    <a:pt x="916" y="543"/>
                  </a:lnTo>
                  <a:lnTo>
                    <a:pt x="978" y="40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4154100" y="467812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4154100" y="4678125"/>
              <a:ext cx="37250" cy="35700"/>
            </a:xfrm>
            <a:custGeom>
              <a:avLst/>
              <a:gdLst/>
              <a:ahLst/>
              <a:cxnLst/>
              <a:rect l="l" t="t" r="r" b="b"/>
              <a:pathLst>
                <a:path w="1490" h="1428" extrusionOk="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203725" y="4709150"/>
              <a:ext cx="80675" cy="5050"/>
            </a:xfrm>
            <a:custGeom>
              <a:avLst/>
              <a:gdLst/>
              <a:ahLst/>
              <a:cxnLst/>
              <a:rect l="l" t="t" r="r" b="b"/>
              <a:pathLst>
                <a:path w="3227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203725" y="4721550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4203725" y="4733575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166525" y="47452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4166525" y="4757225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4166525" y="47692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166525" y="478165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166525" y="479367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4166525" y="48053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166525" y="481732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4166525" y="48293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66525" y="4841350"/>
              <a:ext cx="117875" cy="5075"/>
            </a:xfrm>
            <a:custGeom>
              <a:avLst/>
              <a:gdLst/>
              <a:ahLst/>
              <a:cxnLst/>
              <a:rect l="l" t="t" r="r" b="b"/>
              <a:pathLst>
                <a:path w="471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199075" y="472037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199075" y="4720375"/>
              <a:ext cx="37250" cy="35325"/>
            </a:xfrm>
            <a:custGeom>
              <a:avLst/>
              <a:gdLst/>
              <a:ahLst/>
              <a:cxnLst/>
              <a:rect l="l" t="t" r="r" b="b"/>
              <a:pathLst>
                <a:path w="1490" h="1413" extrusionOk="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249100" y="47514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249100" y="4763425"/>
              <a:ext cx="80300" cy="5050"/>
            </a:xfrm>
            <a:custGeom>
              <a:avLst/>
              <a:gdLst/>
              <a:ahLst/>
              <a:cxnLst/>
              <a:rect l="l" t="t" r="r" b="b"/>
              <a:pathLst>
                <a:path w="3212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249100" y="4775825"/>
              <a:ext cx="80300" cy="4675"/>
            </a:xfrm>
            <a:custGeom>
              <a:avLst/>
              <a:gdLst/>
              <a:ahLst/>
              <a:cxnLst/>
              <a:rect l="l" t="t" r="r" b="b"/>
              <a:pathLst>
                <a:path w="3212" h="187" extrusionOk="0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211500" y="47878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211500" y="479987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211500" y="481150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211500" y="48235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211500" y="4835550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211500" y="48479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211500" y="485997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211500" y="48716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211500" y="48836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244050" y="4763025"/>
              <a:ext cx="144675" cy="185375"/>
            </a:xfrm>
            <a:custGeom>
              <a:avLst/>
              <a:gdLst/>
              <a:ahLst/>
              <a:cxnLst/>
              <a:rect l="l" t="t" r="r" b="b"/>
              <a:pathLst>
                <a:path w="5787" h="7415" extrusionOk="0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44050" y="4763025"/>
              <a:ext cx="37250" cy="34925"/>
            </a:xfrm>
            <a:custGeom>
              <a:avLst/>
              <a:gdLst/>
              <a:ahLst/>
              <a:cxnLst/>
              <a:rect l="l" t="t" r="r" b="b"/>
              <a:pathLst>
                <a:path w="1490" h="1397" extrusionOk="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294075" y="479405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94075" y="4806075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294075" y="48177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256475" y="4830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256475" y="4842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256475" y="485415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256475" y="4865775"/>
              <a:ext cx="117900" cy="4700"/>
            </a:xfrm>
            <a:custGeom>
              <a:avLst/>
              <a:gdLst/>
              <a:ahLst/>
              <a:cxnLst/>
              <a:rect l="l" t="t" r="r" b="b"/>
              <a:pathLst>
                <a:path w="4716" h="188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256475" y="48778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256475" y="488982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256475" y="49022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256475" y="49142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256475" y="492587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136275" y="4182600"/>
              <a:ext cx="123700" cy="124475"/>
            </a:xfrm>
            <a:custGeom>
              <a:avLst/>
              <a:gdLst/>
              <a:ahLst/>
              <a:cxnLst/>
              <a:rect l="l" t="t" r="r" b="b"/>
              <a:pathLst>
                <a:path w="4948" h="4979" extrusionOk="0">
                  <a:moveTo>
                    <a:pt x="2483" y="1341"/>
                  </a:moveTo>
                  <a:cubicBezTo>
                    <a:pt x="2899" y="1341"/>
                    <a:pt x="3296" y="1561"/>
                    <a:pt x="3490" y="1939"/>
                  </a:cubicBezTo>
                  <a:cubicBezTo>
                    <a:pt x="3785" y="2497"/>
                    <a:pt x="3599" y="3179"/>
                    <a:pt x="3040" y="3490"/>
                  </a:cubicBezTo>
                  <a:cubicBezTo>
                    <a:pt x="2863" y="3576"/>
                    <a:pt x="2676" y="3618"/>
                    <a:pt x="2494" y="3618"/>
                  </a:cubicBezTo>
                  <a:cubicBezTo>
                    <a:pt x="2088" y="3618"/>
                    <a:pt x="1703" y="3410"/>
                    <a:pt x="1489" y="3024"/>
                  </a:cubicBezTo>
                  <a:cubicBezTo>
                    <a:pt x="1164" y="2451"/>
                    <a:pt x="1381" y="1784"/>
                    <a:pt x="1939" y="1473"/>
                  </a:cubicBezTo>
                  <a:cubicBezTo>
                    <a:pt x="2114" y="1384"/>
                    <a:pt x="2300" y="1341"/>
                    <a:pt x="2483" y="1341"/>
                  </a:cubicBezTo>
                  <a:close/>
                  <a:moveTo>
                    <a:pt x="1924" y="0"/>
                  </a:moveTo>
                  <a:lnTo>
                    <a:pt x="698" y="651"/>
                  </a:lnTo>
                  <a:lnTo>
                    <a:pt x="900" y="1024"/>
                  </a:lnTo>
                  <a:cubicBezTo>
                    <a:pt x="962" y="1132"/>
                    <a:pt x="931" y="1272"/>
                    <a:pt x="884" y="1365"/>
                  </a:cubicBezTo>
                  <a:lnTo>
                    <a:pt x="760" y="1551"/>
                  </a:lnTo>
                  <a:cubicBezTo>
                    <a:pt x="698" y="1660"/>
                    <a:pt x="590" y="1722"/>
                    <a:pt x="466" y="1722"/>
                  </a:cubicBezTo>
                  <a:lnTo>
                    <a:pt x="47" y="1691"/>
                  </a:lnTo>
                  <a:lnTo>
                    <a:pt x="0" y="3102"/>
                  </a:lnTo>
                  <a:lnTo>
                    <a:pt x="435" y="3117"/>
                  </a:lnTo>
                  <a:cubicBezTo>
                    <a:pt x="543" y="3117"/>
                    <a:pt x="667" y="3195"/>
                    <a:pt x="729" y="3304"/>
                  </a:cubicBezTo>
                  <a:cubicBezTo>
                    <a:pt x="745" y="3350"/>
                    <a:pt x="760" y="3366"/>
                    <a:pt x="760" y="3412"/>
                  </a:cubicBezTo>
                  <a:cubicBezTo>
                    <a:pt x="760" y="3443"/>
                    <a:pt x="807" y="3459"/>
                    <a:pt x="822" y="3505"/>
                  </a:cubicBezTo>
                  <a:cubicBezTo>
                    <a:pt x="884" y="3614"/>
                    <a:pt x="884" y="3738"/>
                    <a:pt x="822" y="3846"/>
                  </a:cubicBezTo>
                  <a:lnTo>
                    <a:pt x="590" y="4219"/>
                  </a:lnTo>
                  <a:lnTo>
                    <a:pt x="1768" y="4948"/>
                  </a:lnTo>
                  <a:lnTo>
                    <a:pt x="2001" y="4591"/>
                  </a:lnTo>
                  <a:cubicBezTo>
                    <a:pt x="2063" y="4482"/>
                    <a:pt x="2203" y="4436"/>
                    <a:pt x="2311" y="4436"/>
                  </a:cubicBezTo>
                  <a:lnTo>
                    <a:pt x="2528" y="4436"/>
                  </a:lnTo>
                  <a:cubicBezTo>
                    <a:pt x="2637" y="4436"/>
                    <a:pt x="2761" y="4482"/>
                    <a:pt x="2823" y="4606"/>
                  </a:cubicBezTo>
                  <a:lnTo>
                    <a:pt x="3009" y="4979"/>
                  </a:lnTo>
                  <a:lnTo>
                    <a:pt x="4234" y="4312"/>
                  </a:lnTo>
                  <a:lnTo>
                    <a:pt x="4033" y="3955"/>
                  </a:lnTo>
                  <a:cubicBezTo>
                    <a:pt x="3986" y="3831"/>
                    <a:pt x="3986" y="3691"/>
                    <a:pt x="4064" y="3598"/>
                  </a:cubicBezTo>
                  <a:lnTo>
                    <a:pt x="4172" y="3428"/>
                  </a:lnTo>
                  <a:cubicBezTo>
                    <a:pt x="4234" y="3304"/>
                    <a:pt x="4343" y="3257"/>
                    <a:pt x="4483" y="3257"/>
                  </a:cubicBezTo>
                  <a:lnTo>
                    <a:pt x="4917" y="3273"/>
                  </a:lnTo>
                  <a:lnTo>
                    <a:pt x="4948" y="1877"/>
                  </a:lnTo>
                  <a:lnTo>
                    <a:pt x="4529" y="1861"/>
                  </a:lnTo>
                  <a:cubicBezTo>
                    <a:pt x="4405" y="1861"/>
                    <a:pt x="4296" y="1784"/>
                    <a:pt x="4234" y="1660"/>
                  </a:cubicBezTo>
                  <a:cubicBezTo>
                    <a:pt x="4219" y="1629"/>
                    <a:pt x="4188" y="1598"/>
                    <a:pt x="4188" y="1566"/>
                  </a:cubicBezTo>
                  <a:cubicBezTo>
                    <a:pt x="4172" y="1520"/>
                    <a:pt x="4157" y="1504"/>
                    <a:pt x="4141" y="1473"/>
                  </a:cubicBezTo>
                  <a:cubicBezTo>
                    <a:pt x="4079" y="1365"/>
                    <a:pt x="4079" y="1241"/>
                    <a:pt x="4141" y="1117"/>
                  </a:cubicBezTo>
                  <a:lnTo>
                    <a:pt x="4374" y="744"/>
                  </a:lnTo>
                  <a:lnTo>
                    <a:pt x="3180" y="16"/>
                  </a:lnTo>
                  <a:lnTo>
                    <a:pt x="2947" y="388"/>
                  </a:lnTo>
                  <a:cubicBezTo>
                    <a:pt x="2901" y="481"/>
                    <a:pt x="2761" y="543"/>
                    <a:pt x="2637" y="543"/>
                  </a:cubicBezTo>
                  <a:lnTo>
                    <a:pt x="2435" y="543"/>
                  </a:lnTo>
                  <a:cubicBezTo>
                    <a:pt x="2311" y="543"/>
                    <a:pt x="2203" y="481"/>
                    <a:pt x="2125" y="357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3235550" y="4621900"/>
              <a:ext cx="87275" cy="86475"/>
            </a:xfrm>
            <a:custGeom>
              <a:avLst/>
              <a:gdLst/>
              <a:ahLst/>
              <a:cxnLst/>
              <a:rect l="l" t="t" r="r" b="b"/>
              <a:pathLst>
                <a:path w="3491" h="3459" extrusionOk="0">
                  <a:moveTo>
                    <a:pt x="1795" y="930"/>
                  </a:moveTo>
                  <a:cubicBezTo>
                    <a:pt x="2217" y="930"/>
                    <a:pt x="2560" y="1297"/>
                    <a:pt x="2560" y="1737"/>
                  </a:cubicBezTo>
                  <a:cubicBezTo>
                    <a:pt x="2560" y="2172"/>
                    <a:pt x="2187" y="2528"/>
                    <a:pt x="1769" y="2528"/>
                  </a:cubicBezTo>
                  <a:cubicBezTo>
                    <a:pt x="1319" y="2528"/>
                    <a:pt x="962" y="2156"/>
                    <a:pt x="962" y="1737"/>
                  </a:cubicBezTo>
                  <a:cubicBezTo>
                    <a:pt x="962" y="1288"/>
                    <a:pt x="1319" y="931"/>
                    <a:pt x="1769" y="931"/>
                  </a:cubicBezTo>
                  <a:cubicBezTo>
                    <a:pt x="1777" y="931"/>
                    <a:pt x="1786" y="930"/>
                    <a:pt x="1795" y="930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88"/>
                    <a:pt x="1195" y="466"/>
                    <a:pt x="1117" y="512"/>
                  </a:cubicBezTo>
                  <a:cubicBezTo>
                    <a:pt x="1086" y="528"/>
                    <a:pt x="1040" y="543"/>
                    <a:pt x="993" y="590"/>
                  </a:cubicBezTo>
                  <a:cubicBezTo>
                    <a:pt x="954" y="621"/>
                    <a:pt x="908" y="636"/>
                    <a:pt x="861" y="636"/>
                  </a:cubicBezTo>
                  <a:cubicBezTo>
                    <a:pt x="815" y="636"/>
                    <a:pt x="768" y="621"/>
                    <a:pt x="730" y="590"/>
                  </a:cubicBezTo>
                  <a:lnTo>
                    <a:pt x="481" y="435"/>
                  </a:lnTo>
                  <a:lnTo>
                    <a:pt x="1" y="1288"/>
                  </a:lnTo>
                  <a:lnTo>
                    <a:pt x="249" y="1443"/>
                  </a:lnTo>
                  <a:cubicBezTo>
                    <a:pt x="326" y="1474"/>
                    <a:pt x="373" y="1582"/>
                    <a:pt x="373" y="1660"/>
                  </a:cubicBezTo>
                  <a:lnTo>
                    <a:pt x="373" y="1737"/>
                  </a:lnTo>
                  <a:lnTo>
                    <a:pt x="373" y="1815"/>
                  </a:lnTo>
                  <a:cubicBezTo>
                    <a:pt x="373" y="1893"/>
                    <a:pt x="326" y="1986"/>
                    <a:pt x="249" y="2017"/>
                  </a:cubicBezTo>
                  <a:lnTo>
                    <a:pt x="1" y="2172"/>
                  </a:lnTo>
                  <a:lnTo>
                    <a:pt x="481" y="3025"/>
                  </a:lnTo>
                  <a:lnTo>
                    <a:pt x="730" y="2870"/>
                  </a:lnTo>
                  <a:cubicBezTo>
                    <a:pt x="768" y="2854"/>
                    <a:pt x="815" y="2846"/>
                    <a:pt x="861" y="2846"/>
                  </a:cubicBezTo>
                  <a:cubicBezTo>
                    <a:pt x="908" y="2846"/>
                    <a:pt x="954" y="2854"/>
                    <a:pt x="993" y="2870"/>
                  </a:cubicBezTo>
                  <a:cubicBezTo>
                    <a:pt x="1024" y="2901"/>
                    <a:pt x="1071" y="2932"/>
                    <a:pt x="1102" y="2947"/>
                  </a:cubicBezTo>
                  <a:cubicBezTo>
                    <a:pt x="1179" y="2994"/>
                    <a:pt x="1241" y="3071"/>
                    <a:pt x="1241" y="3164"/>
                  </a:cubicBezTo>
                  <a:lnTo>
                    <a:pt x="1241" y="3459"/>
                  </a:lnTo>
                  <a:lnTo>
                    <a:pt x="2203" y="3459"/>
                  </a:lnTo>
                  <a:lnTo>
                    <a:pt x="2203" y="3164"/>
                  </a:lnTo>
                  <a:cubicBezTo>
                    <a:pt x="2203" y="3071"/>
                    <a:pt x="2265" y="2994"/>
                    <a:pt x="2343" y="2947"/>
                  </a:cubicBezTo>
                  <a:cubicBezTo>
                    <a:pt x="2389" y="2932"/>
                    <a:pt x="2420" y="2916"/>
                    <a:pt x="2467" y="2870"/>
                  </a:cubicBezTo>
                  <a:cubicBezTo>
                    <a:pt x="2505" y="2846"/>
                    <a:pt x="2548" y="2835"/>
                    <a:pt x="2591" y="2835"/>
                  </a:cubicBezTo>
                  <a:cubicBezTo>
                    <a:pt x="2633" y="2835"/>
                    <a:pt x="2676" y="2846"/>
                    <a:pt x="2715" y="2870"/>
                  </a:cubicBezTo>
                  <a:lnTo>
                    <a:pt x="2963" y="3025"/>
                  </a:lnTo>
                  <a:lnTo>
                    <a:pt x="3444" y="2172"/>
                  </a:lnTo>
                  <a:lnTo>
                    <a:pt x="3196" y="2017"/>
                  </a:lnTo>
                  <a:cubicBezTo>
                    <a:pt x="3118" y="1986"/>
                    <a:pt x="3087" y="1893"/>
                    <a:pt x="3087" y="1815"/>
                  </a:cubicBezTo>
                  <a:lnTo>
                    <a:pt x="3087" y="1737"/>
                  </a:lnTo>
                  <a:lnTo>
                    <a:pt x="3087" y="1660"/>
                  </a:lnTo>
                  <a:cubicBezTo>
                    <a:pt x="3087" y="1551"/>
                    <a:pt x="3118" y="1474"/>
                    <a:pt x="3196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46" y="590"/>
                  </a:lnTo>
                  <a:cubicBezTo>
                    <a:pt x="2707" y="605"/>
                    <a:pt x="2664" y="613"/>
                    <a:pt x="2622" y="613"/>
                  </a:cubicBezTo>
                  <a:cubicBezTo>
                    <a:pt x="2579" y="613"/>
                    <a:pt x="2536" y="605"/>
                    <a:pt x="2498" y="590"/>
                  </a:cubicBezTo>
                  <a:cubicBezTo>
                    <a:pt x="2467" y="574"/>
                    <a:pt x="2420" y="528"/>
                    <a:pt x="2358" y="512"/>
                  </a:cubicBezTo>
                  <a:cubicBezTo>
                    <a:pt x="2280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254150" y="4293875"/>
              <a:ext cx="87250" cy="86100"/>
            </a:xfrm>
            <a:custGeom>
              <a:avLst/>
              <a:gdLst/>
              <a:ahLst/>
              <a:cxnLst/>
              <a:rect l="l" t="t" r="r" b="b"/>
              <a:pathLst>
                <a:path w="3490" h="3444" extrusionOk="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237500" y="5245375"/>
              <a:ext cx="288875" cy="55100"/>
            </a:xfrm>
            <a:custGeom>
              <a:avLst/>
              <a:gdLst/>
              <a:ahLst/>
              <a:cxnLst/>
              <a:rect l="l" t="t" r="r" b="b"/>
              <a:pathLst>
                <a:path w="11555" h="2204" extrusionOk="0">
                  <a:moveTo>
                    <a:pt x="5770" y="1"/>
                  </a:moveTo>
                  <a:cubicBezTo>
                    <a:pt x="2590" y="1"/>
                    <a:pt x="0" y="497"/>
                    <a:pt x="0" y="1102"/>
                  </a:cubicBezTo>
                  <a:cubicBezTo>
                    <a:pt x="0" y="1707"/>
                    <a:pt x="2590" y="2203"/>
                    <a:pt x="5770" y="2203"/>
                  </a:cubicBezTo>
                  <a:cubicBezTo>
                    <a:pt x="8965" y="2203"/>
                    <a:pt x="11555" y="1707"/>
                    <a:pt x="11555" y="1102"/>
                  </a:cubicBezTo>
                  <a:cubicBezTo>
                    <a:pt x="11555" y="497"/>
                    <a:pt x="8965" y="1"/>
                    <a:pt x="5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421275" y="4650600"/>
              <a:ext cx="180725" cy="106250"/>
            </a:xfrm>
            <a:custGeom>
              <a:avLst/>
              <a:gdLst/>
              <a:ahLst/>
              <a:cxnLst/>
              <a:rect l="l" t="t" r="r" b="b"/>
              <a:pathLst>
                <a:path w="7229" h="4250" extrusionOk="0">
                  <a:moveTo>
                    <a:pt x="1" y="0"/>
                  </a:moveTo>
                  <a:lnTo>
                    <a:pt x="1" y="4250"/>
                  </a:lnTo>
                  <a:lnTo>
                    <a:pt x="7228" y="4250"/>
                  </a:lnTo>
                  <a:lnTo>
                    <a:pt x="7228" y="4126"/>
                  </a:lnTo>
                  <a:lnTo>
                    <a:pt x="109" y="412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3311925" y="4495875"/>
              <a:ext cx="531250" cy="102775"/>
            </a:xfrm>
            <a:custGeom>
              <a:avLst/>
              <a:gdLst/>
              <a:ahLst/>
              <a:cxnLst/>
              <a:rect l="l" t="t" r="r" b="b"/>
              <a:pathLst>
                <a:path w="21250" h="4111" extrusionOk="0">
                  <a:moveTo>
                    <a:pt x="1" y="1"/>
                  </a:moveTo>
                  <a:lnTo>
                    <a:pt x="1" y="125"/>
                  </a:lnTo>
                  <a:lnTo>
                    <a:pt x="21141" y="125"/>
                  </a:lnTo>
                  <a:lnTo>
                    <a:pt x="21141" y="4111"/>
                  </a:lnTo>
                  <a:lnTo>
                    <a:pt x="21249" y="4111"/>
                  </a:lnTo>
                  <a:lnTo>
                    <a:pt x="21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3361575" y="4497425"/>
              <a:ext cx="830175" cy="154750"/>
            </a:xfrm>
            <a:custGeom>
              <a:avLst/>
              <a:gdLst/>
              <a:ahLst/>
              <a:cxnLst/>
              <a:rect l="l" t="t" r="r" b="b"/>
              <a:pathLst>
                <a:path w="33207" h="6190" extrusionOk="0">
                  <a:moveTo>
                    <a:pt x="0" y="1"/>
                  </a:moveTo>
                  <a:lnTo>
                    <a:pt x="0" y="5491"/>
                  </a:lnTo>
                  <a:cubicBezTo>
                    <a:pt x="0" y="5879"/>
                    <a:pt x="295" y="6189"/>
                    <a:pt x="683" y="6189"/>
                  </a:cubicBezTo>
                  <a:lnTo>
                    <a:pt x="33206" y="6189"/>
                  </a:lnTo>
                  <a:lnTo>
                    <a:pt x="33206" y="6065"/>
                  </a:lnTo>
                  <a:lnTo>
                    <a:pt x="698" y="6065"/>
                  </a:lnTo>
                  <a:cubicBezTo>
                    <a:pt x="372" y="6065"/>
                    <a:pt x="109" y="5801"/>
                    <a:pt x="109" y="549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3332475" y="4495500"/>
              <a:ext cx="171425" cy="52375"/>
            </a:xfrm>
            <a:custGeom>
              <a:avLst/>
              <a:gdLst/>
              <a:ahLst/>
              <a:cxnLst/>
              <a:rect l="l" t="t" r="r" b="b"/>
              <a:pathLst>
                <a:path w="6857" h="2095" extrusionOk="0">
                  <a:moveTo>
                    <a:pt x="63" y="0"/>
                  </a:moveTo>
                  <a:lnTo>
                    <a:pt x="1" y="93"/>
                  </a:lnTo>
                  <a:lnTo>
                    <a:pt x="1164" y="900"/>
                  </a:lnTo>
                  <a:lnTo>
                    <a:pt x="1164" y="1396"/>
                  </a:lnTo>
                  <a:cubicBezTo>
                    <a:pt x="1164" y="1784"/>
                    <a:pt x="1459" y="2094"/>
                    <a:pt x="1847" y="2094"/>
                  </a:cubicBezTo>
                  <a:lnTo>
                    <a:pt x="5197" y="2094"/>
                  </a:lnTo>
                  <a:cubicBezTo>
                    <a:pt x="5584" y="2094"/>
                    <a:pt x="5895" y="1784"/>
                    <a:pt x="5895" y="1412"/>
                  </a:cubicBezTo>
                  <a:lnTo>
                    <a:pt x="5895" y="838"/>
                  </a:lnTo>
                  <a:lnTo>
                    <a:pt x="6856" y="124"/>
                  </a:lnTo>
                  <a:lnTo>
                    <a:pt x="6810" y="16"/>
                  </a:lnTo>
                  <a:lnTo>
                    <a:pt x="5802" y="760"/>
                  </a:lnTo>
                  <a:lnTo>
                    <a:pt x="5802" y="1381"/>
                  </a:lnTo>
                  <a:cubicBezTo>
                    <a:pt x="5802" y="1706"/>
                    <a:pt x="5538" y="1954"/>
                    <a:pt x="5212" y="1954"/>
                  </a:cubicBezTo>
                  <a:lnTo>
                    <a:pt x="1862" y="1954"/>
                  </a:lnTo>
                  <a:cubicBezTo>
                    <a:pt x="1536" y="1954"/>
                    <a:pt x="1273" y="1706"/>
                    <a:pt x="1273" y="1381"/>
                  </a:cubicBezTo>
                  <a:lnTo>
                    <a:pt x="1273" y="8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447250" y="4545125"/>
              <a:ext cx="76025" cy="106650"/>
            </a:xfrm>
            <a:custGeom>
              <a:avLst/>
              <a:gdLst/>
              <a:ahLst/>
              <a:cxnLst/>
              <a:rect l="l" t="t" r="r" b="b"/>
              <a:pathLst>
                <a:path w="3041" h="4266" extrusionOk="0">
                  <a:moveTo>
                    <a:pt x="1" y="0"/>
                  </a:moveTo>
                  <a:lnTo>
                    <a:pt x="1" y="109"/>
                  </a:lnTo>
                  <a:lnTo>
                    <a:pt x="1583" y="109"/>
                  </a:lnTo>
                  <a:cubicBezTo>
                    <a:pt x="1924" y="109"/>
                    <a:pt x="2172" y="388"/>
                    <a:pt x="2172" y="698"/>
                  </a:cubicBezTo>
                  <a:lnTo>
                    <a:pt x="2172" y="3459"/>
                  </a:lnTo>
                  <a:lnTo>
                    <a:pt x="2963" y="4266"/>
                  </a:lnTo>
                  <a:lnTo>
                    <a:pt x="3041" y="4188"/>
                  </a:lnTo>
                  <a:lnTo>
                    <a:pt x="2296" y="3428"/>
                  </a:lnTo>
                  <a:lnTo>
                    <a:pt x="2296" y="698"/>
                  </a:lnTo>
                  <a:cubicBezTo>
                    <a:pt x="2296" y="311"/>
                    <a:pt x="1971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719850" y="4597075"/>
              <a:ext cx="193100" cy="55475"/>
            </a:xfrm>
            <a:custGeom>
              <a:avLst/>
              <a:gdLst/>
              <a:ahLst/>
              <a:cxnLst/>
              <a:rect l="l" t="t" r="r" b="b"/>
              <a:pathLst>
                <a:path w="7724" h="2219" extrusionOk="0">
                  <a:moveTo>
                    <a:pt x="1287" y="1"/>
                  </a:moveTo>
                  <a:cubicBezTo>
                    <a:pt x="900" y="1"/>
                    <a:pt x="589" y="311"/>
                    <a:pt x="589" y="699"/>
                  </a:cubicBezTo>
                  <a:lnTo>
                    <a:pt x="589" y="1505"/>
                  </a:lnTo>
                  <a:lnTo>
                    <a:pt x="0" y="2110"/>
                  </a:lnTo>
                  <a:lnTo>
                    <a:pt x="78" y="2172"/>
                  </a:lnTo>
                  <a:lnTo>
                    <a:pt x="713" y="1536"/>
                  </a:lnTo>
                  <a:lnTo>
                    <a:pt x="713" y="683"/>
                  </a:lnTo>
                  <a:cubicBezTo>
                    <a:pt x="713" y="357"/>
                    <a:pt x="977" y="109"/>
                    <a:pt x="1287" y="109"/>
                  </a:cubicBezTo>
                  <a:lnTo>
                    <a:pt x="6390" y="109"/>
                  </a:lnTo>
                  <a:cubicBezTo>
                    <a:pt x="6716" y="109"/>
                    <a:pt x="6964" y="373"/>
                    <a:pt x="6964" y="683"/>
                  </a:cubicBezTo>
                  <a:lnTo>
                    <a:pt x="6964" y="1536"/>
                  </a:lnTo>
                  <a:lnTo>
                    <a:pt x="7646" y="2219"/>
                  </a:lnTo>
                  <a:lnTo>
                    <a:pt x="7724" y="2141"/>
                  </a:lnTo>
                  <a:lnTo>
                    <a:pt x="7088" y="1505"/>
                  </a:lnTo>
                  <a:lnTo>
                    <a:pt x="7088" y="699"/>
                  </a:lnTo>
                  <a:cubicBezTo>
                    <a:pt x="7088" y="311"/>
                    <a:pt x="6778" y="1"/>
                    <a:pt x="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3490300" y="4649825"/>
              <a:ext cx="179150" cy="56625"/>
            </a:xfrm>
            <a:custGeom>
              <a:avLst/>
              <a:gdLst/>
              <a:ahLst/>
              <a:cxnLst/>
              <a:rect l="l" t="t" r="r" b="b"/>
              <a:pathLst>
                <a:path w="7166" h="2265" extrusionOk="0">
                  <a:moveTo>
                    <a:pt x="78" y="0"/>
                  </a:moveTo>
                  <a:lnTo>
                    <a:pt x="0" y="78"/>
                  </a:lnTo>
                  <a:lnTo>
                    <a:pt x="760" y="822"/>
                  </a:lnTo>
                  <a:lnTo>
                    <a:pt x="760" y="1567"/>
                  </a:lnTo>
                  <a:cubicBezTo>
                    <a:pt x="760" y="1954"/>
                    <a:pt x="1071" y="2264"/>
                    <a:pt x="1458" y="2264"/>
                  </a:cubicBezTo>
                  <a:lnTo>
                    <a:pt x="5708" y="2264"/>
                  </a:lnTo>
                  <a:cubicBezTo>
                    <a:pt x="6080" y="2264"/>
                    <a:pt x="6390" y="1954"/>
                    <a:pt x="6406" y="1567"/>
                  </a:cubicBezTo>
                  <a:lnTo>
                    <a:pt x="6406" y="869"/>
                  </a:lnTo>
                  <a:lnTo>
                    <a:pt x="7166" y="109"/>
                  </a:lnTo>
                  <a:lnTo>
                    <a:pt x="7088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18" y="2171"/>
                    <a:pt x="5708" y="2171"/>
                  </a:cubicBezTo>
                  <a:lnTo>
                    <a:pt x="1458" y="2171"/>
                  </a:lnTo>
                  <a:cubicBezTo>
                    <a:pt x="1133" y="2171"/>
                    <a:pt x="884" y="1892"/>
                    <a:pt x="884" y="1582"/>
                  </a:cubicBezTo>
                  <a:lnTo>
                    <a:pt x="884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3987375" y="4649825"/>
              <a:ext cx="178775" cy="56625"/>
            </a:xfrm>
            <a:custGeom>
              <a:avLst/>
              <a:gdLst/>
              <a:ahLst/>
              <a:cxnLst/>
              <a:rect l="l" t="t" r="r" b="b"/>
              <a:pathLst>
                <a:path w="7151" h="2265" extrusionOk="0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32956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80" y="1"/>
                    <a:pt x="1" y="296"/>
                    <a:pt x="1" y="637"/>
                  </a:cubicBezTo>
                  <a:cubicBezTo>
                    <a:pt x="1" y="978"/>
                    <a:pt x="280" y="1273"/>
                    <a:pt x="636" y="1273"/>
                  </a:cubicBezTo>
                  <a:cubicBezTo>
                    <a:pt x="993" y="1273"/>
                    <a:pt x="1272" y="978"/>
                    <a:pt x="1272" y="637"/>
                  </a:cubicBezTo>
                  <a:cubicBezTo>
                    <a:pt x="1272" y="296"/>
                    <a:pt x="100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35453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4"/>
                    <a:pt x="280" y="1273"/>
                    <a:pt x="637" y="1273"/>
                  </a:cubicBezTo>
                  <a:cubicBezTo>
                    <a:pt x="993" y="1273"/>
                    <a:pt x="1273" y="994"/>
                    <a:pt x="1273" y="637"/>
                  </a:cubicBezTo>
                  <a:cubicBezTo>
                    <a:pt x="1273" y="280"/>
                    <a:pt x="993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545350" y="4635475"/>
              <a:ext cx="31825" cy="32200"/>
            </a:xfrm>
            <a:custGeom>
              <a:avLst/>
              <a:gdLst/>
              <a:ahLst/>
              <a:cxnLst/>
              <a:rect l="l" t="t" r="r" b="b"/>
              <a:pathLst>
                <a:path w="1273" h="1288" extrusionOk="0">
                  <a:moveTo>
                    <a:pt x="637" y="0"/>
                  </a:moveTo>
                  <a:cubicBezTo>
                    <a:pt x="280" y="0"/>
                    <a:pt x="1" y="295"/>
                    <a:pt x="1" y="636"/>
                  </a:cubicBezTo>
                  <a:cubicBezTo>
                    <a:pt x="1" y="993"/>
                    <a:pt x="280" y="1288"/>
                    <a:pt x="637" y="1288"/>
                  </a:cubicBezTo>
                  <a:cubicBezTo>
                    <a:pt x="993" y="1288"/>
                    <a:pt x="1273" y="993"/>
                    <a:pt x="1273" y="636"/>
                  </a:cubicBezTo>
                  <a:cubicBezTo>
                    <a:pt x="1273" y="295"/>
                    <a:pt x="993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543800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25"/>
                  </a:moveTo>
                  <a:cubicBezTo>
                    <a:pt x="1009" y="125"/>
                    <a:pt x="1272" y="388"/>
                    <a:pt x="1272" y="714"/>
                  </a:cubicBezTo>
                  <a:cubicBezTo>
                    <a:pt x="1272" y="1040"/>
                    <a:pt x="1024" y="1288"/>
                    <a:pt x="699" y="1288"/>
                  </a:cubicBezTo>
                  <a:cubicBezTo>
                    <a:pt x="373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9" y="125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3680300" y="4635475"/>
              <a:ext cx="32200" cy="32200"/>
            </a:xfrm>
            <a:custGeom>
              <a:avLst/>
              <a:gdLst/>
              <a:ahLst/>
              <a:cxnLst/>
              <a:rect l="l" t="t" r="r" b="b"/>
              <a:pathLst>
                <a:path w="1288" h="1288" extrusionOk="0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3679125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4042050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4080825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825700" y="448152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0" y="280"/>
                    <a:pt x="0" y="637"/>
                  </a:cubicBezTo>
                  <a:cubicBezTo>
                    <a:pt x="0" y="994"/>
                    <a:pt x="295" y="1273"/>
                    <a:pt x="652" y="1273"/>
                  </a:cubicBezTo>
                  <a:cubicBezTo>
                    <a:pt x="993" y="1273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406550" y="453195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3406550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40500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8" y="140"/>
                    <a:pt x="1272" y="388"/>
                    <a:pt x="1288" y="714"/>
                  </a:cubicBezTo>
                  <a:cubicBezTo>
                    <a:pt x="1288" y="1040"/>
                    <a:pt x="1008" y="1303"/>
                    <a:pt x="698" y="1303"/>
                  </a:cubicBezTo>
                  <a:cubicBezTo>
                    <a:pt x="372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0" y="1"/>
                    <a:pt x="0" y="311"/>
                    <a:pt x="0" y="699"/>
                  </a:cubicBezTo>
                  <a:cubicBezTo>
                    <a:pt x="0" y="1086"/>
                    <a:pt x="310" y="1397"/>
                    <a:pt x="698" y="1397"/>
                  </a:cubicBezTo>
                  <a:cubicBezTo>
                    <a:pt x="1070" y="1397"/>
                    <a:pt x="1381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41825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4105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72" y="388"/>
                    <a:pt x="1272" y="714"/>
                  </a:cubicBezTo>
                  <a:cubicBezTo>
                    <a:pt x="1272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394317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394162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40424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4040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08082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0792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1750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173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3307275" y="4431125"/>
              <a:ext cx="8175" cy="22900"/>
            </a:xfrm>
            <a:custGeom>
              <a:avLst/>
              <a:gdLst/>
              <a:ahLst/>
              <a:cxnLst/>
              <a:rect l="l" t="t" r="r" b="b"/>
              <a:pathLst>
                <a:path w="327" h="916" extrusionOk="0">
                  <a:moveTo>
                    <a:pt x="218" y="1"/>
                  </a:moveTo>
                  <a:lnTo>
                    <a:pt x="32" y="94"/>
                  </a:lnTo>
                  <a:cubicBezTo>
                    <a:pt x="16" y="94"/>
                    <a:pt x="1" y="140"/>
                    <a:pt x="1" y="156"/>
                  </a:cubicBezTo>
                  <a:cubicBezTo>
                    <a:pt x="1" y="187"/>
                    <a:pt x="32" y="233"/>
                    <a:pt x="78" y="233"/>
                  </a:cubicBezTo>
                  <a:cubicBezTo>
                    <a:pt x="94" y="233"/>
                    <a:pt x="94" y="218"/>
                    <a:pt x="109" y="218"/>
                  </a:cubicBezTo>
                  <a:lnTo>
                    <a:pt x="171" y="171"/>
                  </a:lnTo>
                  <a:lnTo>
                    <a:pt x="171" y="838"/>
                  </a:lnTo>
                  <a:cubicBezTo>
                    <a:pt x="171" y="869"/>
                    <a:pt x="218" y="916"/>
                    <a:pt x="249" y="916"/>
                  </a:cubicBezTo>
                  <a:cubicBezTo>
                    <a:pt x="296" y="916"/>
                    <a:pt x="327" y="869"/>
                    <a:pt x="327" y="838"/>
                  </a:cubicBezTo>
                  <a:lnTo>
                    <a:pt x="327" y="32"/>
                  </a:lnTo>
                  <a:lnTo>
                    <a:pt x="249" y="1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3552325" y="4429950"/>
              <a:ext cx="16325" cy="24075"/>
            </a:xfrm>
            <a:custGeom>
              <a:avLst/>
              <a:gdLst/>
              <a:ahLst/>
              <a:cxnLst/>
              <a:rect l="l" t="t" r="r" b="b"/>
              <a:pathLst>
                <a:path w="653" h="963" extrusionOk="0">
                  <a:moveTo>
                    <a:pt x="321" y="1"/>
                  </a:moveTo>
                  <a:cubicBezTo>
                    <a:pt x="243" y="1"/>
                    <a:pt x="168" y="28"/>
                    <a:pt x="109" y="79"/>
                  </a:cubicBezTo>
                  <a:lnTo>
                    <a:pt x="63" y="125"/>
                  </a:lnTo>
                  <a:cubicBezTo>
                    <a:pt x="32" y="141"/>
                    <a:pt x="32" y="203"/>
                    <a:pt x="63" y="218"/>
                  </a:cubicBezTo>
                  <a:cubicBezTo>
                    <a:pt x="69" y="237"/>
                    <a:pt x="82" y="243"/>
                    <a:pt x="97" y="243"/>
                  </a:cubicBezTo>
                  <a:cubicBezTo>
                    <a:pt x="120" y="243"/>
                    <a:pt x="147" y="228"/>
                    <a:pt x="156" y="218"/>
                  </a:cubicBezTo>
                  <a:lnTo>
                    <a:pt x="203" y="187"/>
                  </a:lnTo>
                  <a:cubicBezTo>
                    <a:pt x="234" y="156"/>
                    <a:pt x="280" y="141"/>
                    <a:pt x="311" y="141"/>
                  </a:cubicBezTo>
                  <a:cubicBezTo>
                    <a:pt x="373" y="141"/>
                    <a:pt x="420" y="156"/>
                    <a:pt x="451" y="203"/>
                  </a:cubicBezTo>
                  <a:cubicBezTo>
                    <a:pt x="466" y="234"/>
                    <a:pt x="497" y="280"/>
                    <a:pt x="497" y="311"/>
                  </a:cubicBezTo>
                  <a:cubicBezTo>
                    <a:pt x="497" y="373"/>
                    <a:pt x="466" y="420"/>
                    <a:pt x="435" y="451"/>
                  </a:cubicBezTo>
                  <a:lnTo>
                    <a:pt x="32" y="823"/>
                  </a:lnTo>
                  <a:cubicBezTo>
                    <a:pt x="1" y="839"/>
                    <a:pt x="1" y="854"/>
                    <a:pt x="1" y="885"/>
                  </a:cubicBezTo>
                  <a:cubicBezTo>
                    <a:pt x="1" y="916"/>
                    <a:pt x="47" y="963"/>
                    <a:pt x="78" y="963"/>
                  </a:cubicBezTo>
                  <a:lnTo>
                    <a:pt x="575" y="963"/>
                  </a:lnTo>
                  <a:cubicBezTo>
                    <a:pt x="606" y="963"/>
                    <a:pt x="652" y="916"/>
                    <a:pt x="652" y="885"/>
                  </a:cubicBezTo>
                  <a:cubicBezTo>
                    <a:pt x="652" y="839"/>
                    <a:pt x="606" y="823"/>
                    <a:pt x="575" y="777"/>
                  </a:cubicBezTo>
                  <a:lnTo>
                    <a:pt x="280" y="777"/>
                  </a:lnTo>
                  <a:lnTo>
                    <a:pt x="528" y="544"/>
                  </a:lnTo>
                  <a:cubicBezTo>
                    <a:pt x="606" y="497"/>
                    <a:pt x="652" y="420"/>
                    <a:pt x="652" y="311"/>
                  </a:cubicBezTo>
                  <a:cubicBezTo>
                    <a:pt x="652" y="234"/>
                    <a:pt x="621" y="156"/>
                    <a:pt x="575" y="110"/>
                  </a:cubicBezTo>
                  <a:cubicBezTo>
                    <a:pt x="501" y="36"/>
                    <a:pt x="40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833450" y="4429975"/>
              <a:ext cx="15525" cy="23275"/>
            </a:xfrm>
            <a:custGeom>
              <a:avLst/>
              <a:gdLst/>
              <a:ahLst/>
              <a:cxnLst/>
              <a:rect l="l" t="t" r="r" b="b"/>
              <a:pathLst>
                <a:path w="621" h="931" extrusionOk="0">
                  <a:moveTo>
                    <a:pt x="140" y="0"/>
                  </a:moveTo>
                  <a:cubicBezTo>
                    <a:pt x="109" y="0"/>
                    <a:pt x="78" y="47"/>
                    <a:pt x="78" y="78"/>
                  </a:cubicBezTo>
                  <a:cubicBezTo>
                    <a:pt x="78" y="124"/>
                    <a:pt x="124" y="140"/>
                    <a:pt x="155" y="140"/>
                  </a:cubicBezTo>
                  <a:lnTo>
                    <a:pt x="373" y="140"/>
                  </a:lnTo>
                  <a:lnTo>
                    <a:pt x="233" y="279"/>
                  </a:lnTo>
                  <a:cubicBezTo>
                    <a:pt x="202" y="310"/>
                    <a:pt x="202" y="372"/>
                    <a:pt x="233" y="388"/>
                  </a:cubicBezTo>
                  <a:cubicBezTo>
                    <a:pt x="264" y="419"/>
                    <a:pt x="280" y="419"/>
                    <a:pt x="295" y="419"/>
                  </a:cubicBezTo>
                  <a:cubicBezTo>
                    <a:pt x="357" y="419"/>
                    <a:pt x="388" y="434"/>
                    <a:pt x="435" y="465"/>
                  </a:cubicBezTo>
                  <a:cubicBezTo>
                    <a:pt x="466" y="512"/>
                    <a:pt x="497" y="574"/>
                    <a:pt x="497" y="605"/>
                  </a:cubicBezTo>
                  <a:cubicBezTo>
                    <a:pt x="497" y="652"/>
                    <a:pt x="466" y="683"/>
                    <a:pt x="435" y="729"/>
                  </a:cubicBezTo>
                  <a:cubicBezTo>
                    <a:pt x="388" y="760"/>
                    <a:pt x="342" y="776"/>
                    <a:pt x="295" y="776"/>
                  </a:cubicBezTo>
                  <a:cubicBezTo>
                    <a:pt x="233" y="776"/>
                    <a:pt x="202" y="760"/>
                    <a:pt x="155" y="729"/>
                  </a:cubicBezTo>
                  <a:cubicBezTo>
                    <a:pt x="140" y="706"/>
                    <a:pt x="121" y="694"/>
                    <a:pt x="101" y="694"/>
                  </a:cubicBezTo>
                  <a:cubicBezTo>
                    <a:pt x="82" y="694"/>
                    <a:pt x="62" y="706"/>
                    <a:pt x="47" y="729"/>
                  </a:cubicBezTo>
                  <a:cubicBezTo>
                    <a:pt x="0" y="760"/>
                    <a:pt x="0" y="807"/>
                    <a:pt x="47" y="838"/>
                  </a:cubicBezTo>
                  <a:cubicBezTo>
                    <a:pt x="109" y="900"/>
                    <a:pt x="202" y="931"/>
                    <a:pt x="280" y="931"/>
                  </a:cubicBezTo>
                  <a:cubicBezTo>
                    <a:pt x="466" y="931"/>
                    <a:pt x="621" y="807"/>
                    <a:pt x="621" y="605"/>
                  </a:cubicBezTo>
                  <a:cubicBezTo>
                    <a:pt x="621" y="527"/>
                    <a:pt x="590" y="434"/>
                    <a:pt x="528" y="372"/>
                  </a:cubicBezTo>
                  <a:cubicBezTo>
                    <a:pt x="481" y="357"/>
                    <a:pt x="466" y="341"/>
                    <a:pt x="419" y="310"/>
                  </a:cubicBezTo>
                  <a:lnTo>
                    <a:pt x="590" y="140"/>
                  </a:lnTo>
                  <a:cubicBezTo>
                    <a:pt x="605" y="140"/>
                    <a:pt x="605" y="124"/>
                    <a:pt x="605" y="124"/>
                  </a:cubicBezTo>
                  <a:cubicBezTo>
                    <a:pt x="621" y="109"/>
                    <a:pt x="621" y="109"/>
                    <a:pt x="621" y="78"/>
                  </a:cubicBezTo>
                  <a:cubicBezTo>
                    <a:pt x="621" y="47"/>
                    <a:pt x="590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30572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49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555050" y="4462925"/>
              <a:ext cx="12425" cy="7775"/>
            </a:xfrm>
            <a:custGeom>
              <a:avLst/>
              <a:gdLst/>
              <a:ahLst/>
              <a:cxnLst/>
              <a:rect l="l" t="t" r="r" b="b"/>
              <a:pathLst>
                <a:path w="497" h="311" extrusionOk="0">
                  <a:moveTo>
                    <a:pt x="0" y="0"/>
                  </a:moveTo>
                  <a:lnTo>
                    <a:pt x="249" y="31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83537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65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67757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2995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828800" y="4753725"/>
              <a:ext cx="48875" cy="29875"/>
            </a:xfrm>
            <a:custGeom>
              <a:avLst/>
              <a:gdLst/>
              <a:ahLst/>
              <a:cxnLst/>
              <a:rect l="l" t="t" r="r" b="b"/>
              <a:pathLst>
                <a:path w="1955" h="1195" extrusionOk="0">
                  <a:moveTo>
                    <a:pt x="1861" y="125"/>
                  </a:moveTo>
                  <a:lnTo>
                    <a:pt x="1861" y="1071"/>
                  </a:lnTo>
                  <a:lnTo>
                    <a:pt x="109" y="1071"/>
                  </a:lnTo>
                  <a:lnTo>
                    <a:pt x="109" y="125"/>
                  </a:lnTo>
                  <a:close/>
                  <a:moveTo>
                    <a:pt x="0" y="1"/>
                  </a:moveTo>
                  <a:lnTo>
                    <a:pt x="0" y="1195"/>
                  </a:lnTo>
                  <a:lnTo>
                    <a:pt x="1954" y="1195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37675" y="4756825"/>
              <a:ext cx="50825" cy="2750"/>
            </a:xfrm>
            <a:custGeom>
              <a:avLst/>
              <a:gdLst/>
              <a:ahLst/>
              <a:cxnLst/>
              <a:rect l="l" t="t" r="r" b="b"/>
              <a:pathLst>
                <a:path w="2033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32" y="10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737675" y="4766125"/>
              <a:ext cx="32200" cy="2750"/>
            </a:xfrm>
            <a:custGeom>
              <a:avLst/>
              <a:gdLst/>
              <a:ahLst/>
              <a:cxnLst/>
              <a:rect l="l" t="t" r="r" b="b"/>
              <a:pathLst>
                <a:path w="1288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288" y="110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889675" y="4756825"/>
              <a:ext cx="51200" cy="2750"/>
            </a:xfrm>
            <a:custGeom>
              <a:avLst/>
              <a:gdLst/>
              <a:ahLst/>
              <a:cxnLst/>
              <a:rect l="l" t="t" r="r" b="b"/>
              <a:pathLst>
                <a:path w="2048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47" y="10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3889675" y="4766125"/>
              <a:ext cx="25225" cy="2750"/>
            </a:xfrm>
            <a:custGeom>
              <a:avLst/>
              <a:gdLst/>
              <a:ahLst/>
              <a:cxnLst/>
              <a:rect l="l" t="t" r="r" b="b"/>
              <a:pathLst>
                <a:path w="1009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008" y="11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041650" y="4756825"/>
              <a:ext cx="25250" cy="2750"/>
            </a:xfrm>
            <a:custGeom>
              <a:avLst/>
              <a:gdLst/>
              <a:ahLst/>
              <a:cxnLst/>
              <a:rect l="l" t="t" r="r" b="b"/>
              <a:pathLst>
                <a:path w="101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041650" y="4766125"/>
              <a:ext cx="39975" cy="2750"/>
            </a:xfrm>
            <a:custGeom>
              <a:avLst/>
              <a:gdLst/>
              <a:ahLst/>
              <a:cxnLst/>
              <a:rect l="l" t="t" r="r" b="b"/>
              <a:pathLst>
                <a:path w="1599" h="110" extrusionOk="0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193275" y="4756825"/>
              <a:ext cx="36475" cy="2750"/>
            </a:xfrm>
            <a:custGeom>
              <a:avLst/>
              <a:gdLst/>
              <a:ahLst/>
              <a:cxnLst/>
              <a:rect l="l" t="t" r="r" b="b"/>
              <a:pathLst>
                <a:path w="1459" h="110" extrusionOk="0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193275" y="4766125"/>
              <a:ext cx="50800" cy="2750"/>
            </a:xfrm>
            <a:custGeom>
              <a:avLst/>
              <a:gdLst/>
              <a:ahLst/>
              <a:cxnLst/>
              <a:rect l="l" t="t" r="r" b="b"/>
              <a:pathLst>
                <a:path w="2032" h="110" extrusionOk="0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3835775" y="4177925"/>
              <a:ext cx="263300" cy="216400"/>
            </a:xfrm>
            <a:custGeom>
              <a:avLst/>
              <a:gdLst/>
              <a:ahLst/>
              <a:cxnLst/>
              <a:rect l="l" t="t" r="r" b="b"/>
              <a:pathLst>
                <a:path w="10532" h="8656" extrusionOk="0">
                  <a:moveTo>
                    <a:pt x="0" y="1"/>
                  </a:moveTo>
                  <a:lnTo>
                    <a:pt x="0" y="8655"/>
                  </a:lnTo>
                  <a:lnTo>
                    <a:pt x="10531" y="8655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3835375" y="4177925"/>
              <a:ext cx="265250" cy="217175"/>
            </a:xfrm>
            <a:custGeom>
              <a:avLst/>
              <a:gdLst/>
              <a:ahLst/>
              <a:cxnLst/>
              <a:rect l="l" t="t" r="r" b="b"/>
              <a:pathLst>
                <a:path w="10610" h="8687" extrusionOk="0">
                  <a:moveTo>
                    <a:pt x="47" y="1"/>
                  </a:moveTo>
                  <a:lnTo>
                    <a:pt x="1" y="8686"/>
                  </a:lnTo>
                  <a:lnTo>
                    <a:pt x="10609" y="868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835775" y="4177925"/>
              <a:ext cx="263300" cy="19025"/>
            </a:xfrm>
            <a:custGeom>
              <a:avLst/>
              <a:gdLst/>
              <a:ahLst/>
              <a:cxnLst/>
              <a:rect l="l" t="t" r="r" b="b"/>
              <a:pathLst>
                <a:path w="10532" h="761" extrusionOk="0">
                  <a:moveTo>
                    <a:pt x="0" y="1"/>
                  </a:moveTo>
                  <a:lnTo>
                    <a:pt x="0" y="761"/>
                  </a:lnTo>
                  <a:lnTo>
                    <a:pt x="10531" y="761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844300" y="418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7" y="1"/>
                  </a:moveTo>
                  <a:cubicBezTo>
                    <a:pt x="78" y="1"/>
                    <a:pt x="1" y="94"/>
                    <a:pt x="1" y="187"/>
                  </a:cubicBezTo>
                  <a:cubicBezTo>
                    <a:pt x="1" y="311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187"/>
                  </a:cubicBezTo>
                  <a:cubicBezTo>
                    <a:pt x="388" y="78"/>
                    <a:pt x="31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63700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86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310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883475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856325" y="42345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874150" y="42345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685" y="15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997450" y="423455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4041650" y="42845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20725" y="423455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3866400" y="424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3883850" y="4245025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71" y="155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992025" y="428457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800" y="155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874150" y="4274875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883850" y="425510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4009875" y="4264800"/>
              <a:ext cx="19400" cy="3900"/>
            </a:xfrm>
            <a:custGeom>
              <a:avLst/>
              <a:gdLst/>
              <a:ahLst/>
              <a:cxnLst/>
              <a:rect l="l" t="t" r="r" b="b"/>
              <a:pathLst>
                <a:path w="77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941250" y="425510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874150" y="42845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925" y="155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018775" y="4245025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965275" y="4245025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970" y="1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6925" y="425510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866400" y="42551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856325" y="42648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3874150" y="42648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405" y="15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883850" y="42950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996300" y="4304725"/>
              <a:ext cx="45775" cy="3900"/>
            </a:xfrm>
            <a:custGeom>
              <a:avLst/>
              <a:gdLst/>
              <a:ahLst/>
              <a:cxnLst/>
              <a:rect l="l" t="t" r="r" b="b"/>
              <a:pathLst>
                <a:path w="1831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830" y="15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949000" y="4295025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3938125" y="4304725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095" y="1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3905950" y="4304725"/>
              <a:ext cx="28325" cy="3900"/>
            </a:xfrm>
            <a:custGeom>
              <a:avLst/>
              <a:gdLst/>
              <a:ahLst/>
              <a:cxnLst/>
              <a:rect l="l" t="t" r="r" b="b"/>
              <a:pathLst>
                <a:path w="1133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133" y="156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3883850" y="4304725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1" y="1"/>
                  </a:moveTo>
                  <a:lnTo>
                    <a:pt x="1" y="156"/>
                  </a:lnTo>
                  <a:lnTo>
                    <a:pt x="699" y="15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3951325" y="42748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020725" y="427487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644" y="15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3940075" y="4264800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856325" y="4274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856325" y="42845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3866400" y="429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3866400" y="4304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3856325" y="4312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874150" y="4312875"/>
              <a:ext cx="71375" cy="3900"/>
            </a:xfrm>
            <a:custGeom>
              <a:avLst/>
              <a:gdLst/>
              <a:ahLst/>
              <a:cxnLst/>
              <a:rect l="l" t="t" r="r" b="b"/>
              <a:pathLst>
                <a:path w="285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855" y="155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866400" y="43229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883850" y="4322950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6"/>
                  </a:lnTo>
                  <a:lnTo>
                    <a:pt x="3071" y="156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874150" y="4353200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883850" y="433265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941250" y="433265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874150" y="4362875"/>
              <a:ext cx="98125" cy="3925"/>
            </a:xfrm>
            <a:custGeom>
              <a:avLst/>
              <a:gdLst/>
              <a:ahLst/>
              <a:cxnLst/>
              <a:rect l="l" t="t" r="r" b="b"/>
              <a:pathLst>
                <a:path w="3925" h="157" extrusionOk="0">
                  <a:moveTo>
                    <a:pt x="1" y="1"/>
                  </a:moveTo>
                  <a:lnTo>
                    <a:pt x="1" y="156"/>
                  </a:lnTo>
                  <a:lnTo>
                    <a:pt x="3925" y="15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018775" y="4322950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110" y="15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965275" y="4322950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1970" y="15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4026925" y="433265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3866400" y="43326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3856325" y="4342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3874150" y="43427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3951325" y="43532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3940075" y="4342725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3856325" y="4353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857875" y="4217975"/>
              <a:ext cx="5850" cy="8450"/>
            </a:xfrm>
            <a:custGeom>
              <a:avLst/>
              <a:gdLst/>
              <a:ahLst/>
              <a:cxnLst/>
              <a:rect l="l" t="t" r="r" b="b"/>
              <a:pathLst>
                <a:path w="234" h="338" extrusionOk="0">
                  <a:moveTo>
                    <a:pt x="179" y="0"/>
                  </a:moveTo>
                  <a:cubicBezTo>
                    <a:pt x="171" y="0"/>
                    <a:pt x="163" y="4"/>
                    <a:pt x="156" y="12"/>
                  </a:cubicBezTo>
                  <a:lnTo>
                    <a:pt x="0" y="167"/>
                  </a:lnTo>
                  <a:lnTo>
                    <a:pt x="156" y="322"/>
                  </a:lnTo>
                  <a:cubicBezTo>
                    <a:pt x="156" y="338"/>
                    <a:pt x="171" y="338"/>
                    <a:pt x="171" y="338"/>
                  </a:cubicBezTo>
                  <a:lnTo>
                    <a:pt x="187" y="322"/>
                  </a:lnTo>
                  <a:cubicBezTo>
                    <a:pt x="218" y="322"/>
                    <a:pt x="218" y="307"/>
                    <a:pt x="187" y="291"/>
                  </a:cubicBezTo>
                  <a:lnTo>
                    <a:pt x="78" y="214"/>
                  </a:lnTo>
                  <a:lnTo>
                    <a:pt x="202" y="74"/>
                  </a:lnTo>
                  <a:cubicBezTo>
                    <a:pt x="233" y="58"/>
                    <a:pt x="233" y="27"/>
                    <a:pt x="202" y="12"/>
                  </a:cubicBezTo>
                  <a:cubicBezTo>
                    <a:pt x="194" y="4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3866025" y="4216700"/>
              <a:ext cx="5450" cy="9725"/>
            </a:xfrm>
            <a:custGeom>
              <a:avLst/>
              <a:gdLst/>
              <a:ahLst/>
              <a:cxnLst/>
              <a:rect l="l" t="t" r="r" b="b"/>
              <a:pathLst>
                <a:path w="218" h="389" extrusionOk="0">
                  <a:moveTo>
                    <a:pt x="202" y="1"/>
                  </a:moveTo>
                  <a:cubicBezTo>
                    <a:pt x="171" y="1"/>
                    <a:pt x="155" y="1"/>
                    <a:pt x="155" y="32"/>
                  </a:cubicBezTo>
                  <a:lnTo>
                    <a:pt x="16" y="358"/>
                  </a:lnTo>
                  <a:cubicBezTo>
                    <a:pt x="0" y="373"/>
                    <a:pt x="16" y="389"/>
                    <a:pt x="47" y="389"/>
                  </a:cubicBezTo>
                  <a:lnTo>
                    <a:pt x="62" y="389"/>
                  </a:lnTo>
                  <a:cubicBezTo>
                    <a:pt x="62" y="389"/>
                    <a:pt x="78" y="389"/>
                    <a:pt x="78" y="373"/>
                  </a:cubicBezTo>
                  <a:lnTo>
                    <a:pt x="217" y="47"/>
                  </a:lnTo>
                  <a:cubicBezTo>
                    <a:pt x="217" y="32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3873000" y="4216425"/>
              <a:ext cx="5450" cy="10000"/>
            </a:xfrm>
            <a:custGeom>
              <a:avLst/>
              <a:gdLst/>
              <a:ahLst/>
              <a:cxnLst/>
              <a:rect l="l" t="t" r="r" b="b"/>
              <a:pathLst>
                <a:path w="218" h="400" extrusionOk="0">
                  <a:moveTo>
                    <a:pt x="39" y="0"/>
                  </a:moveTo>
                  <a:cubicBezTo>
                    <a:pt x="31" y="0"/>
                    <a:pt x="24" y="4"/>
                    <a:pt x="16" y="12"/>
                  </a:cubicBezTo>
                  <a:cubicBezTo>
                    <a:pt x="0" y="27"/>
                    <a:pt x="0" y="58"/>
                    <a:pt x="16" y="74"/>
                  </a:cubicBezTo>
                  <a:lnTo>
                    <a:pt x="155" y="213"/>
                  </a:lnTo>
                  <a:lnTo>
                    <a:pt x="16" y="338"/>
                  </a:lnTo>
                  <a:cubicBezTo>
                    <a:pt x="0" y="338"/>
                    <a:pt x="0" y="369"/>
                    <a:pt x="16" y="384"/>
                  </a:cubicBezTo>
                  <a:cubicBezTo>
                    <a:pt x="16" y="400"/>
                    <a:pt x="31" y="400"/>
                    <a:pt x="31" y="400"/>
                  </a:cubicBezTo>
                  <a:lnTo>
                    <a:pt x="47" y="384"/>
                  </a:lnTo>
                  <a:lnTo>
                    <a:pt x="202" y="229"/>
                  </a:lnTo>
                  <a:cubicBezTo>
                    <a:pt x="202" y="213"/>
                    <a:pt x="202" y="213"/>
                    <a:pt x="217" y="182"/>
                  </a:cubicBezTo>
                  <a:lnTo>
                    <a:pt x="217" y="167"/>
                  </a:lnTo>
                  <a:lnTo>
                    <a:pt x="62" y="12"/>
                  </a:ln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021100" y="4343500"/>
              <a:ext cx="319525" cy="216000"/>
            </a:xfrm>
            <a:custGeom>
              <a:avLst/>
              <a:gdLst/>
              <a:ahLst/>
              <a:cxnLst/>
              <a:rect l="l" t="t" r="r" b="b"/>
              <a:pathLst>
                <a:path w="12781" h="8640" extrusionOk="0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020325" y="4343500"/>
              <a:ext cx="321075" cy="217150"/>
            </a:xfrm>
            <a:custGeom>
              <a:avLst/>
              <a:gdLst/>
              <a:ahLst/>
              <a:cxnLst/>
              <a:rect l="l" t="t" r="r" b="b"/>
              <a:pathLst>
                <a:path w="12843" h="8686" extrusionOk="0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021100" y="4343500"/>
              <a:ext cx="319525" cy="18625"/>
            </a:xfrm>
            <a:custGeom>
              <a:avLst/>
              <a:gdLst/>
              <a:ahLst/>
              <a:cxnLst/>
              <a:rect l="l" t="t" r="r" b="b"/>
              <a:pathLst>
                <a:path w="12781" h="745" extrusionOk="0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029250" y="43481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4048650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068425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4041650" y="44001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058725" y="4400100"/>
              <a:ext cx="60900" cy="3900"/>
            </a:xfrm>
            <a:custGeom>
              <a:avLst/>
              <a:gdLst/>
              <a:ahLst/>
              <a:cxnLst/>
              <a:rect l="l" t="t" r="r" b="b"/>
              <a:pathLst>
                <a:path w="2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68500" y="4400100"/>
              <a:ext cx="24825" cy="3900"/>
            </a:xfrm>
            <a:custGeom>
              <a:avLst/>
              <a:gdLst/>
              <a:ahLst/>
              <a:cxnLst/>
              <a:rect l="l" t="t" r="r" b="b"/>
              <a:pathLst>
                <a:path w="993" h="156" extrusionOk="0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125800" y="440010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188625" y="4400100"/>
              <a:ext cx="74850" cy="3900"/>
            </a:xfrm>
            <a:custGeom>
              <a:avLst/>
              <a:gdLst/>
              <a:ahLst/>
              <a:cxnLst/>
              <a:rect l="l" t="t" r="r" b="b"/>
              <a:pathLst>
                <a:path w="299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226225" y="4450125"/>
              <a:ext cx="58950" cy="3900"/>
            </a:xfrm>
            <a:custGeom>
              <a:avLst/>
              <a:gdLst/>
              <a:ahLst/>
              <a:cxnLst/>
              <a:rect l="l" t="t" r="r" b="b"/>
              <a:pathLst>
                <a:path w="2358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149450" y="4400100"/>
              <a:ext cx="33750" cy="3900"/>
            </a:xfrm>
            <a:custGeom>
              <a:avLst/>
              <a:gdLst/>
              <a:ahLst/>
              <a:cxnLst/>
              <a:rect l="l" t="t" r="r" b="b"/>
              <a:pathLst>
                <a:path w="1350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051750" y="441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069200" y="4410200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176600" y="445012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058725" y="444042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40692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2495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195200" y="44299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126200" y="442027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058725" y="445012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173500" y="4410200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150625" y="4410200"/>
              <a:ext cx="18250" cy="3900"/>
            </a:xfrm>
            <a:custGeom>
              <a:avLst/>
              <a:gdLst/>
              <a:ahLst/>
              <a:cxnLst/>
              <a:rect l="l" t="t" r="r" b="b"/>
              <a:pathLst>
                <a:path w="73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232425" y="4410200"/>
              <a:ext cx="77200" cy="3900"/>
            </a:xfrm>
            <a:custGeom>
              <a:avLst/>
              <a:gdLst/>
              <a:ahLst/>
              <a:cxnLst/>
              <a:rect l="l" t="t" r="r" b="b"/>
              <a:pathLst>
                <a:path w="3088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212275" y="442027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051750" y="44202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041650" y="44299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05872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21847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069200" y="44602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154100" y="4469900"/>
              <a:ext cx="45400" cy="3900"/>
            </a:xfrm>
            <a:custGeom>
              <a:avLst/>
              <a:gdLst/>
              <a:ahLst/>
              <a:cxnLst/>
              <a:rect l="l" t="t" r="r" b="b"/>
              <a:pathLst>
                <a:path w="1816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133950" y="4460200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094400" y="4469900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069200" y="4469900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204125" y="4469900"/>
              <a:ext cx="42675" cy="3900"/>
            </a:xfrm>
            <a:custGeom>
              <a:avLst/>
              <a:gdLst/>
              <a:ahLst/>
              <a:cxnLst/>
              <a:rect l="l" t="t" r="r" b="b"/>
              <a:pathLst>
                <a:path w="170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136275" y="444042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4205675" y="444042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4125425" y="44299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041650" y="44404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041650" y="44501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4051750" y="446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199475" y="4460200"/>
              <a:ext cx="61675" cy="3900"/>
            </a:xfrm>
            <a:custGeom>
              <a:avLst/>
              <a:gdLst/>
              <a:ahLst/>
              <a:cxnLst/>
              <a:rect l="l" t="t" r="r" b="b"/>
              <a:pathLst>
                <a:path w="2467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051750" y="44699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041650" y="447805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58725" y="44780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051750" y="44881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069200" y="4488125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4058725" y="451837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069200" y="449782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4126200" y="449782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4058725" y="45280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4203350" y="4488125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4150625" y="4488125"/>
              <a:ext cx="48875" cy="3900"/>
            </a:xfrm>
            <a:custGeom>
              <a:avLst/>
              <a:gdLst/>
              <a:ahLst/>
              <a:cxnLst/>
              <a:rect l="l" t="t" r="r" b="b"/>
              <a:pathLst>
                <a:path w="195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4212275" y="449782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4051750" y="44978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41650" y="45083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194425" y="4508300"/>
              <a:ext cx="39975" cy="3900"/>
            </a:xfrm>
            <a:custGeom>
              <a:avLst/>
              <a:gdLst/>
              <a:ahLst/>
              <a:cxnLst/>
              <a:rect l="l" t="t" r="r" b="b"/>
              <a:pathLst>
                <a:path w="159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4058725" y="45083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4240575" y="450830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136275" y="451837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125425" y="45083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041650" y="45183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042450" y="4383625"/>
              <a:ext cx="5825" cy="8650"/>
            </a:xfrm>
            <a:custGeom>
              <a:avLst/>
              <a:gdLst/>
              <a:ahLst/>
              <a:cxnLst/>
              <a:rect l="l" t="t" r="r" b="b"/>
              <a:pathLst>
                <a:path w="233" h="346" extrusionOk="0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4051350" y="4381875"/>
              <a:ext cx="4675" cy="10125"/>
            </a:xfrm>
            <a:custGeom>
              <a:avLst/>
              <a:gdLst/>
              <a:ahLst/>
              <a:cxnLst/>
              <a:rect l="l" t="t" r="r" b="b"/>
              <a:pathLst>
                <a:path w="187" h="405" extrusionOk="0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4057550" y="4381600"/>
              <a:ext cx="5850" cy="10400"/>
            </a:xfrm>
            <a:custGeom>
              <a:avLst/>
              <a:gdLst/>
              <a:ahLst/>
              <a:cxnLst/>
              <a:rect l="l" t="t" r="r" b="b"/>
              <a:pathLst>
                <a:path w="234" h="416" extrusionOk="0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925725" y="4414075"/>
              <a:ext cx="62075" cy="99275"/>
            </a:xfrm>
            <a:custGeom>
              <a:avLst/>
              <a:gdLst/>
              <a:ahLst/>
              <a:cxnLst/>
              <a:rect l="l" t="t" r="r" b="b"/>
              <a:pathLst>
                <a:path w="2483" h="3971" extrusionOk="0">
                  <a:moveTo>
                    <a:pt x="1" y="0"/>
                  </a:moveTo>
                  <a:lnTo>
                    <a:pt x="1" y="3971"/>
                  </a:lnTo>
                  <a:lnTo>
                    <a:pt x="2482" y="3971"/>
                  </a:lnTo>
                  <a:lnTo>
                    <a:pt x="2482" y="3862"/>
                  </a:lnTo>
                  <a:lnTo>
                    <a:pt x="109" y="386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985450" y="4503250"/>
              <a:ext cx="14350" cy="17075"/>
            </a:xfrm>
            <a:custGeom>
              <a:avLst/>
              <a:gdLst/>
              <a:ahLst/>
              <a:cxnLst/>
              <a:rect l="l" t="t" r="r" b="b"/>
              <a:pathLst>
                <a:path w="574" h="683" extrusionOk="0">
                  <a:moveTo>
                    <a:pt x="0" y="0"/>
                  </a:moveTo>
                  <a:lnTo>
                    <a:pt x="0" y="683"/>
                  </a:lnTo>
                  <a:lnTo>
                    <a:pt x="574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51050" y="4751025"/>
              <a:ext cx="378475" cy="438925"/>
            </a:xfrm>
            <a:custGeom>
              <a:avLst/>
              <a:gdLst/>
              <a:ahLst/>
              <a:cxnLst/>
              <a:rect l="l" t="t" r="r" b="b"/>
              <a:pathLst>
                <a:path w="15139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251050" y="4751025"/>
              <a:ext cx="52000" cy="438925"/>
            </a:xfrm>
            <a:custGeom>
              <a:avLst/>
              <a:gdLst/>
              <a:ahLst/>
              <a:cxnLst/>
              <a:rect l="l" t="t" r="r" b="b"/>
              <a:pathLst>
                <a:path w="2080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575700" y="4757825"/>
              <a:ext cx="392925" cy="384850"/>
            </a:xfrm>
            <a:custGeom>
              <a:avLst/>
              <a:gdLst/>
              <a:ahLst/>
              <a:cxnLst/>
              <a:rect l="l" t="t" r="r" b="b"/>
              <a:pathLst>
                <a:path w="15717" h="15394" extrusionOk="0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883075" y="4975975"/>
              <a:ext cx="308675" cy="194850"/>
            </a:xfrm>
            <a:custGeom>
              <a:avLst/>
              <a:gdLst/>
              <a:ahLst/>
              <a:cxnLst/>
              <a:rect l="l" t="t" r="r" b="b"/>
              <a:pathLst>
                <a:path w="12347" h="7794" extrusionOk="0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998225" y="5061600"/>
              <a:ext cx="102400" cy="65150"/>
            </a:xfrm>
            <a:custGeom>
              <a:avLst/>
              <a:gdLst/>
              <a:ahLst/>
              <a:cxnLst/>
              <a:rect l="l" t="t" r="r" b="b"/>
              <a:pathLst>
                <a:path w="4096" h="2606" extrusionOk="0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4012975" y="5028250"/>
              <a:ext cx="143750" cy="97900"/>
            </a:xfrm>
            <a:custGeom>
              <a:avLst/>
              <a:gdLst/>
              <a:ahLst/>
              <a:cxnLst/>
              <a:rect l="l" t="t" r="r" b="b"/>
              <a:pathLst>
                <a:path w="5750" h="3916" extrusionOk="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4035075" y="4999175"/>
              <a:ext cx="135625" cy="94775"/>
            </a:xfrm>
            <a:custGeom>
              <a:avLst/>
              <a:gdLst/>
              <a:ahLst/>
              <a:cxnLst/>
              <a:rect l="l" t="t" r="r" b="b"/>
              <a:pathLst>
                <a:path w="5425" h="3791" extrusionOk="0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75050" y="4755175"/>
              <a:ext cx="339075" cy="393300"/>
            </a:xfrm>
            <a:custGeom>
              <a:avLst/>
              <a:gdLst/>
              <a:ahLst/>
              <a:cxnLst/>
              <a:rect l="l" t="t" r="r" b="b"/>
              <a:pathLst>
                <a:path w="13563" h="15732" extrusionOk="0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820650" y="4968775"/>
              <a:ext cx="52375" cy="162625"/>
            </a:xfrm>
            <a:custGeom>
              <a:avLst/>
              <a:gdLst/>
              <a:ahLst/>
              <a:cxnLst/>
              <a:rect l="l" t="t" r="r" b="b"/>
              <a:pathLst>
                <a:path w="2095" h="6505" extrusionOk="0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578700" y="4755675"/>
              <a:ext cx="202050" cy="367975"/>
            </a:xfrm>
            <a:custGeom>
              <a:avLst/>
              <a:gdLst/>
              <a:ahLst/>
              <a:cxnLst/>
              <a:rect l="l" t="t" r="r" b="b"/>
              <a:pathLst>
                <a:path w="8082" h="14719" extrusionOk="0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334425" y="4739625"/>
              <a:ext cx="389325" cy="450325"/>
            </a:xfrm>
            <a:custGeom>
              <a:avLst/>
              <a:gdLst/>
              <a:ahLst/>
              <a:cxnLst/>
              <a:rect l="l" t="t" r="r" b="b"/>
              <a:pathLst>
                <a:path w="15573" h="18013" extrusionOk="0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60900" y="4852225"/>
              <a:ext cx="49275" cy="231000"/>
            </a:xfrm>
            <a:custGeom>
              <a:avLst/>
              <a:gdLst/>
              <a:ahLst/>
              <a:cxnLst/>
              <a:rect l="l" t="t" r="r" b="b"/>
              <a:pathLst>
                <a:path w="1971" h="9240" extrusionOk="0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73950" y="4755325"/>
              <a:ext cx="458700" cy="406875"/>
            </a:xfrm>
            <a:custGeom>
              <a:avLst/>
              <a:gdLst/>
              <a:ahLst/>
              <a:cxnLst/>
              <a:rect l="l" t="t" r="r" b="b"/>
              <a:pathLst>
                <a:path w="18348" h="16275" extrusionOk="0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732250" y="4855225"/>
              <a:ext cx="157925" cy="109450"/>
            </a:xfrm>
            <a:custGeom>
              <a:avLst/>
              <a:gdLst/>
              <a:ahLst/>
              <a:cxnLst/>
              <a:rect l="l" t="t" r="r" b="b"/>
              <a:pathLst>
                <a:path w="6317" h="4378" extrusionOk="0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588775" y="4895400"/>
              <a:ext cx="356575" cy="199400"/>
            </a:xfrm>
            <a:custGeom>
              <a:avLst/>
              <a:gdLst/>
              <a:ahLst/>
              <a:cxnLst/>
              <a:rect l="l" t="t" r="r" b="b"/>
              <a:pathLst>
                <a:path w="14263" h="7976" extrusionOk="0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730300" y="4898750"/>
              <a:ext cx="176075" cy="235000"/>
            </a:xfrm>
            <a:custGeom>
              <a:avLst/>
              <a:gdLst/>
              <a:ahLst/>
              <a:cxnLst/>
              <a:rect l="l" t="t" r="r" b="b"/>
              <a:pathLst>
                <a:path w="7043" h="9400" extrusionOk="0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790800" y="4983650"/>
              <a:ext cx="53925" cy="88375"/>
            </a:xfrm>
            <a:custGeom>
              <a:avLst/>
              <a:gdLst/>
              <a:ahLst/>
              <a:cxnLst/>
              <a:rect l="l" t="t" r="r" b="b"/>
              <a:pathLst>
                <a:path w="2157" h="3535" extrusionOk="0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759125" y="5013950"/>
              <a:ext cx="48750" cy="91400"/>
            </a:xfrm>
            <a:custGeom>
              <a:avLst/>
              <a:gdLst/>
              <a:ahLst/>
              <a:cxnLst/>
              <a:rect l="l" t="t" r="r" b="b"/>
              <a:pathLst>
                <a:path w="1950" h="3656" extrusionOk="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838475" y="4968925"/>
              <a:ext cx="99675" cy="48975"/>
            </a:xfrm>
            <a:custGeom>
              <a:avLst/>
              <a:gdLst/>
              <a:ahLst/>
              <a:cxnLst/>
              <a:rect l="l" t="t" r="r" b="b"/>
              <a:pathLst>
                <a:path w="3987" h="1959" extrusionOk="0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838475" y="4968925"/>
              <a:ext cx="52375" cy="119350"/>
            </a:xfrm>
            <a:custGeom>
              <a:avLst/>
              <a:gdLst/>
              <a:ahLst/>
              <a:cxnLst/>
              <a:rect l="l" t="t" r="r" b="b"/>
              <a:pathLst>
                <a:path w="2095" h="4774" extrusionOk="0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284025" y="4754025"/>
              <a:ext cx="390075" cy="413325"/>
            </a:xfrm>
            <a:custGeom>
              <a:avLst/>
              <a:gdLst/>
              <a:ahLst/>
              <a:cxnLst/>
              <a:rect l="l" t="t" r="r" b="b"/>
              <a:pathLst>
                <a:path w="15603" h="16533" extrusionOk="0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5225" y="4974350"/>
              <a:ext cx="131450" cy="59350"/>
            </a:xfrm>
            <a:custGeom>
              <a:avLst/>
              <a:gdLst/>
              <a:ahLst/>
              <a:cxnLst/>
              <a:rect l="l" t="t" r="r" b="b"/>
              <a:pathLst>
                <a:path w="5258" h="2374" extrusionOk="0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486025" y="4878000"/>
              <a:ext cx="103175" cy="108400"/>
            </a:xfrm>
            <a:custGeom>
              <a:avLst/>
              <a:gdLst/>
              <a:ahLst/>
              <a:cxnLst/>
              <a:rect l="l" t="t" r="r" b="b"/>
              <a:pathLst>
                <a:path w="4127" h="4336" extrusionOk="0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547300" y="4972250"/>
              <a:ext cx="72925" cy="154900"/>
            </a:xfrm>
            <a:custGeom>
              <a:avLst/>
              <a:gdLst/>
              <a:ahLst/>
              <a:cxnLst/>
              <a:rect l="l" t="t" r="r" b="b"/>
              <a:pathLst>
                <a:path w="2917" h="6196" extrusionOk="0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342175" y="5111125"/>
              <a:ext cx="336975" cy="56500"/>
            </a:xfrm>
            <a:custGeom>
              <a:avLst/>
              <a:gdLst/>
              <a:ahLst/>
              <a:cxnLst/>
              <a:rect l="l" t="t" r="r" b="b"/>
              <a:pathLst>
                <a:path w="13479" h="2260" extrusionOk="0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538375" y="4667500"/>
              <a:ext cx="117900" cy="163425"/>
            </a:xfrm>
            <a:custGeom>
              <a:avLst/>
              <a:gdLst/>
              <a:ahLst/>
              <a:cxnLst/>
              <a:rect l="l" t="t" r="r" b="b"/>
              <a:pathLst>
                <a:path w="4716" h="6537" extrusionOk="0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569775" y="4668050"/>
              <a:ext cx="86500" cy="107025"/>
            </a:xfrm>
            <a:custGeom>
              <a:avLst/>
              <a:gdLst/>
              <a:ahLst/>
              <a:cxnLst/>
              <a:rect l="l" t="t" r="r" b="b"/>
              <a:pathLst>
                <a:path w="3460" h="4281" extrusionOk="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558925" y="4523800"/>
              <a:ext cx="186150" cy="234525"/>
            </a:xfrm>
            <a:custGeom>
              <a:avLst/>
              <a:gdLst/>
              <a:ahLst/>
              <a:cxnLst/>
              <a:rect l="l" t="t" r="r" b="b"/>
              <a:pathLst>
                <a:path w="7446" h="9381" extrusionOk="0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58200" y="4642675"/>
              <a:ext cx="10100" cy="16850"/>
            </a:xfrm>
            <a:custGeom>
              <a:avLst/>
              <a:gdLst/>
              <a:ahLst/>
              <a:cxnLst/>
              <a:rect l="l" t="t" r="r" b="b"/>
              <a:pathLst>
                <a:path w="404" h="674" extrusionOk="0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649000" y="4634900"/>
              <a:ext cx="22775" cy="21650"/>
            </a:xfrm>
            <a:custGeom>
              <a:avLst/>
              <a:gdLst/>
              <a:ahLst/>
              <a:cxnLst/>
              <a:rect l="l" t="t" r="r" b="b"/>
              <a:pathLst>
                <a:path w="911" h="866" extrusionOk="0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701225" y="4650475"/>
              <a:ext cx="7400" cy="19150"/>
            </a:xfrm>
            <a:custGeom>
              <a:avLst/>
              <a:gdLst/>
              <a:ahLst/>
              <a:cxnLst/>
              <a:rect l="l" t="t" r="r" b="b"/>
              <a:pathLst>
                <a:path w="296" h="766" extrusionOk="0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99475" y="4644750"/>
              <a:ext cx="22825" cy="21800"/>
            </a:xfrm>
            <a:custGeom>
              <a:avLst/>
              <a:gdLst/>
              <a:ahLst/>
              <a:cxnLst/>
              <a:rect l="l" t="t" r="r" b="b"/>
              <a:pathLst>
                <a:path w="913" h="872" extrusionOk="0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650425" y="4609750"/>
              <a:ext cx="24450" cy="13725"/>
            </a:xfrm>
            <a:custGeom>
              <a:avLst/>
              <a:gdLst/>
              <a:ahLst/>
              <a:cxnLst/>
              <a:rect l="l" t="t" r="r" b="b"/>
              <a:pathLst>
                <a:path w="978" h="549" extrusionOk="0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705100" y="4619650"/>
              <a:ext cx="23675" cy="16425"/>
            </a:xfrm>
            <a:custGeom>
              <a:avLst/>
              <a:gdLst/>
              <a:ahLst/>
              <a:cxnLst/>
              <a:rect l="l" t="t" r="r" b="b"/>
              <a:pathLst>
                <a:path w="947" h="657" extrusionOk="0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47325" y="4702650"/>
              <a:ext cx="13600" cy="7650"/>
            </a:xfrm>
            <a:custGeom>
              <a:avLst/>
              <a:gdLst/>
              <a:ahLst/>
              <a:cxnLst/>
              <a:rect l="l" t="t" r="r" b="b"/>
              <a:pathLst>
                <a:path w="544" h="306" extrusionOk="0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58575" y="4618025"/>
              <a:ext cx="44625" cy="81450"/>
            </a:xfrm>
            <a:custGeom>
              <a:avLst/>
              <a:gdLst/>
              <a:ahLst/>
              <a:cxnLst/>
              <a:rect l="l" t="t" r="r" b="b"/>
              <a:pathLst>
                <a:path w="1785" h="3258" extrusionOk="0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653925" y="4684325"/>
              <a:ext cx="24050" cy="18400"/>
            </a:xfrm>
            <a:custGeom>
              <a:avLst/>
              <a:gdLst/>
              <a:ahLst/>
              <a:cxnLst/>
              <a:rect l="l" t="t" r="r" b="b"/>
              <a:pathLst>
                <a:path w="962" h="736" extrusionOk="0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653925" y="4690525"/>
              <a:ext cx="12425" cy="12200"/>
            </a:xfrm>
            <a:custGeom>
              <a:avLst/>
              <a:gdLst/>
              <a:ahLst/>
              <a:cxnLst/>
              <a:rect l="l" t="t" r="r" b="b"/>
              <a:pathLst>
                <a:path w="497" h="488" extrusionOk="0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23300" y="4613900"/>
              <a:ext cx="62050" cy="57800"/>
            </a:xfrm>
            <a:custGeom>
              <a:avLst/>
              <a:gdLst/>
              <a:ahLst/>
              <a:cxnLst/>
              <a:rect l="l" t="t" r="r" b="b"/>
              <a:pathLst>
                <a:path w="2482" h="2312" extrusionOk="0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695400" y="4626475"/>
              <a:ext cx="46575" cy="57025"/>
            </a:xfrm>
            <a:custGeom>
              <a:avLst/>
              <a:gdLst/>
              <a:ahLst/>
              <a:cxnLst/>
              <a:rect l="l" t="t" r="r" b="b"/>
              <a:pathLst>
                <a:path w="1863" h="2281" extrusionOk="0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81075" y="4641375"/>
              <a:ext cx="21350" cy="7700"/>
            </a:xfrm>
            <a:custGeom>
              <a:avLst/>
              <a:gdLst/>
              <a:ahLst/>
              <a:cxnLst/>
              <a:rect l="l" t="t" r="r" b="b"/>
              <a:pathLst>
                <a:path w="854" h="308" extrusionOk="0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551950" y="4614150"/>
              <a:ext cx="79900" cy="19400"/>
            </a:xfrm>
            <a:custGeom>
              <a:avLst/>
              <a:gdLst/>
              <a:ahLst/>
              <a:cxnLst/>
              <a:rect l="l" t="t" r="r" b="b"/>
              <a:pathLst>
                <a:path w="3196" h="776" extrusionOk="0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59325" y="4506175"/>
              <a:ext cx="210175" cy="125650"/>
            </a:xfrm>
            <a:custGeom>
              <a:avLst/>
              <a:gdLst/>
              <a:ahLst/>
              <a:cxnLst/>
              <a:rect l="l" t="t" r="r" b="b"/>
              <a:pathLst>
                <a:path w="8407" h="5026" extrusionOk="0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543800" y="4603825"/>
              <a:ext cx="44625" cy="68200"/>
            </a:xfrm>
            <a:custGeom>
              <a:avLst/>
              <a:gdLst/>
              <a:ahLst/>
              <a:cxnLst/>
              <a:rect l="l" t="t" r="r" b="b"/>
              <a:pathLst>
                <a:path w="1785" h="2728" extrusionOk="0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561250" y="4618025"/>
              <a:ext cx="20200" cy="45975"/>
            </a:xfrm>
            <a:custGeom>
              <a:avLst/>
              <a:gdLst/>
              <a:ahLst/>
              <a:cxnLst/>
              <a:rect l="l" t="t" r="r" b="b"/>
              <a:pathLst>
                <a:path w="808" h="1839" extrusionOk="0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524025" y="4737825"/>
              <a:ext cx="122950" cy="129300"/>
            </a:xfrm>
            <a:custGeom>
              <a:avLst/>
              <a:gdLst/>
              <a:ahLst/>
              <a:cxnLst/>
              <a:rect l="l" t="t" r="r" b="b"/>
              <a:pathLst>
                <a:path w="4918" h="5172" extrusionOk="0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527125" y="4765200"/>
              <a:ext cx="122175" cy="106050"/>
            </a:xfrm>
            <a:custGeom>
              <a:avLst/>
              <a:gdLst/>
              <a:ahLst/>
              <a:cxnLst/>
              <a:rect l="l" t="t" r="r" b="b"/>
              <a:pathLst>
                <a:path w="4887" h="4242" extrusionOk="0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219650" y="5188775"/>
              <a:ext cx="1138825" cy="2725"/>
            </a:xfrm>
            <a:custGeom>
              <a:avLst/>
              <a:gdLst/>
              <a:ahLst/>
              <a:cxnLst/>
              <a:rect l="l" t="t" r="r" b="b"/>
              <a:pathLst>
                <a:path w="45553" h="109" extrusionOk="0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705500" y="5182950"/>
              <a:ext cx="386975" cy="17475"/>
            </a:xfrm>
            <a:custGeom>
              <a:avLst/>
              <a:gdLst/>
              <a:ahLst/>
              <a:cxnLst/>
              <a:rect l="l" t="t" r="r" b="b"/>
              <a:pathLst>
                <a:path w="15479" h="699" extrusionOk="0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897425" y="5182950"/>
              <a:ext cx="195050" cy="17475"/>
            </a:xfrm>
            <a:custGeom>
              <a:avLst/>
              <a:gdLst/>
              <a:ahLst/>
              <a:cxnLst/>
              <a:rect l="l" t="t" r="r" b="b"/>
              <a:pathLst>
                <a:path w="7802" h="699" extrusionOk="0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918750" y="4943725"/>
              <a:ext cx="426150" cy="255925"/>
            </a:xfrm>
            <a:custGeom>
              <a:avLst/>
              <a:gdLst/>
              <a:ahLst/>
              <a:cxnLst/>
              <a:rect l="l" t="t" r="r" b="b"/>
              <a:pathLst>
                <a:path w="17046" h="10237" extrusionOk="0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4107575" y="5048800"/>
              <a:ext cx="48875" cy="45775"/>
            </a:xfrm>
            <a:custGeom>
              <a:avLst/>
              <a:gdLst/>
              <a:ahLst/>
              <a:cxnLst/>
              <a:rect l="l" t="t" r="r" b="b"/>
              <a:pathLst>
                <a:path w="1955" h="1831" extrusionOk="0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4003275" y="5108125"/>
              <a:ext cx="310225" cy="91525"/>
            </a:xfrm>
            <a:custGeom>
              <a:avLst/>
              <a:gdLst/>
              <a:ahLst/>
              <a:cxnLst/>
              <a:rect l="l" t="t" r="r" b="b"/>
              <a:pathLst>
                <a:path w="12409" h="3661" extrusionOk="0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349150" y="5262050"/>
              <a:ext cx="71000" cy="11275"/>
            </a:xfrm>
            <a:custGeom>
              <a:avLst/>
              <a:gdLst/>
              <a:ahLst/>
              <a:cxnLst/>
              <a:rect l="l" t="t" r="r" b="b"/>
              <a:pathLst>
                <a:path w="2840" h="451" extrusionOk="0">
                  <a:moveTo>
                    <a:pt x="1" y="1"/>
                  </a:moveTo>
                  <a:lnTo>
                    <a:pt x="1" y="450"/>
                  </a:lnTo>
                  <a:lnTo>
                    <a:pt x="2839" y="450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349150" y="5262050"/>
              <a:ext cx="71000" cy="7400"/>
            </a:xfrm>
            <a:custGeom>
              <a:avLst/>
              <a:gdLst/>
              <a:ahLst/>
              <a:cxnLst/>
              <a:rect l="l" t="t" r="r" b="b"/>
              <a:pathLst>
                <a:path w="2840" h="296" extrusionOk="0">
                  <a:moveTo>
                    <a:pt x="1" y="1"/>
                  </a:moveTo>
                  <a:lnTo>
                    <a:pt x="1" y="295"/>
                  </a:lnTo>
                  <a:lnTo>
                    <a:pt x="2839" y="295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46800" y="5148450"/>
              <a:ext cx="76025" cy="101325"/>
            </a:xfrm>
            <a:custGeom>
              <a:avLst/>
              <a:gdLst/>
              <a:ahLst/>
              <a:cxnLst/>
              <a:rect l="l" t="t" r="r" b="b"/>
              <a:pathLst>
                <a:path w="3041" h="4053" extrusionOk="0">
                  <a:moveTo>
                    <a:pt x="1351" y="0"/>
                  </a:moveTo>
                  <a:cubicBezTo>
                    <a:pt x="1092" y="0"/>
                    <a:pt x="837" y="73"/>
                    <a:pt x="667" y="280"/>
                  </a:cubicBezTo>
                  <a:cubicBezTo>
                    <a:pt x="0" y="1102"/>
                    <a:pt x="264" y="2668"/>
                    <a:pt x="745" y="3350"/>
                  </a:cubicBezTo>
                  <a:cubicBezTo>
                    <a:pt x="1052" y="3805"/>
                    <a:pt x="1556" y="4052"/>
                    <a:pt x="2086" y="4052"/>
                  </a:cubicBezTo>
                  <a:cubicBezTo>
                    <a:pt x="2171" y="4052"/>
                    <a:pt x="2257" y="4046"/>
                    <a:pt x="2342" y="4033"/>
                  </a:cubicBezTo>
                  <a:cubicBezTo>
                    <a:pt x="2435" y="4017"/>
                    <a:pt x="2528" y="3986"/>
                    <a:pt x="2637" y="3955"/>
                  </a:cubicBezTo>
                  <a:cubicBezTo>
                    <a:pt x="2761" y="3893"/>
                    <a:pt x="2901" y="3831"/>
                    <a:pt x="3040" y="3738"/>
                  </a:cubicBezTo>
                  <a:lnTo>
                    <a:pt x="2668" y="3195"/>
                  </a:lnTo>
                  <a:cubicBezTo>
                    <a:pt x="2606" y="3242"/>
                    <a:pt x="2528" y="3273"/>
                    <a:pt x="2451" y="3319"/>
                  </a:cubicBezTo>
                  <a:cubicBezTo>
                    <a:pt x="2306" y="3387"/>
                    <a:pt x="2173" y="3414"/>
                    <a:pt x="2051" y="3414"/>
                  </a:cubicBezTo>
                  <a:cubicBezTo>
                    <a:pt x="1612" y="3414"/>
                    <a:pt x="1333" y="3060"/>
                    <a:pt x="1272" y="2963"/>
                  </a:cubicBezTo>
                  <a:cubicBezTo>
                    <a:pt x="884" y="2420"/>
                    <a:pt x="745" y="1179"/>
                    <a:pt x="1133" y="698"/>
                  </a:cubicBezTo>
                  <a:cubicBezTo>
                    <a:pt x="1150" y="671"/>
                    <a:pt x="1194" y="645"/>
                    <a:pt x="1318" y="645"/>
                  </a:cubicBezTo>
                  <a:cubicBezTo>
                    <a:pt x="1408" y="645"/>
                    <a:pt x="1541" y="659"/>
                    <a:pt x="1737" y="698"/>
                  </a:cubicBezTo>
                  <a:cubicBezTo>
                    <a:pt x="1815" y="714"/>
                    <a:pt x="1908" y="729"/>
                    <a:pt x="2032" y="776"/>
                  </a:cubicBezTo>
                  <a:cubicBezTo>
                    <a:pt x="2110" y="791"/>
                    <a:pt x="2203" y="807"/>
                    <a:pt x="2280" y="838"/>
                  </a:cubicBezTo>
                  <a:lnTo>
                    <a:pt x="2296" y="497"/>
                  </a:lnTo>
                  <a:lnTo>
                    <a:pt x="2342" y="187"/>
                  </a:lnTo>
                  <a:cubicBezTo>
                    <a:pt x="2296" y="187"/>
                    <a:pt x="2265" y="171"/>
                    <a:pt x="2203" y="155"/>
                  </a:cubicBezTo>
                  <a:cubicBezTo>
                    <a:pt x="1986" y="93"/>
                    <a:pt x="1784" y="47"/>
                    <a:pt x="1567" y="16"/>
                  </a:cubicBezTo>
                  <a:cubicBezTo>
                    <a:pt x="1496" y="6"/>
                    <a:pt x="142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308050" y="5228700"/>
              <a:ext cx="14775" cy="18650"/>
            </a:xfrm>
            <a:custGeom>
              <a:avLst/>
              <a:gdLst/>
              <a:ahLst/>
              <a:cxnLst/>
              <a:rect l="l" t="t" r="r" b="b"/>
              <a:pathLst>
                <a:path w="591" h="746" extrusionOk="0">
                  <a:moveTo>
                    <a:pt x="218" y="1"/>
                  </a:moveTo>
                  <a:cubicBezTo>
                    <a:pt x="156" y="47"/>
                    <a:pt x="78" y="78"/>
                    <a:pt x="1" y="125"/>
                  </a:cubicBezTo>
                  <a:lnTo>
                    <a:pt x="171" y="745"/>
                  </a:lnTo>
                  <a:cubicBezTo>
                    <a:pt x="311" y="683"/>
                    <a:pt x="451" y="621"/>
                    <a:pt x="590" y="52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285575" y="5149225"/>
              <a:ext cx="19800" cy="20575"/>
            </a:xfrm>
            <a:custGeom>
              <a:avLst/>
              <a:gdLst/>
              <a:ahLst/>
              <a:cxnLst/>
              <a:rect l="l" t="t" r="r" b="b"/>
              <a:pathLst>
                <a:path w="792" h="823" extrusionOk="0">
                  <a:moveTo>
                    <a:pt x="0" y="0"/>
                  </a:moveTo>
                  <a:lnTo>
                    <a:pt x="186" y="683"/>
                  </a:lnTo>
                  <a:cubicBezTo>
                    <a:pt x="264" y="698"/>
                    <a:pt x="357" y="729"/>
                    <a:pt x="481" y="760"/>
                  </a:cubicBezTo>
                  <a:cubicBezTo>
                    <a:pt x="559" y="776"/>
                    <a:pt x="652" y="807"/>
                    <a:pt x="729" y="822"/>
                  </a:cubicBezTo>
                  <a:lnTo>
                    <a:pt x="745" y="481"/>
                  </a:lnTo>
                  <a:lnTo>
                    <a:pt x="791" y="171"/>
                  </a:lnTo>
                  <a:cubicBezTo>
                    <a:pt x="745" y="171"/>
                    <a:pt x="714" y="156"/>
                    <a:pt x="652" y="140"/>
                  </a:cubicBezTo>
                  <a:cubicBezTo>
                    <a:pt x="419" y="78"/>
                    <a:pt x="202" y="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290225" y="5129050"/>
              <a:ext cx="188475" cy="136125"/>
            </a:xfrm>
            <a:custGeom>
              <a:avLst/>
              <a:gdLst/>
              <a:ahLst/>
              <a:cxnLst/>
              <a:rect l="l" t="t" r="r" b="b"/>
              <a:pathLst>
                <a:path w="7539" h="5445" extrusionOk="0">
                  <a:moveTo>
                    <a:pt x="0" y="1"/>
                  </a:moveTo>
                  <a:cubicBezTo>
                    <a:pt x="0" y="1"/>
                    <a:pt x="357" y="2870"/>
                    <a:pt x="931" y="4095"/>
                  </a:cubicBezTo>
                  <a:cubicBezTo>
                    <a:pt x="1536" y="5305"/>
                    <a:pt x="2342" y="5445"/>
                    <a:pt x="2854" y="5445"/>
                  </a:cubicBezTo>
                  <a:lnTo>
                    <a:pt x="4700" y="5445"/>
                  </a:lnTo>
                  <a:cubicBezTo>
                    <a:pt x="5212" y="5445"/>
                    <a:pt x="6034" y="5305"/>
                    <a:pt x="6607" y="4095"/>
                  </a:cubicBezTo>
                  <a:cubicBezTo>
                    <a:pt x="7212" y="2886"/>
                    <a:pt x="7538" y="1"/>
                    <a:pt x="7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296425" y="5131775"/>
              <a:ext cx="173350" cy="131075"/>
            </a:xfrm>
            <a:custGeom>
              <a:avLst/>
              <a:gdLst/>
              <a:ahLst/>
              <a:cxnLst/>
              <a:rect l="l" t="t" r="r" b="b"/>
              <a:pathLst>
                <a:path w="6934" h="5243" extrusionOk="0">
                  <a:moveTo>
                    <a:pt x="187" y="31"/>
                  </a:moveTo>
                  <a:cubicBezTo>
                    <a:pt x="264" y="31"/>
                    <a:pt x="311" y="109"/>
                    <a:pt x="342" y="171"/>
                  </a:cubicBezTo>
                  <a:cubicBezTo>
                    <a:pt x="342" y="280"/>
                    <a:pt x="249" y="326"/>
                    <a:pt x="187" y="326"/>
                  </a:cubicBezTo>
                  <a:cubicBezTo>
                    <a:pt x="78" y="326"/>
                    <a:pt x="32" y="280"/>
                    <a:pt x="32" y="171"/>
                  </a:cubicBezTo>
                  <a:cubicBezTo>
                    <a:pt x="32" y="78"/>
                    <a:pt x="109" y="31"/>
                    <a:pt x="187" y="31"/>
                  </a:cubicBezTo>
                  <a:close/>
                  <a:moveTo>
                    <a:pt x="3459" y="31"/>
                  </a:moveTo>
                  <a:cubicBezTo>
                    <a:pt x="3537" y="31"/>
                    <a:pt x="3614" y="109"/>
                    <a:pt x="3614" y="171"/>
                  </a:cubicBezTo>
                  <a:cubicBezTo>
                    <a:pt x="3614" y="280"/>
                    <a:pt x="3552" y="326"/>
                    <a:pt x="3459" y="326"/>
                  </a:cubicBezTo>
                  <a:cubicBezTo>
                    <a:pt x="3366" y="326"/>
                    <a:pt x="3304" y="249"/>
                    <a:pt x="3304" y="171"/>
                  </a:cubicBezTo>
                  <a:cubicBezTo>
                    <a:pt x="3304" y="78"/>
                    <a:pt x="3382" y="31"/>
                    <a:pt x="3459" y="31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7"/>
                  </a:cubicBezTo>
                  <a:cubicBezTo>
                    <a:pt x="1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0"/>
                    <a:pt x="187" y="0"/>
                  </a:cubicBezTo>
                  <a:close/>
                  <a:moveTo>
                    <a:pt x="3459" y="0"/>
                  </a:moveTo>
                  <a:cubicBezTo>
                    <a:pt x="3366" y="0"/>
                    <a:pt x="3289" y="78"/>
                    <a:pt x="3289" y="187"/>
                  </a:cubicBezTo>
                  <a:cubicBezTo>
                    <a:pt x="3289" y="280"/>
                    <a:pt x="3366" y="357"/>
                    <a:pt x="3459" y="357"/>
                  </a:cubicBezTo>
                  <a:cubicBezTo>
                    <a:pt x="3552" y="357"/>
                    <a:pt x="3645" y="280"/>
                    <a:pt x="3630" y="187"/>
                  </a:cubicBezTo>
                  <a:cubicBezTo>
                    <a:pt x="3630" y="78"/>
                    <a:pt x="3552" y="0"/>
                    <a:pt x="3459" y="0"/>
                  </a:cubicBezTo>
                  <a:close/>
                  <a:moveTo>
                    <a:pt x="5848" y="295"/>
                  </a:moveTo>
                  <a:cubicBezTo>
                    <a:pt x="5925" y="295"/>
                    <a:pt x="6003" y="373"/>
                    <a:pt x="6003" y="450"/>
                  </a:cubicBezTo>
                  <a:cubicBezTo>
                    <a:pt x="6003" y="543"/>
                    <a:pt x="5925" y="605"/>
                    <a:pt x="5848" y="605"/>
                  </a:cubicBezTo>
                  <a:cubicBezTo>
                    <a:pt x="5739" y="605"/>
                    <a:pt x="5693" y="528"/>
                    <a:pt x="5693" y="450"/>
                  </a:cubicBezTo>
                  <a:cubicBezTo>
                    <a:pt x="5693" y="357"/>
                    <a:pt x="5770" y="295"/>
                    <a:pt x="5848" y="295"/>
                  </a:cubicBezTo>
                  <a:close/>
                  <a:moveTo>
                    <a:pt x="5848" y="280"/>
                  </a:moveTo>
                  <a:cubicBezTo>
                    <a:pt x="5739" y="280"/>
                    <a:pt x="5662" y="357"/>
                    <a:pt x="5662" y="450"/>
                  </a:cubicBezTo>
                  <a:cubicBezTo>
                    <a:pt x="5662" y="543"/>
                    <a:pt x="5739" y="621"/>
                    <a:pt x="5848" y="621"/>
                  </a:cubicBezTo>
                  <a:cubicBezTo>
                    <a:pt x="5941" y="621"/>
                    <a:pt x="6018" y="543"/>
                    <a:pt x="6018" y="450"/>
                  </a:cubicBezTo>
                  <a:cubicBezTo>
                    <a:pt x="6018" y="357"/>
                    <a:pt x="5941" y="280"/>
                    <a:pt x="5848" y="280"/>
                  </a:cubicBezTo>
                  <a:close/>
                  <a:moveTo>
                    <a:pt x="1381" y="512"/>
                  </a:moveTo>
                  <a:cubicBezTo>
                    <a:pt x="1458" y="512"/>
                    <a:pt x="1536" y="574"/>
                    <a:pt x="1536" y="667"/>
                  </a:cubicBezTo>
                  <a:cubicBezTo>
                    <a:pt x="1536" y="760"/>
                    <a:pt x="1458" y="822"/>
                    <a:pt x="1381" y="822"/>
                  </a:cubicBezTo>
                  <a:cubicBezTo>
                    <a:pt x="1288" y="822"/>
                    <a:pt x="1226" y="760"/>
                    <a:pt x="1226" y="667"/>
                  </a:cubicBezTo>
                  <a:cubicBezTo>
                    <a:pt x="1226" y="559"/>
                    <a:pt x="1303" y="512"/>
                    <a:pt x="1381" y="512"/>
                  </a:cubicBezTo>
                  <a:close/>
                  <a:moveTo>
                    <a:pt x="1381" y="497"/>
                  </a:moveTo>
                  <a:cubicBezTo>
                    <a:pt x="1288" y="497"/>
                    <a:pt x="1210" y="574"/>
                    <a:pt x="1210" y="667"/>
                  </a:cubicBezTo>
                  <a:cubicBezTo>
                    <a:pt x="1210" y="760"/>
                    <a:pt x="1288" y="838"/>
                    <a:pt x="1381" y="838"/>
                  </a:cubicBezTo>
                  <a:cubicBezTo>
                    <a:pt x="1474" y="838"/>
                    <a:pt x="1552" y="745"/>
                    <a:pt x="1552" y="667"/>
                  </a:cubicBezTo>
                  <a:cubicBezTo>
                    <a:pt x="1552" y="574"/>
                    <a:pt x="1474" y="497"/>
                    <a:pt x="1381" y="497"/>
                  </a:cubicBezTo>
                  <a:close/>
                  <a:moveTo>
                    <a:pt x="2699" y="1148"/>
                  </a:moveTo>
                  <a:cubicBezTo>
                    <a:pt x="2777" y="1148"/>
                    <a:pt x="2839" y="1226"/>
                    <a:pt x="2854" y="1303"/>
                  </a:cubicBezTo>
                  <a:cubicBezTo>
                    <a:pt x="2854" y="1396"/>
                    <a:pt x="2777" y="1458"/>
                    <a:pt x="2699" y="1458"/>
                  </a:cubicBezTo>
                  <a:cubicBezTo>
                    <a:pt x="2606" y="1458"/>
                    <a:pt x="2544" y="1381"/>
                    <a:pt x="2544" y="1303"/>
                  </a:cubicBezTo>
                  <a:cubicBezTo>
                    <a:pt x="2544" y="1210"/>
                    <a:pt x="2622" y="1148"/>
                    <a:pt x="2699" y="1148"/>
                  </a:cubicBezTo>
                  <a:close/>
                  <a:moveTo>
                    <a:pt x="2699" y="1133"/>
                  </a:moveTo>
                  <a:cubicBezTo>
                    <a:pt x="2606" y="1133"/>
                    <a:pt x="2529" y="1210"/>
                    <a:pt x="2529" y="1303"/>
                  </a:cubicBezTo>
                  <a:cubicBezTo>
                    <a:pt x="2529" y="1396"/>
                    <a:pt x="2606" y="1474"/>
                    <a:pt x="2699" y="1474"/>
                  </a:cubicBezTo>
                  <a:cubicBezTo>
                    <a:pt x="2792" y="1474"/>
                    <a:pt x="2870" y="1396"/>
                    <a:pt x="2870" y="1303"/>
                  </a:cubicBezTo>
                  <a:cubicBezTo>
                    <a:pt x="2870" y="1210"/>
                    <a:pt x="2792" y="1133"/>
                    <a:pt x="2699" y="1133"/>
                  </a:cubicBezTo>
                  <a:close/>
                  <a:moveTo>
                    <a:pt x="4498" y="1319"/>
                  </a:moveTo>
                  <a:cubicBezTo>
                    <a:pt x="4576" y="1319"/>
                    <a:pt x="4653" y="1381"/>
                    <a:pt x="4653" y="1474"/>
                  </a:cubicBezTo>
                  <a:cubicBezTo>
                    <a:pt x="4653" y="1582"/>
                    <a:pt x="4607" y="1629"/>
                    <a:pt x="4498" y="1629"/>
                  </a:cubicBezTo>
                  <a:cubicBezTo>
                    <a:pt x="4405" y="1629"/>
                    <a:pt x="4343" y="1582"/>
                    <a:pt x="4343" y="1474"/>
                  </a:cubicBezTo>
                  <a:cubicBezTo>
                    <a:pt x="4343" y="1381"/>
                    <a:pt x="4421" y="1319"/>
                    <a:pt x="4498" y="1319"/>
                  </a:cubicBezTo>
                  <a:close/>
                  <a:moveTo>
                    <a:pt x="4498" y="1303"/>
                  </a:moveTo>
                  <a:cubicBezTo>
                    <a:pt x="4405" y="1303"/>
                    <a:pt x="4328" y="1381"/>
                    <a:pt x="4328" y="1474"/>
                  </a:cubicBezTo>
                  <a:cubicBezTo>
                    <a:pt x="4328" y="1582"/>
                    <a:pt x="4405" y="1660"/>
                    <a:pt x="4498" y="1660"/>
                  </a:cubicBezTo>
                  <a:cubicBezTo>
                    <a:pt x="4607" y="1660"/>
                    <a:pt x="4684" y="1582"/>
                    <a:pt x="4684" y="1474"/>
                  </a:cubicBezTo>
                  <a:cubicBezTo>
                    <a:pt x="4684" y="1381"/>
                    <a:pt x="4607" y="1303"/>
                    <a:pt x="4498" y="1303"/>
                  </a:cubicBezTo>
                  <a:close/>
                  <a:moveTo>
                    <a:pt x="6732" y="1443"/>
                  </a:moveTo>
                  <a:cubicBezTo>
                    <a:pt x="6825" y="1443"/>
                    <a:pt x="6887" y="1505"/>
                    <a:pt x="6887" y="1598"/>
                  </a:cubicBezTo>
                  <a:cubicBezTo>
                    <a:pt x="6887" y="1691"/>
                    <a:pt x="6825" y="1753"/>
                    <a:pt x="6732" y="1753"/>
                  </a:cubicBezTo>
                  <a:cubicBezTo>
                    <a:pt x="6639" y="1753"/>
                    <a:pt x="6577" y="1676"/>
                    <a:pt x="6577" y="1598"/>
                  </a:cubicBezTo>
                  <a:cubicBezTo>
                    <a:pt x="6577" y="1505"/>
                    <a:pt x="6654" y="1443"/>
                    <a:pt x="6732" y="1443"/>
                  </a:cubicBezTo>
                  <a:close/>
                  <a:moveTo>
                    <a:pt x="6732" y="1427"/>
                  </a:moveTo>
                  <a:cubicBezTo>
                    <a:pt x="6639" y="1427"/>
                    <a:pt x="6561" y="1505"/>
                    <a:pt x="6561" y="1598"/>
                  </a:cubicBezTo>
                  <a:cubicBezTo>
                    <a:pt x="6561" y="1691"/>
                    <a:pt x="6639" y="1769"/>
                    <a:pt x="6732" y="1769"/>
                  </a:cubicBezTo>
                  <a:cubicBezTo>
                    <a:pt x="6856" y="1769"/>
                    <a:pt x="6933" y="1691"/>
                    <a:pt x="6902" y="1598"/>
                  </a:cubicBezTo>
                  <a:cubicBezTo>
                    <a:pt x="6902" y="1505"/>
                    <a:pt x="6825" y="1427"/>
                    <a:pt x="6732" y="1427"/>
                  </a:cubicBezTo>
                  <a:close/>
                  <a:moveTo>
                    <a:pt x="776" y="1862"/>
                  </a:moveTo>
                  <a:cubicBezTo>
                    <a:pt x="885" y="1862"/>
                    <a:pt x="931" y="1924"/>
                    <a:pt x="931" y="2017"/>
                  </a:cubicBezTo>
                  <a:cubicBezTo>
                    <a:pt x="931" y="2110"/>
                    <a:pt x="885" y="2172"/>
                    <a:pt x="776" y="2172"/>
                  </a:cubicBezTo>
                  <a:cubicBezTo>
                    <a:pt x="683" y="2172"/>
                    <a:pt x="621" y="2110"/>
                    <a:pt x="621" y="2017"/>
                  </a:cubicBezTo>
                  <a:cubicBezTo>
                    <a:pt x="621" y="1924"/>
                    <a:pt x="698" y="1862"/>
                    <a:pt x="776" y="1862"/>
                  </a:cubicBezTo>
                  <a:close/>
                  <a:moveTo>
                    <a:pt x="776" y="1846"/>
                  </a:moveTo>
                  <a:cubicBezTo>
                    <a:pt x="683" y="1846"/>
                    <a:pt x="605" y="1924"/>
                    <a:pt x="605" y="2017"/>
                  </a:cubicBezTo>
                  <a:cubicBezTo>
                    <a:pt x="605" y="2125"/>
                    <a:pt x="683" y="2203"/>
                    <a:pt x="776" y="2203"/>
                  </a:cubicBezTo>
                  <a:cubicBezTo>
                    <a:pt x="900" y="2203"/>
                    <a:pt x="978" y="2125"/>
                    <a:pt x="962" y="2017"/>
                  </a:cubicBezTo>
                  <a:cubicBezTo>
                    <a:pt x="962" y="1924"/>
                    <a:pt x="885" y="1846"/>
                    <a:pt x="776" y="1846"/>
                  </a:cubicBezTo>
                  <a:close/>
                  <a:moveTo>
                    <a:pt x="5848" y="2203"/>
                  </a:moveTo>
                  <a:cubicBezTo>
                    <a:pt x="5941" y="2203"/>
                    <a:pt x="6003" y="2249"/>
                    <a:pt x="6003" y="2358"/>
                  </a:cubicBezTo>
                  <a:cubicBezTo>
                    <a:pt x="6003" y="2451"/>
                    <a:pt x="5925" y="2498"/>
                    <a:pt x="5848" y="2498"/>
                  </a:cubicBezTo>
                  <a:cubicBezTo>
                    <a:pt x="5739" y="2498"/>
                    <a:pt x="5693" y="2435"/>
                    <a:pt x="5693" y="2358"/>
                  </a:cubicBezTo>
                  <a:cubicBezTo>
                    <a:pt x="5693" y="2249"/>
                    <a:pt x="5770" y="2203"/>
                    <a:pt x="5848" y="2203"/>
                  </a:cubicBezTo>
                  <a:close/>
                  <a:moveTo>
                    <a:pt x="5848" y="2172"/>
                  </a:moveTo>
                  <a:cubicBezTo>
                    <a:pt x="5739" y="2172"/>
                    <a:pt x="5662" y="2249"/>
                    <a:pt x="5662" y="2358"/>
                  </a:cubicBezTo>
                  <a:cubicBezTo>
                    <a:pt x="5662" y="2451"/>
                    <a:pt x="5739" y="2529"/>
                    <a:pt x="5848" y="2529"/>
                  </a:cubicBezTo>
                  <a:cubicBezTo>
                    <a:pt x="5941" y="2529"/>
                    <a:pt x="6034" y="2451"/>
                    <a:pt x="6018" y="2358"/>
                  </a:cubicBezTo>
                  <a:cubicBezTo>
                    <a:pt x="6018" y="2249"/>
                    <a:pt x="5941" y="2172"/>
                    <a:pt x="5848" y="2172"/>
                  </a:cubicBezTo>
                  <a:close/>
                  <a:moveTo>
                    <a:pt x="3242" y="2358"/>
                  </a:moveTo>
                  <a:cubicBezTo>
                    <a:pt x="3320" y="2358"/>
                    <a:pt x="3382" y="2435"/>
                    <a:pt x="3397" y="2498"/>
                  </a:cubicBezTo>
                  <a:cubicBezTo>
                    <a:pt x="3397" y="2606"/>
                    <a:pt x="3335" y="2653"/>
                    <a:pt x="3242" y="2653"/>
                  </a:cubicBezTo>
                  <a:cubicBezTo>
                    <a:pt x="3149" y="2653"/>
                    <a:pt x="3087" y="2606"/>
                    <a:pt x="3087" y="2498"/>
                  </a:cubicBezTo>
                  <a:cubicBezTo>
                    <a:pt x="3087" y="2404"/>
                    <a:pt x="3165" y="2358"/>
                    <a:pt x="3242" y="2358"/>
                  </a:cubicBezTo>
                  <a:close/>
                  <a:moveTo>
                    <a:pt x="3242" y="2327"/>
                  </a:moveTo>
                  <a:cubicBezTo>
                    <a:pt x="3149" y="2327"/>
                    <a:pt x="3071" y="2404"/>
                    <a:pt x="3071" y="2513"/>
                  </a:cubicBezTo>
                  <a:cubicBezTo>
                    <a:pt x="3071" y="2606"/>
                    <a:pt x="3149" y="2684"/>
                    <a:pt x="3242" y="2684"/>
                  </a:cubicBezTo>
                  <a:cubicBezTo>
                    <a:pt x="3335" y="2684"/>
                    <a:pt x="3413" y="2606"/>
                    <a:pt x="3413" y="2513"/>
                  </a:cubicBezTo>
                  <a:cubicBezTo>
                    <a:pt x="3413" y="2404"/>
                    <a:pt x="3335" y="2327"/>
                    <a:pt x="3242" y="2327"/>
                  </a:cubicBezTo>
                  <a:close/>
                  <a:moveTo>
                    <a:pt x="4653" y="3087"/>
                  </a:moveTo>
                  <a:cubicBezTo>
                    <a:pt x="4762" y="3087"/>
                    <a:pt x="4809" y="3149"/>
                    <a:pt x="4809" y="3242"/>
                  </a:cubicBezTo>
                  <a:cubicBezTo>
                    <a:pt x="4809" y="3335"/>
                    <a:pt x="4762" y="3397"/>
                    <a:pt x="4653" y="3397"/>
                  </a:cubicBezTo>
                  <a:cubicBezTo>
                    <a:pt x="4560" y="3397"/>
                    <a:pt x="4498" y="3320"/>
                    <a:pt x="4498" y="3242"/>
                  </a:cubicBezTo>
                  <a:cubicBezTo>
                    <a:pt x="4498" y="3149"/>
                    <a:pt x="4576" y="3087"/>
                    <a:pt x="4653" y="3087"/>
                  </a:cubicBezTo>
                  <a:close/>
                  <a:moveTo>
                    <a:pt x="4653" y="3071"/>
                  </a:moveTo>
                  <a:cubicBezTo>
                    <a:pt x="4560" y="3071"/>
                    <a:pt x="4483" y="3149"/>
                    <a:pt x="4483" y="3242"/>
                  </a:cubicBezTo>
                  <a:cubicBezTo>
                    <a:pt x="4483" y="3335"/>
                    <a:pt x="4560" y="3413"/>
                    <a:pt x="4653" y="3413"/>
                  </a:cubicBezTo>
                  <a:cubicBezTo>
                    <a:pt x="4762" y="3413"/>
                    <a:pt x="4855" y="3335"/>
                    <a:pt x="4840" y="3242"/>
                  </a:cubicBezTo>
                  <a:cubicBezTo>
                    <a:pt x="4840" y="3149"/>
                    <a:pt x="4762" y="3071"/>
                    <a:pt x="4653" y="3071"/>
                  </a:cubicBezTo>
                  <a:close/>
                  <a:moveTo>
                    <a:pt x="1660" y="3164"/>
                  </a:moveTo>
                  <a:cubicBezTo>
                    <a:pt x="1738" y="3164"/>
                    <a:pt x="1784" y="3226"/>
                    <a:pt x="1815" y="3320"/>
                  </a:cubicBezTo>
                  <a:cubicBezTo>
                    <a:pt x="1815" y="3413"/>
                    <a:pt x="1738" y="3475"/>
                    <a:pt x="1660" y="3475"/>
                  </a:cubicBezTo>
                  <a:cubicBezTo>
                    <a:pt x="1552" y="3475"/>
                    <a:pt x="1505" y="3397"/>
                    <a:pt x="1505" y="3320"/>
                  </a:cubicBezTo>
                  <a:cubicBezTo>
                    <a:pt x="1505" y="3226"/>
                    <a:pt x="1583" y="3164"/>
                    <a:pt x="1660" y="3164"/>
                  </a:cubicBezTo>
                  <a:close/>
                  <a:moveTo>
                    <a:pt x="1660" y="3149"/>
                  </a:moveTo>
                  <a:cubicBezTo>
                    <a:pt x="1552" y="3149"/>
                    <a:pt x="1474" y="3226"/>
                    <a:pt x="1474" y="3320"/>
                  </a:cubicBezTo>
                  <a:cubicBezTo>
                    <a:pt x="1474" y="3413"/>
                    <a:pt x="1552" y="3490"/>
                    <a:pt x="1660" y="3490"/>
                  </a:cubicBezTo>
                  <a:cubicBezTo>
                    <a:pt x="1753" y="3490"/>
                    <a:pt x="1831" y="3397"/>
                    <a:pt x="1831" y="3320"/>
                  </a:cubicBezTo>
                  <a:cubicBezTo>
                    <a:pt x="1831" y="3226"/>
                    <a:pt x="1753" y="3149"/>
                    <a:pt x="1660" y="3149"/>
                  </a:cubicBezTo>
                  <a:close/>
                  <a:moveTo>
                    <a:pt x="6018" y="3831"/>
                  </a:moveTo>
                  <a:cubicBezTo>
                    <a:pt x="6096" y="3831"/>
                    <a:pt x="6158" y="3878"/>
                    <a:pt x="6173" y="3986"/>
                  </a:cubicBezTo>
                  <a:cubicBezTo>
                    <a:pt x="6173" y="4079"/>
                    <a:pt x="6096" y="4142"/>
                    <a:pt x="6018" y="4142"/>
                  </a:cubicBezTo>
                  <a:cubicBezTo>
                    <a:pt x="5925" y="4142"/>
                    <a:pt x="5863" y="4064"/>
                    <a:pt x="5863" y="3986"/>
                  </a:cubicBezTo>
                  <a:cubicBezTo>
                    <a:pt x="5863" y="3878"/>
                    <a:pt x="5941" y="3831"/>
                    <a:pt x="6018" y="3831"/>
                  </a:cubicBezTo>
                  <a:close/>
                  <a:moveTo>
                    <a:pt x="6018" y="3800"/>
                  </a:moveTo>
                  <a:cubicBezTo>
                    <a:pt x="5925" y="3800"/>
                    <a:pt x="5848" y="3878"/>
                    <a:pt x="5848" y="3971"/>
                  </a:cubicBezTo>
                  <a:cubicBezTo>
                    <a:pt x="5848" y="4079"/>
                    <a:pt x="5925" y="4157"/>
                    <a:pt x="6018" y="4157"/>
                  </a:cubicBezTo>
                  <a:cubicBezTo>
                    <a:pt x="6111" y="4157"/>
                    <a:pt x="6189" y="4079"/>
                    <a:pt x="6189" y="3971"/>
                  </a:cubicBezTo>
                  <a:cubicBezTo>
                    <a:pt x="6189" y="3878"/>
                    <a:pt x="6111" y="3800"/>
                    <a:pt x="6018" y="3800"/>
                  </a:cubicBezTo>
                  <a:close/>
                  <a:moveTo>
                    <a:pt x="3242" y="4250"/>
                  </a:moveTo>
                  <a:cubicBezTo>
                    <a:pt x="3320" y="4250"/>
                    <a:pt x="3382" y="4328"/>
                    <a:pt x="3397" y="4405"/>
                  </a:cubicBezTo>
                  <a:cubicBezTo>
                    <a:pt x="3397" y="4498"/>
                    <a:pt x="3335" y="4560"/>
                    <a:pt x="3242" y="4560"/>
                  </a:cubicBezTo>
                  <a:cubicBezTo>
                    <a:pt x="3149" y="4560"/>
                    <a:pt x="3087" y="4483"/>
                    <a:pt x="3087" y="4405"/>
                  </a:cubicBezTo>
                  <a:cubicBezTo>
                    <a:pt x="3087" y="4312"/>
                    <a:pt x="3165" y="4250"/>
                    <a:pt x="3242" y="4250"/>
                  </a:cubicBezTo>
                  <a:close/>
                  <a:moveTo>
                    <a:pt x="3242" y="4235"/>
                  </a:moveTo>
                  <a:cubicBezTo>
                    <a:pt x="3149" y="4235"/>
                    <a:pt x="3071" y="4312"/>
                    <a:pt x="3071" y="4405"/>
                  </a:cubicBezTo>
                  <a:cubicBezTo>
                    <a:pt x="3071" y="4498"/>
                    <a:pt x="3149" y="4576"/>
                    <a:pt x="3242" y="4576"/>
                  </a:cubicBezTo>
                  <a:cubicBezTo>
                    <a:pt x="3335" y="4576"/>
                    <a:pt x="3413" y="4498"/>
                    <a:pt x="3413" y="4405"/>
                  </a:cubicBezTo>
                  <a:cubicBezTo>
                    <a:pt x="3413" y="4312"/>
                    <a:pt x="3335" y="4235"/>
                    <a:pt x="3242" y="4235"/>
                  </a:cubicBezTo>
                  <a:close/>
                  <a:moveTo>
                    <a:pt x="1443" y="4529"/>
                  </a:moveTo>
                  <a:cubicBezTo>
                    <a:pt x="1521" y="4529"/>
                    <a:pt x="1598" y="4607"/>
                    <a:pt x="1598" y="4653"/>
                  </a:cubicBezTo>
                  <a:cubicBezTo>
                    <a:pt x="1598" y="4731"/>
                    <a:pt x="1536" y="4808"/>
                    <a:pt x="1458" y="4808"/>
                  </a:cubicBezTo>
                  <a:cubicBezTo>
                    <a:pt x="1450" y="4810"/>
                    <a:pt x="1442" y="4811"/>
                    <a:pt x="1434" y="4811"/>
                  </a:cubicBezTo>
                  <a:cubicBezTo>
                    <a:pt x="1366" y="4811"/>
                    <a:pt x="1303" y="4754"/>
                    <a:pt x="1303" y="4684"/>
                  </a:cubicBezTo>
                  <a:cubicBezTo>
                    <a:pt x="1288" y="4607"/>
                    <a:pt x="1365" y="4529"/>
                    <a:pt x="1443" y="4529"/>
                  </a:cubicBezTo>
                  <a:close/>
                  <a:moveTo>
                    <a:pt x="1443" y="4498"/>
                  </a:moveTo>
                  <a:cubicBezTo>
                    <a:pt x="1350" y="4498"/>
                    <a:pt x="1272" y="4576"/>
                    <a:pt x="1272" y="4684"/>
                  </a:cubicBezTo>
                  <a:cubicBezTo>
                    <a:pt x="1272" y="4777"/>
                    <a:pt x="1350" y="4855"/>
                    <a:pt x="1443" y="4855"/>
                  </a:cubicBezTo>
                  <a:cubicBezTo>
                    <a:pt x="1536" y="4855"/>
                    <a:pt x="1614" y="4777"/>
                    <a:pt x="1614" y="4684"/>
                  </a:cubicBezTo>
                  <a:cubicBezTo>
                    <a:pt x="1614" y="4576"/>
                    <a:pt x="1536" y="4498"/>
                    <a:pt x="1443" y="4498"/>
                  </a:cubicBezTo>
                  <a:close/>
                  <a:moveTo>
                    <a:pt x="4762" y="4917"/>
                  </a:moveTo>
                  <a:cubicBezTo>
                    <a:pt x="4840" y="4917"/>
                    <a:pt x="4917" y="4964"/>
                    <a:pt x="4886" y="5072"/>
                  </a:cubicBezTo>
                  <a:cubicBezTo>
                    <a:pt x="4886" y="5150"/>
                    <a:pt x="4809" y="5196"/>
                    <a:pt x="4731" y="5196"/>
                  </a:cubicBezTo>
                  <a:cubicBezTo>
                    <a:pt x="4653" y="5196"/>
                    <a:pt x="4607" y="5119"/>
                    <a:pt x="4607" y="5041"/>
                  </a:cubicBezTo>
                  <a:cubicBezTo>
                    <a:pt x="4607" y="4964"/>
                    <a:pt x="4684" y="4917"/>
                    <a:pt x="4762" y="4917"/>
                  </a:cubicBezTo>
                  <a:close/>
                  <a:moveTo>
                    <a:pt x="4762" y="4886"/>
                  </a:moveTo>
                  <a:cubicBezTo>
                    <a:pt x="4653" y="4886"/>
                    <a:pt x="4576" y="4964"/>
                    <a:pt x="4576" y="5072"/>
                  </a:cubicBezTo>
                  <a:cubicBezTo>
                    <a:pt x="4576" y="5165"/>
                    <a:pt x="4653" y="5243"/>
                    <a:pt x="4762" y="5243"/>
                  </a:cubicBezTo>
                  <a:cubicBezTo>
                    <a:pt x="4855" y="5243"/>
                    <a:pt x="4948" y="5165"/>
                    <a:pt x="4933" y="5072"/>
                  </a:cubicBezTo>
                  <a:cubicBezTo>
                    <a:pt x="4933" y="4964"/>
                    <a:pt x="4855" y="4886"/>
                    <a:pt x="4762" y="4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3"/>
          <p:cNvGrpSpPr/>
          <p:nvPr/>
        </p:nvGrpSpPr>
        <p:grpSpPr>
          <a:xfrm>
            <a:off x="6458010" y="3902592"/>
            <a:ext cx="300770" cy="54726"/>
            <a:chOff x="4770650" y="685575"/>
            <a:chExt cx="158250" cy="28800"/>
          </a:xfrm>
        </p:grpSpPr>
        <p:sp>
          <p:nvSpPr>
            <p:cNvPr id="709" name="Google Shape;709;p3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3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713" name="Google Shape;713;p3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3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724" name="Google Shape;724;p3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25" name="Google Shape;725;p3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3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728" name="Google Shape;728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3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31" name="Google Shape;731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" name="Google Shape;4408;p6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Impact of Exploitation</a:t>
            </a:r>
          </a:p>
        </p:txBody>
      </p:sp>
      <p:sp>
        <p:nvSpPr>
          <p:cNvPr id="4409" name="Google Shape;4409;p60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7704000" cy="14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</a:rPr>
              <a:t>Short-term Consequences:</a:t>
            </a:r>
          </a:p>
          <a:p>
            <a:pPr marL="285750" indent="-285750"/>
            <a:r>
              <a:rPr lang="en-GB" dirty="0">
                <a:solidFill>
                  <a:schemeClr val="dk1"/>
                </a:solidFill>
              </a:rPr>
              <a:t>Immediate data leaks, system crashes, or unauthorized access.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</a:rPr>
              <a:t>Long-term Impacts:</a:t>
            </a:r>
          </a:p>
          <a:p>
            <a:pPr marL="285750" indent="-285750"/>
            <a:r>
              <a:rPr lang="en-GB" dirty="0">
                <a:solidFill>
                  <a:schemeClr val="dk1"/>
                </a:solidFill>
              </a:rPr>
              <a:t>Reputation damage, legal consequences, financial implications.</a:t>
            </a:r>
          </a:p>
        </p:txBody>
      </p:sp>
      <p:grpSp>
        <p:nvGrpSpPr>
          <p:cNvPr id="4410" name="Google Shape;4410;p60"/>
          <p:cNvGrpSpPr/>
          <p:nvPr/>
        </p:nvGrpSpPr>
        <p:grpSpPr>
          <a:xfrm>
            <a:off x="715163" y="2734375"/>
            <a:ext cx="1898209" cy="1874386"/>
            <a:chOff x="1289325" y="2766700"/>
            <a:chExt cx="1015900" cy="1003150"/>
          </a:xfrm>
        </p:grpSpPr>
        <p:sp>
          <p:nvSpPr>
            <p:cNvPr id="4411" name="Google Shape;4411;p60"/>
            <p:cNvSpPr/>
            <p:nvPr/>
          </p:nvSpPr>
          <p:spPr>
            <a:xfrm>
              <a:off x="2019050" y="3647700"/>
              <a:ext cx="115575" cy="115550"/>
            </a:xfrm>
            <a:custGeom>
              <a:avLst/>
              <a:gdLst/>
              <a:ahLst/>
              <a:cxnLst/>
              <a:rect l="l" t="t" r="r" b="b"/>
              <a:pathLst>
                <a:path w="4623" h="4622" extrusionOk="0">
                  <a:moveTo>
                    <a:pt x="2311" y="0"/>
                  </a:moveTo>
                  <a:cubicBezTo>
                    <a:pt x="1039" y="0"/>
                    <a:pt x="0" y="1039"/>
                    <a:pt x="0" y="2311"/>
                  </a:cubicBezTo>
                  <a:cubicBezTo>
                    <a:pt x="0" y="3583"/>
                    <a:pt x="1039" y="4622"/>
                    <a:pt x="2311" y="4622"/>
                  </a:cubicBezTo>
                  <a:cubicBezTo>
                    <a:pt x="3583" y="4622"/>
                    <a:pt x="4622" y="3583"/>
                    <a:pt x="4622" y="2311"/>
                  </a:cubicBezTo>
                  <a:cubicBezTo>
                    <a:pt x="4622" y="1039"/>
                    <a:pt x="358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60"/>
            <p:cNvSpPr/>
            <p:nvPr/>
          </p:nvSpPr>
          <p:spPr>
            <a:xfrm>
              <a:off x="1452175" y="2805900"/>
              <a:ext cx="115575" cy="115575"/>
            </a:xfrm>
            <a:custGeom>
              <a:avLst/>
              <a:gdLst/>
              <a:ahLst/>
              <a:cxnLst/>
              <a:rect l="l" t="t" r="r" b="b"/>
              <a:pathLst>
                <a:path w="4623" h="4623" extrusionOk="0">
                  <a:moveTo>
                    <a:pt x="2311" y="1"/>
                  </a:moveTo>
                  <a:cubicBezTo>
                    <a:pt x="1039" y="1"/>
                    <a:pt x="0" y="1040"/>
                    <a:pt x="0" y="2312"/>
                  </a:cubicBezTo>
                  <a:cubicBezTo>
                    <a:pt x="0" y="3583"/>
                    <a:pt x="1039" y="4623"/>
                    <a:pt x="2311" y="4623"/>
                  </a:cubicBezTo>
                  <a:cubicBezTo>
                    <a:pt x="3583" y="4623"/>
                    <a:pt x="4622" y="3583"/>
                    <a:pt x="4622" y="2312"/>
                  </a:cubicBezTo>
                  <a:cubicBezTo>
                    <a:pt x="4622" y="1040"/>
                    <a:pt x="3583" y="1"/>
                    <a:pt x="2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60"/>
            <p:cNvSpPr/>
            <p:nvPr/>
          </p:nvSpPr>
          <p:spPr>
            <a:xfrm>
              <a:off x="1289325" y="3245225"/>
              <a:ext cx="49250" cy="49250"/>
            </a:xfrm>
            <a:custGeom>
              <a:avLst/>
              <a:gdLst/>
              <a:ahLst/>
              <a:cxnLst/>
              <a:rect l="l" t="t" r="r" b="b"/>
              <a:pathLst>
                <a:path w="1970" h="1970" extrusionOk="0">
                  <a:moveTo>
                    <a:pt x="993" y="0"/>
                  </a:moveTo>
                  <a:cubicBezTo>
                    <a:pt x="450" y="0"/>
                    <a:pt x="0" y="434"/>
                    <a:pt x="0" y="977"/>
                  </a:cubicBezTo>
                  <a:cubicBezTo>
                    <a:pt x="0" y="1520"/>
                    <a:pt x="450" y="1970"/>
                    <a:pt x="993" y="1970"/>
                  </a:cubicBezTo>
                  <a:cubicBezTo>
                    <a:pt x="1536" y="1970"/>
                    <a:pt x="1970" y="1520"/>
                    <a:pt x="1970" y="977"/>
                  </a:cubicBezTo>
                  <a:cubicBezTo>
                    <a:pt x="1970" y="434"/>
                    <a:pt x="1536" y="0"/>
                    <a:pt x="9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60"/>
            <p:cNvSpPr/>
            <p:nvPr/>
          </p:nvSpPr>
          <p:spPr>
            <a:xfrm>
              <a:off x="2255575" y="3248325"/>
              <a:ext cx="49650" cy="49650"/>
            </a:xfrm>
            <a:custGeom>
              <a:avLst/>
              <a:gdLst/>
              <a:ahLst/>
              <a:cxnLst/>
              <a:rect l="l" t="t" r="r" b="b"/>
              <a:pathLst>
                <a:path w="1986" h="1986" extrusionOk="0">
                  <a:moveTo>
                    <a:pt x="993" y="0"/>
                  </a:moveTo>
                  <a:cubicBezTo>
                    <a:pt x="450" y="0"/>
                    <a:pt x="0" y="450"/>
                    <a:pt x="0" y="993"/>
                  </a:cubicBezTo>
                  <a:cubicBezTo>
                    <a:pt x="0" y="1536"/>
                    <a:pt x="450" y="1985"/>
                    <a:pt x="993" y="1985"/>
                  </a:cubicBezTo>
                  <a:cubicBezTo>
                    <a:pt x="1536" y="1985"/>
                    <a:pt x="1985" y="1536"/>
                    <a:pt x="1985" y="993"/>
                  </a:cubicBezTo>
                  <a:cubicBezTo>
                    <a:pt x="1985" y="450"/>
                    <a:pt x="1536" y="0"/>
                    <a:pt x="9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60"/>
            <p:cNvSpPr/>
            <p:nvPr/>
          </p:nvSpPr>
          <p:spPr>
            <a:xfrm>
              <a:off x="1327700" y="3270425"/>
              <a:ext cx="356350" cy="11250"/>
            </a:xfrm>
            <a:custGeom>
              <a:avLst/>
              <a:gdLst/>
              <a:ahLst/>
              <a:cxnLst/>
              <a:rect l="l" t="t" r="r" b="b"/>
              <a:pathLst>
                <a:path w="14254" h="450" extrusionOk="0">
                  <a:moveTo>
                    <a:pt x="16" y="0"/>
                  </a:moveTo>
                  <a:lnTo>
                    <a:pt x="1" y="202"/>
                  </a:lnTo>
                  <a:lnTo>
                    <a:pt x="14254" y="450"/>
                  </a:lnTo>
                  <a:lnTo>
                    <a:pt x="14254" y="26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60"/>
            <p:cNvSpPr/>
            <p:nvPr/>
          </p:nvSpPr>
          <p:spPr>
            <a:xfrm>
              <a:off x="1805400" y="3287475"/>
              <a:ext cx="273375" cy="419175"/>
            </a:xfrm>
            <a:custGeom>
              <a:avLst/>
              <a:gdLst/>
              <a:ahLst/>
              <a:cxnLst/>
              <a:rect l="l" t="t" r="r" b="b"/>
              <a:pathLst>
                <a:path w="10935" h="16767" extrusionOk="0">
                  <a:moveTo>
                    <a:pt x="156" y="1"/>
                  </a:moveTo>
                  <a:lnTo>
                    <a:pt x="0" y="109"/>
                  </a:lnTo>
                  <a:lnTo>
                    <a:pt x="10780" y="16766"/>
                  </a:lnTo>
                  <a:lnTo>
                    <a:pt x="10935" y="16658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60"/>
            <p:cNvSpPr/>
            <p:nvPr/>
          </p:nvSpPr>
          <p:spPr>
            <a:xfrm>
              <a:off x="1507625" y="2862525"/>
              <a:ext cx="179925" cy="351300"/>
            </a:xfrm>
            <a:custGeom>
              <a:avLst/>
              <a:gdLst/>
              <a:ahLst/>
              <a:cxnLst/>
              <a:rect l="l" t="t" r="r" b="b"/>
              <a:pathLst>
                <a:path w="7197" h="14052" extrusionOk="0">
                  <a:moveTo>
                    <a:pt x="171" y="0"/>
                  </a:moveTo>
                  <a:lnTo>
                    <a:pt x="0" y="93"/>
                  </a:lnTo>
                  <a:lnTo>
                    <a:pt x="7026" y="14052"/>
                  </a:lnTo>
                  <a:lnTo>
                    <a:pt x="7197" y="13959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60"/>
            <p:cNvSpPr/>
            <p:nvPr/>
          </p:nvSpPr>
          <p:spPr>
            <a:xfrm>
              <a:off x="1834100" y="3270800"/>
              <a:ext cx="446300" cy="4675"/>
            </a:xfrm>
            <a:custGeom>
              <a:avLst/>
              <a:gdLst/>
              <a:ahLst/>
              <a:cxnLst/>
              <a:rect l="l" t="t" r="r" b="b"/>
              <a:pathLst>
                <a:path w="17852" h="187" extrusionOk="0">
                  <a:moveTo>
                    <a:pt x="0" y="1"/>
                  </a:moveTo>
                  <a:lnTo>
                    <a:pt x="0" y="187"/>
                  </a:lnTo>
                  <a:lnTo>
                    <a:pt x="17852" y="187"/>
                  </a:lnTo>
                  <a:lnTo>
                    <a:pt x="17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60"/>
            <p:cNvSpPr/>
            <p:nvPr/>
          </p:nvSpPr>
          <p:spPr>
            <a:xfrm>
              <a:off x="2103575" y="3096550"/>
              <a:ext cx="186525" cy="50975"/>
            </a:xfrm>
            <a:custGeom>
              <a:avLst/>
              <a:gdLst/>
              <a:ahLst/>
              <a:cxnLst/>
              <a:rect l="l" t="t" r="r" b="b"/>
              <a:pathLst>
                <a:path w="7461" h="2039" extrusionOk="0">
                  <a:moveTo>
                    <a:pt x="3779" y="0"/>
                  </a:moveTo>
                  <a:cubicBezTo>
                    <a:pt x="3626" y="0"/>
                    <a:pt x="3402" y="7"/>
                    <a:pt x="3350" y="7"/>
                  </a:cubicBezTo>
                  <a:cubicBezTo>
                    <a:pt x="3149" y="22"/>
                    <a:pt x="2932" y="38"/>
                    <a:pt x="2715" y="84"/>
                  </a:cubicBezTo>
                  <a:cubicBezTo>
                    <a:pt x="1877" y="240"/>
                    <a:pt x="1102" y="612"/>
                    <a:pt x="450" y="1139"/>
                  </a:cubicBezTo>
                  <a:cubicBezTo>
                    <a:pt x="295" y="1248"/>
                    <a:pt x="155" y="1387"/>
                    <a:pt x="16" y="1496"/>
                  </a:cubicBezTo>
                  <a:lnTo>
                    <a:pt x="0" y="1527"/>
                  </a:lnTo>
                  <a:lnTo>
                    <a:pt x="16" y="1527"/>
                  </a:lnTo>
                  <a:lnTo>
                    <a:pt x="357" y="1853"/>
                  </a:lnTo>
                  <a:cubicBezTo>
                    <a:pt x="404" y="1930"/>
                    <a:pt x="466" y="1992"/>
                    <a:pt x="528" y="2039"/>
                  </a:cubicBezTo>
                  <a:cubicBezTo>
                    <a:pt x="1443" y="1170"/>
                    <a:pt x="2497" y="705"/>
                    <a:pt x="3738" y="705"/>
                  </a:cubicBezTo>
                  <a:cubicBezTo>
                    <a:pt x="4979" y="705"/>
                    <a:pt x="6049" y="1170"/>
                    <a:pt x="6949" y="2039"/>
                  </a:cubicBezTo>
                  <a:lnTo>
                    <a:pt x="7135" y="1853"/>
                  </a:lnTo>
                  <a:lnTo>
                    <a:pt x="7460" y="1527"/>
                  </a:lnTo>
                  <a:cubicBezTo>
                    <a:pt x="7352" y="1403"/>
                    <a:pt x="7228" y="1310"/>
                    <a:pt x="7104" y="1248"/>
                  </a:cubicBezTo>
                  <a:cubicBezTo>
                    <a:pt x="6871" y="1031"/>
                    <a:pt x="6607" y="860"/>
                    <a:pt x="6344" y="705"/>
                  </a:cubicBezTo>
                  <a:cubicBezTo>
                    <a:pt x="6096" y="565"/>
                    <a:pt x="5816" y="426"/>
                    <a:pt x="5553" y="333"/>
                  </a:cubicBezTo>
                  <a:cubicBezTo>
                    <a:pt x="5165" y="178"/>
                    <a:pt x="4777" y="84"/>
                    <a:pt x="4359" y="38"/>
                  </a:cubicBezTo>
                  <a:cubicBezTo>
                    <a:pt x="4203" y="22"/>
                    <a:pt x="4079" y="22"/>
                    <a:pt x="3924" y="7"/>
                  </a:cubicBezTo>
                  <a:cubicBezTo>
                    <a:pt x="3914" y="2"/>
                    <a:pt x="3855" y="0"/>
                    <a:pt x="3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60"/>
            <p:cNvSpPr/>
            <p:nvPr/>
          </p:nvSpPr>
          <p:spPr>
            <a:xfrm>
              <a:off x="2130325" y="3132950"/>
              <a:ext cx="133800" cy="40950"/>
            </a:xfrm>
            <a:custGeom>
              <a:avLst/>
              <a:gdLst/>
              <a:ahLst/>
              <a:cxnLst/>
              <a:rect l="l" t="t" r="r" b="b"/>
              <a:pathLst>
                <a:path w="5352" h="1638" extrusionOk="0">
                  <a:moveTo>
                    <a:pt x="2689" y="0"/>
                  </a:moveTo>
                  <a:cubicBezTo>
                    <a:pt x="2505" y="0"/>
                    <a:pt x="2317" y="13"/>
                    <a:pt x="2125" y="40"/>
                  </a:cubicBezTo>
                  <a:cubicBezTo>
                    <a:pt x="1319" y="148"/>
                    <a:pt x="574" y="536"/>
                    <a:pt x="0" y="1110"/>
                  </a:cubicBezTo>
                  <a:lnTo>
                    <a:pt x="528" y="1637"/>
                  </a:lnTo>
                  <a:cubicBezTo>
                    <a:pt x="1117" y="1048"/>
                    <a:pt x="1897" y="753"/>
                    <a:pt x="2676" y="753"/>
                  </a:cubicBezTo>
                  <a:cubicBezTo>
                    <a:pt x="3455" y="753"/>
                    <a:pt x="4235" y="1048"/>
                    <a:pt x="4824" y="1637"/>
                  </a:cubicBezTo>
                  <a:lnTo>
                    <a:pt x="5351" y="1110"/>
                  </a:lnTo>
                  <a:cubicBezTo>
                    <a:pt x="4578" y="389"/>
                    <a:pt x="3694" y="0"/>
                    <a:pt x="26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60"/>
            <p:cNvSpPr/>
            <p:nvPr/>
          </p:nvSpPr>
          <p:spPr>
            <a:xfrm>
              <a:off x="2157075" y="3170050"/>
              <a:ext cx="80675" cy="29825"/>
            </a:xfrm>
            <a:custGeom>
              <a:avLst/>
              <a:gdLst/>
              <a:ahLst/>
              <a:cxnLst/>
              <a:rect l="l" t="t" r="r" b="b"/>
              <a:pathLst>
                <a:path w="3227" h="1193" extrusionOk="0">
                  <a:moveTo>
                    <a:pt x="3216" y="667"/>
                  </a:moveTo>
                  <a:cubicBezTo>
                    <a:pt x="3215" y="667"/>
                    <a:pt x="3215" y="668"/>
                    <a:pt x="3215" y="669"/>
                  </a:cubicBezTo>
                  <a:lnTo>
                    <a:pt x="3215" y="669"/>
                  </a:lnTo>
                  <a:cubicBezTo>
                    <a:pt x="3219" y="673"/>
                    <a:pt x="3223" y="677"/>
                    <a:pt x="3227" y="681"/>
                  </a:cubicBezTo>
                  <a:cubicBezTo>
                    <a:pt x="3221" y="670"/>
                    <a:pt x="3218" y="667"/>
                    <a:pt x="3216" y="667"/>
                  </a:cubicBezTo>
                  <a:close/>
                  <a:moveTo>
                    <a:pt x="1598" y="0"/>
                  </a:moveTo>
                  <a:cubicBezTo>
                    <a:pt x="1014" y="0"/>
                    <a:pt x="437" y="229"/>
                    <a:pt x="1" y="681"/>
                  </a:cubicBezTo>
                  <a:lnTo>
                    <a:pt x="512" y="1192"/>
                  </a:lnTo>
                  <a:cubicBezTo>
                    <a:pt x="811" y="886"/>
                    <a:pt x="1204" y="739"/>
                    <a:pt x="1598" y="739"/>
                  </a:cubicBezTo>
                  <a:cubicBezTo>
                    <a:pt x="2003" y="739"/>
                    <a:pt x="2409" y="894"/>
                    <a:pt x="2715" y="1192"/>
                  </a:cubicBezTo>
                  <a:lnTo>
                    <a:pt x="3227" y="681"/>
                  </a:lnTo>
                  <a:cubicBezTo>
                    <a:pt x="3219" y="681"/>
                    <a:pt x="3215" y="673"/>
                    <a:pt x="3215" y="669"/>
                  </a:cubicBezTo>
                  <a:lnTo>
                    <a:pt x="3215" y="669"/>
                  </a:lnTo>
                  <a:cubicBezTo>
                    <a:pt x="2754" y="221"/>
                    <a:pt x="2172" y="0"/>
                    <a:pt x="1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60"/>
            <p:cNvSpPr/>
            <p:nvPr/>
          </p:nvSpPr>
          <p:spPr>
            <a:xfrm>
              <a:off x="2185375" y="3199850"/>
              <a:ext cx="23300" cy="23300"/>
            </a:xfrm>
            <a:custGeom>
              <a:avLst/>
              <a:gdLst/>
              <a:ahLst/>
              <a:cxnLst/>
              <a:rect l="l" t="t" r="r" b="b"/>
              <a:pathLst>
                <a:path w="932" h="932" extrusionOk="0">
                  <a:moveTo>
                    <a:pt x="466" y="0"/>
                  </a:moveTo>
                  <a:cubicBezTo>
                    <a:pt x="218" y="0"/>
                    <a:pt x="1" y="218"/>
                    <a:pt x="1" y="466"/>
                  </a:cubicBezTo>
                  <a:cubicBezTo>
                    <a:pt x="1" y="729"/>
                    <a:pt x="218" y="931"/>
                    <a:pt x="466" y="931"/>
                  </a:cubicBezTo>
                  <a:cubicBezTo>
                    <a:pt x="730" y="931"/>
                    <a:pt x="931" y="729"/>
                    <a:pt x="931" y="466"/>
                  </a:cubicBezTo>
                  <a:cubicBezTo>
                    <a:pt x="931" y="218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60"/>
            <p:cNvSpPr/>
            <p:nvPr/>
          </p:nvSpPr>
          <p:spPr>
            <a:xfrm>
              <a:off x="1312200" y="3349100"/>
              <a:ext cx="161700" cy="88850"/>
            </a:xfrm>
            <a:custGeom>
              <a:avLst/>
              <a:gdLst/>
              <a:ahLst/>
              <a:cxnLst/>
              <a:rect l="l" t="t" r="r" b="b"/>
              <a:pathLst>
                <a:path w="6468" h="3554" extrusionOk="0">
                  <a:moveTo>
                    <a:pt x="3950" y="1"/>
                  </a:moveTo>
                  <a:cubicBezTo>
                    <a:pt x="3931" y="1"/>
                    <a:pt x="3912" y="1"/>
                    <a:pt x="3893" y="2"/>
                  </a:cubicBezTo>
                  <a:cubicBezTo>
                    <a:pt x="3211" y="33"/>
                    <a:pt x="2637" y="451"/>
                    <a:pt x="2404" y="1087"/>
                  </a:cubicBezTo>
                  <a:cubicBezTo>
                    <a:pt x="2265" y="1010"/>
                    <a:pt x="2110" y="994"/>
                    <a:pt x="1954" y="994"/>
                  </a:cubicBezTo>
                  <a:cubicBezTo>
                    <a:pt x="1427" y="994"/>
                    <a:pt x="1008" y="1398"/>
                    <a:pt x="993" y="1909"/>
                  </a:cubicBezTo>
                  <a:cubicBezTo>
                    <a:pt x="946" y="1909"/>
                    <a:pt x="884" y="1894"/>
                    <a:pt x="853" y="1894"/>
                  </a:cubicBezTo>
                  <a:cubicBezTo>
                    <a:pt x="373" y="1894"/>
                    <a:pt x="0" y="2251"/>
                    <a:pt x="0" y="2716"/>
                  </a:cubicBezTo>
                  <a:cubicBezTo>
                    <a:pt x="0" y="3150"/>
                    <a:pt x="326" y="3522"/>
                    <a:pt x="776" y="3553"/>
                  </a:cubicBezTo>
                  <a:lnTo>
                    <a:pt x="5491" y="3553"/>
                  </a:lnTo>
                  <a:cubicBezTo>
                    <a:pt x="6034" y="3553"/>
                    <a:pt x="6468" y="3135"/>
                    <a:pt x="6468" y="2592"/>
                  </a:cubicBezTo>
                  <a:cubicBezTo>
                    <a:pt x="6468" y="2080"/>
                    <a:pt x="6080" y="1661"/>
                    <a:pt x="5584" y="1599"/>
                  </a:cubicBezTo>
                  <a:cubicBezTo>
                    <a:pt x="5569" y="703"/>
                    <a:pt x="4825" y="1"/>
                    <a:pt x="3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60"/>
            <p:cNvSpPr/>
            <p:nvPr/>
          </p:nvSpPr>
          <p:spPr>
            <a:xfrm>
              <a:off x="1766625" y="2797775"/>
              <a:ext cx="32975" cy="32975"/>
            </a:xfrm>
            <a:custGeom>
              <a:avLst/>
              <a:gdLst/>
              <a:ahLst/>
              <a:cxnLst/>
              <a:rect l="l" t="t" r="r" b="b"/>
              <a:pathLst>
                <a:path w="1319" h="1319" extrusionOk="0">
                  <a:moveTo>
                    <a:pt x="667" y="0"/>
                  </a:moveTo>
                  <a:cubicBezTo>
                    <a:pt x="295" y="0"/>
                    <a:pt x="1" y="295"/>
                    <a:pt x="1" y="651"/>
                  </a:cubicBezTo>
                  <a:cubicBezTo>
                    <a:pt x="1" y="1024"/>
                    <a:pt x="295" y="1318"/>
                    <a:pt x="667" y="1318"/>
                  </a:cubicBezTo>
                  <a:cubicBezTo>
                    <a:pt x="1024" y="1318"/>
                    <a:pt x="1319" y="1024"/>
                    <a:pt x="1319" y="651"/>
                  </a:cubicBezTo>
                  <a:cubicBezTo>
                    <a:pt x="1319" y="295"/>
                    <a:pt x="1024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60"/>
            <p:cNvSpPr/>
            <p:nvPr/>
          </p:nvSpPr>
          <p:spPr>
            <a:xfrm>
              <a:off x="1707700" y="2834200"/>
              <a:ext cx="32975" cy="33000"/>
            </a:xfrm>
            <a:custGeom>
              <a:avLst/>
              <a:gdLst/>
              <a:ahLst/>
              <a:cxnLst/>
              <a:rect l="l" t="t" r="r" b="b"/>
              <a:pathLst>
                <a:path w="1319" h="1320" extrusionOk="0">
                  <a:moveTo>
                    <a:pt x="651" y="1"/>
                  </a:moveTo>
                  <a:cubicBezTo>
                    <a:pt x="279" y="1"/>
                    <a:pt x="0" y="280"/>
                    <a:pt x="0" y="652"/>
                  </a:cubicBezTo>
                  <a:cubicBezTo>
                    <a:pt x="0" y="1025"/>
                    <a:pt x="279" y="1319"/>
                    <a:pt x="651" y="1319"/>
                  </a:cubicBezTo>
                  <a:cubicBezTo>
                    <a:pt x="1024" y="1319"/>
                    <a:pt x="1318" y="1025"/>
                    <a:pt x="1318" y="652"/>
                  </a:cubicBezTo>
                  <a:cubicBezTo>
                    <a:pt x="1318" y="280"/>
                    <a:pt x="1008" y="1"/>
                    <a:pt x="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60"/>
            <p:cNvSpPr/>
            <p:nvPr/>
          </p:nvSpPr>
          <p:spPr>
            <a:xfrm>
              <a:off x="1766225" y="2870275"/>
              <a:ext cx="33000" cy="32975"/>
            </a:xfrm>
            <a:custGeom>
              <a:avLst/>
              <a:gdLst/>
              <a:ahLst/>
              <a:cxnLst/>
              <a:rect l="l" t="t" r="r" b="b"/>
              <a:pathLst>
                <a:path w="1320" h="1319" extrusionOk="0">
                  <a:moveTo>
                    <a:pt x="652" y="0"/>
                  </a:moveTo>
                  <a:cubicBezTo>
                    <a:pt x="296" y="0"/>
                    <a:pt x="1" y="295"/>
                    <a:pt x="1" y="667"/>
                  </a:cubicBezTo>
                  <a:cubicBezTo>
                    <a:pt x="1" y="1039"/>
                    <a:pt x="296" y="1319"/>
                    <a:pt x="652" y="1319"/>
                  </a:cubicBezTo>
                  <a:cubicBezTo>
                    <a:pt x="1025" y="1319"/>
                    <a:pt x="1319" y="1039"/>
                    <a:pt x="1319" y="667"/>
                  </a:cubicBezTo>
                  <a:cubicBezTo>
                    <a:pt x="1319" y="295"/>
                    <a:pt x="1025" y="0"/>
                    <a:pt x="6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60"/>
            <p:cNvSpPr/>
            <p:nvPr/>
          </p:nvSpPr>
          <p:spPr>
            <a:xfrm>
              <a:off x="1719700" y="2812100"/>
              <a:ext cx="64400" cy="78750"/>
            </a:xfrm>
            <a:custGeom>
              <a:avLst/>
              <a:gdLst/>
              <a:ahLst/>
              <a:cxnLst/>
              <a:rect l="l" t="t" r="r" b="b"/>
              <a:pathLst>
                <a:path w="2576" h="3150" extrusionOk="0">
                  <a:moveTo>
                    <a:pt x="2482" y="1"/>
                  </a:moveTo>
                  <a:lnTo>
                    <a:pt x="1" y="1536"/>
                  </a:lnTo>
                  <a:lnTo>
                    <a:pt x="2482" y="3149"/>
                  </a:lnTo>
                  <a:lnTo>
                    <a:pt x="2575" y="2994"/>
                  </a:lnTo>
                  <a:lnTo>
                    <a:pt x="358" y="1536"/>
                  </a:lnTo>
                  <a:lnTo>
                    <a:pt x="2575" y="187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60"/>
            <p:cNvSpPr/>
            <p:nvPr/>
          </p:nvSpPr>
          <p:spPr>
            <a:xfrm>
              <a:off x="1837200" y="3652725"/>
              <a:ext cx="103925" cy="76025"/>
            </a:xfrm>
            <a:custGeom>
              <a:avLst/>
              <a:gdLst/>
              <a:ahLst/>
              <a:cxnLst/>
              <a:rect l="l" t="t" r="r" b="b"/>
              <a:pathLst>
                <a:path w="4157" h="3041" extrusionOk="0">
                  <a:moveTo>
                    <a:pt x="1179" y="1303"/>
                  </a:moveTo>
                  <a:cubicBezTo>
                    <a:pt x="1288" y="1303"/>
                    <a:pt x="1396" y="1397"/>
                    <a:pt x="1396" y="1505"/>
                  </a:cubicBezTo>
                  <a:cubicBezTo>
                    <a:pt x="1396" y="1629"/>
                    <a:pt x="1288" y="1722"/>
                    <a:pt x="1179" y="1722"/>
                  </a:cubicBezTo>
                  <a:cubicBezTo>
                    <a:pt x="1055" y="1722"/>
                    <a:pt x="962" y="1629"/>
                    <a:pt x="962" y="1505"/>
                  </a:cubicBezTo>
                  <a:cubicBezTo>
                    <a:pt x="962" y="1397"/>
                    <a:pt x="1055" y="1303"/>
                    <a:pt x="1179" y="1303"/>
                  </a:cubicBezTo>
                  <a:close/>
                  <a:moveTo>
                    <a:pt x="2125" y="1303"/>
                  </a:moveTo>
                  <a:cubicBezTo>
                    <a:pt x="2249" y="1303"/>
                    <a:pt x="2342" y="1397"/>
                    <a:pt x="2342" y="1505"/>
                  </a:cubicBezTo>
                  <a:cubicBezTo>
                    <a:pt x="2342" y="1629"/>
                    <a:pt x="2249" y="1722"/>
                    <a:pt x="2125" y="1722"/>
                  </a:cubicBezTo>
                  <a:cubicBezTo>
                    <a:pt x="2016" y="1722"/>
                    <a:pt x="1908" y="1629"/>
                    <a:pt x="1908" y="1505"/>
                  </a:cubicBezTo>
                  <a:cubicBezTo>
                    <a:pt x="1908" y="1397"/>
                    <a:pt x="2016" y="1303"/>
                    <a:pt x="2125" y="1303"/>
                  </a:cubicBezTo>
                  <a:close/>
                  <a:moveTo>
                    <a:pt x="3071" y="1303"/>
                  </a:moveTo>
                  <a:cubicBezTo>
                    <a:pt x="3195" y="1303"/>
                    <a:pt x="3288" y="1397"/>
                    <a:pt x="3288" y="1505"/>
                  </a:cubicBezTo>
                  <a:cubicBezTo>
                    <a:pt x="3288" y="1629"/>
                    <a:pt x="3195" y="1722"/>
                    <a:pt x="3071" y="1722"/>
                  </a:cubicBezTo>
                  <a:cubicBezTo>
                    <a:pt x="2963" y="1722"/>
                    <a:pt x="2870" y="1629"/>
                    <a:pt x="2870" y="1505"/>
                  </a:cubicBezTo>
                  <a:cubicBezTo>
                    <a:pt x="2870" y="1397"/>
                    <a:pt x="2963" y="1303"/>
                    <a:pt x="3071" y="1303"/>
                  </a:cubicBezTo>
                  <a:close/>
                  <a:moveTo>
                    <a:pt x="2125" y="1"/>
                  </a:moveTo>
                  <a:cubicBezTo>
                    <a:pt x="1008" y="1"/>
                    <a:pt x="78" y="683"/>
                    <a:pt x="78" y="1505"/>
                  </a:cubicBezTo>
                  <a:cubicBezTo>
                    <a:pt x="78" y="1738"/>
                    <a:pt x="155" y="1970"/>
                    <a:pt x="264" y="2172"/>
                  </a:cubicBezTo>
                  <a:lnTo>
                    <a:pt x="0" y="2792"/>
                  </a:lnTo>
                  <a:lnTo>
                    <a:pt x="698" y="2622"/>
                  </a:lnTo>
                  <a:cubicBezTo>
                    <a:pt x="1101" y="2885"/>
                    <a:pt x="1598" y="3041"/>
                    <a:pt x="2110" y="3041"/>
                  </a:cubicBezTo>
                  <a:cubicBezTo>
                    <a:pt x="3226" y="3041"/>
                    <a:pt x="4141" y="2358"/>
                    <a:pt x="4141" y="1521"/>
                  </a:cubicBezTo>
                  <a:cubicBezTo>
                    <a:pt x="4157" y="683"/>
                    <a:pt x="3242" y="1"/>
                    <a:pt x="2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60"/>
            <p:cNvSpPr/>
            <p:nvPr/>
          </p:nvSpPr>
          <p:spPr>
            <a:xfrm>
              <a:off x="1372300" y="2905175"/>
              <a:ext cx="800325" cy="750575"/>
            </a:xfrm>
            <a:custGeom>
              <a:avLst/>
              <a:gdLst/>
              <a:ahLst/>
              <a:cxnLst/>
              <a:rect l="l" t="t" r="r" b="b"/>
              <a:pathLst>
                <a:path w="32013" h="30023" extrusionOk="0">
                  <a:moveTo>
                    <a:pt x="16999" y="0"/>
                  </a:moveTo>
                  <a:cubicBezTo>
                    <a:pt x="12206" y="0"/>
                    <a:pt x="7693" y="2296"/>
                    <a:pt x="4870" y="6188"/>
                  </a:cubicBezTo>
                  <a:cubicBezTo>
                    <a:pt x="0" y="12904"/>
                    <a:pt x="1474" y="22303"/>
                    <a:pt x="8174" y="27157"/>
                  </a:cubicBezTo>
                  <a:cubicBezTo>
                    <a:pt x="10841" y="29092"/>
                    <a:pt x="13929" y="30023"/>
                    <a:pt x="16988" y="30023"/>
                  </a:cubicBezTo>
                  <a:cubicBezTo>
                    <a:pt x="21631" y="30023"/>
                    <a:pt x="26207" y="27877"/>
                    <a:pt x="29143" y="23838"/>
                  </a:cubicBezTo>
                  <a:cubicBezTo>
                    <a:pt x="31004" y="21279"/>
                    <a:pt x="32012" y="18177"/>
                    <a:pt x="32012" y="15013"/>
                  </a:cubicBezTo>
                  <a:cubicBezTo>
                    <a:pt x="32012" y="11663"/>
                    <a:pt x="30880" y="8375"/>
                    <a:pt x="28802" y="5739"/>
                  </a:cubicBezTo>
                  <a:cubicBezTo>
                    <a:pt x="27685" y="4327"/>
                    <a:pt x="26320" y="3133"/>
                    <a:pt x="24800" y="2203"/>
                  </a:cubicBezTo>
                  <a:cubicBezTo>
                    <a:pt x="22799" y="977"/>
                    <a:pt x="20550" y="264"/>
                    <a:pt x="18224" y="62"/>
                  </a:cubicBezTo>
                  <a:cubicBezTo>
                    <a:pt x="17821" y="31"/>
                    <a:pt x="17402" y="0"/>
                    <a:pt x="16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0"/>
            <p:cNvSpPr/>
            <p:nvPr/>
          </p:nvSpPr>
          <p:spPr>
            <a:xfrm>
              <a:off x="1484750" y="2905150"/>
              <a:ext cx="439700" cy="736775"/>
            </a:xfrm>
            <a:custGeom>
              <a:avLst/>
              <a:gdLst/>
              <a:ahLst/>
              <a:cxnLst/>
              <a:rect l="l" t="t" r="r" b="b"/>
              <a:pathLst>
                <a:path w="17588" h="29471" extrusionOk="0">
                  <a:moveTo>
                    <a:pt x="12429" y="1"/>
                  </a:moveTo>
                  <a:cubicBezTo>
                    <a:pt x="9259" y="1"/>
                    <a:pt x="6185" y="1024"/>
                    <a:pt x="3629" y="2917"/>
                  </a:cubicBezTo>
                  <a:cubicBezTo>
                    <a:pt x="3583" y="3150"/>
                    <a:pt x="3567" y="3382"/>
                    <a:pt x="3474" y="3522"/>
                  </a:cubicBezTo>
                  <a:cubicBezTo>
                    <a:pt x="3273" y="3848"/>
                    <a:pt x="1458" y="5026"/>
                    <a:pt x="1380" y="5321"/>
                  </a:cubicBezTo>
                  <a:cubicBezTo>
                    <a:pt x="1272" y="5616"/>
                    <a:pt x="1194" y="6081"/>
                    <a:pt x="1194" y="6081"/>
                  </a:cubicBezTo>
                  <a:cubicBezTo>
                    <a:pt x="620" y="6794"/>
                    <a:pt x="326" y="7678"/>
                    <a:pt x="403" y="8516"/>
                  </a:cubicBezTo>
                  <a:cubicBezTo>
                    <a:pt x="496" y="9353"/>
                    <a:pt x="0" y="10904"/>
                    <a:pt x="78" y="11370"/>
                  </a:cubicBezTo>
                  <a:cubicBezTo>
                    <a:pt x="102" y="11518"/>
                    <a:pt x="152" y="11570"/>
                    <a:pt x="214" y="11570"/>
                  </a:cubicBezTo>
                  <a:cubicBezTo>
                    <a:pt x="346" y="11570"/>
                    <a:pt x="530" y="11334"/>
                    <a:pt x="636" y="11292"/>
                  </a:cubicBezTo>
                  <a:cubicBezTo>
                    <a:pt x="643" y="11289"/>
                    <a:pt x="649" y="11288"/>
                    <a:pt x="655" y="11288"/>
                  </a:cubicBezTo>
                  <a:cubicBezTo>
                    <a:pt x="761" y="11288"/>
                    <a:pt x="473" y="11866"/>
                    <a:pt x="636" y="12176"/>
                  </a:cubicBezTo>
                  <a:cubicBezTo>
                    <a:pt x="807" y="12517"/>
                    <a:pt x="1039" y="12409"/>
                    <a:pt x="1225" y="12486"/>
                  </a:cubicBezTo>
                  <a:cubicBezTo>
                    <a:pt x="1396" y="12595"/>
                    <a:pt x="1551" y="13153"/>
                    <a:pt x="1954" y="13448"/>
                  </a:cubicBezTo>
                  <a:cubicBezTo>
                    <a:pt x="2057" y="13519"/>
                    <a:pt x="2142" y="13544"/>
                    <a:pt x="2214" y="13544"/>
                  </a:cubicBezTo>
                  <a:cubicBezTo>
                    <a:pt x="2379" y="13544"/>
                    <a:pt x="2477" y="13413"/>
                    <a:pt x="2573" y="13413"/>
                  </a:cubicBezTo>
                  <a:cubicBezTo>
                    <a:pt x="2599" y="13413"/>
                    <a:pt x="2625" y="13423"/>
                    <a:pt x="2652" y="13448"/>
                  </a:cubicBezTo>
                  <a:cubicBezTo>
                    <a:pt x="2823" y="13603"/>
                    <a:pt x="2931" y="14611"/>
                    <a:pt x="3133" y="15014"/>
                  </a:cubicBezTo>
                  <a:cubicBezTo>
                    <a:pt x="3218" y="15167"/>
                    <a:pt x="3260" y="15211"/>
                    <a:pt x="3290" y="15211"/>
                  </a:cubicBezTo>
                  <a:cubicBezTo>
                    <a:pt x="3331" y="15211"/>
                    <a:pt x="3346" y="15121"/>
                    <a:pt x="3422" y="15121"/>
                  </a:cubicBezTo>
                  <a:cubicBezTo>
                    <a:pt x="3428" y="15121"/>
                    <a:pt x="3436" y="15121"/>
                    <a:pt x="3443" y="15123"/>
                  </a:cubicBezTo>
                  <a:cubicBezTo>
                    <a:pt x="3598" y="15170"/>
                    <a:pt x="3986" y="15619"/>
                    <a:pt x="4110" y="15666"/>
                  </a:cubicBezTo>
                  <a:cubicBezTo>
                    <a:pt x="4122" y="15671"/>
                    <a:pt x="4134" y="15673"/>
                    <a:pt x="4146" y="15673"/>
                  </a:cubicBezTo>
                  <a:cubicBezTo>
                    <a:pt x="4259" y="15673"/>
                    <a:pt x="4382" y="15464"/>
                    <a:pt x="4524" y="15464"/>
                  </a:cubicBezTo>
                  <a:cubicBezTo>
                    <a:pt x="4546" y="15464"/>
                    <a:pt x="4568" y="15468"/>
                    <a:pt x="4591" y="15480"/>
                  </a:cubicBezTo>
                  <a:cubicBezTo>
                    <a:pt x="4792" y="15573"/>
                    <a:pt x="4963" y="16209"/>
                    <a:pt x="4917" y="16426"/>
                  </a:cubicBezTo>
                  <a:cubicBezTo>
                    <a:pt x="4886" y="16643"/>
                    <a:pt x="4668" y="16674"/>
                    <a:pt x="4637" y="16860"/>
                  </a:cubicBezTo>
                  <a:cubicBezTo>
                    <a:pt x="4591" y="17031"/>
                    <a:pt x="4684" y="17124"/>
                    <a:pt x="4436" y="17325"/>
                  </a:cubicBezTo>
                  <a:cubicBezTo>
                    <a:pt x="4095" y="17636"/>
                    <a:pt x="3862" y="18039"/>
                    <a:pt x="3800" y="18489"/>
                  </a:cubicBezTo>
                  <a:cubicBezTo>
                    <a:pt x="3753" y="18954"/>
                    <a:pt x="4513" y="20319"/>
                    <a:pt x="5056" y="21017"/>
                  </a:cubicBezTo>
                  <a:cubicBezTo>
                    <a:pt x="5615" y="21715"/>
                    <a:pt x="7134" y="22723"/>
                    <a:pt x="7212" y="23297"/>
                  </a:cubicBezTo>
                  <a:cubicBezTo>
                    <a:pt x="7290" y="23855"/>
                    <a:pt x="7057" y="25313"/>
                    <a:pt x="7212" y="26011"/>
                  </a:cubicBezTo>
                  <a:cubicBezTo>
                    <a:pt x="7367" y="26709"/>
                    <a:pt x="7507" y="27220"/>
                    <a:pt x="7972" y="27810"/>
                  </a:cubicBezTo>
                  <a:cubicBezTo>
                    <a:pt x="8431" y="28406"/>
                    <a:pt x="8663" y="29470"/>
                    <a:pt x="9145" y="29470"/>
                  </a:cubicBezTo>
                  <a:cubicBezTo>
                    <a:pt x="9152" y="29470"/>
                    <a:pt x="9159" y="29470"/>
                    <a:pt x="9166" y="29469"/>
                  </a:cubicBezTo>
                  <a:cubicBezTo>
                    <a:pt x="9678" y="29454"/>
                    <a:pt x="9414" y="28725"/>
                    <a:pt x="9631" y="28275"/>
                  </a:cubicBezTo>
                  <a:cubicBezTo>
                    <a:pt x="9849" y="27825"/>
                    <a:pt x="10391" y="26910"/>
                    <a:pt x="11105" y="26755"/>
                  </a:cubicBezTo>
                  <a:cubicBezTo>
                    <a:pt x="11818" y="26631"/>
                    <a:pt x="11896" y="26817"/>
                    <a:pt x="12408" y="26476"/>
                  </a:cubicBezTo>
                  <a:cubicBezTo>
                    <a:pt x="12904" y="26104"/>
                    <a:pt x="13261" y="25034"/>
                    <a:pt x="13478" y="24785"/>
                  </a:cubicBezTo>
                  <a:cubicBezTo>
                    <a:pt x="13679" y="24537"/>
                    <a:pt x="14688" y="24661"/>
                    <a:pt x="15292" y="24041"/>
                  </a:cubicBezTo>
                  <a:cubicBezTo>
                    <a:pt x="15897" y="23421"/>
                    <a:pt x="15913" y="23033"/>
                    <a:pt x="15897" y="22831"/>
                  </a:cubicBezTo>
                  <a:cubicBezTo>
                    <a:pt x="15882" y="22614"/>
                    <a:pt x="15541" y="22583"/>
                    <a:pt x="15742" y="22087"/>
                  </a:cubicBezTo>
                  <a:cubicBezTo>
                    <a:pt x="15928" y="21591"/>
                    <a:pt x="17588" y="20458"/>
                    <a:pt x="17386" y="19884"/>
                  </a:cubicBezTo>
                  <a:cubicBezTo>
                    <a:pt x="17231" y="19264"/>
                    <a:pt x="16983" y="19124"/>
                    <a:pt x="16533" y="19031"/>
                  </a:cubicBezTo>
                  <a:cubicBezTo>
                    <a:pt x="16479" y="19017"/>
                    <a:pt x="16430" y="19011"/>
                    <a:pt x="16385" y="19011"/>
                  </a:cubicBezTo>
                  <a:cubicBezTo>
                    <a:pt x="16119" y="19011"/>
                    <a:pt x="15976" y="19217"/>
                    <a:pt x="15632" y="19217"/>
                  </a:cubicBezTo>
                  <a:cubicBezTo>
                    <a:pt x="15580" y="19217"/>
                    <a:pt x="15524" y="19213"/>
                    <a:pt x="15463" y="19202"/>
                  </a:cubicBezTo>
                  <a:cubicBezTo>
                    <a:pt x="14920" y="19109"/>
                    <a:pt x="13509" y="18690"/>
                    <a:pt x="13137" y="18411"/>
                  </a:cubicBezTo>
                  <a:cubicBezTo>
                    <a:pt x="12749" y="18116"/>
                    <a:pt x="12966" y="17108"/>
                    <a:pt x="12206" y="16565"/>
                  </a:cubicBezTo>
                  <a:cubicBezTo>
                    <a:pt x="11462" y="16023"/>
                    <a:pt x="10407" y="16240"/>
                    <a:pt x="10097" y="16100"/>
                  </a:cubicBezTo>
                  <a:cubicBezTo>
                    <a:pt x="9787" y="15961"/>
                    <a:pt x="9756" y="15201"/>
                    <a:pt x="8996" y="14952"/>
                  </a:cubicBezTo>
                  <a:cubicBezTo>
                    <a:pt x="8236" y="14704"/>
                    <a:pt x="8050" y="14813"/>
                    <a:pt x="7662" y="14704"/>
                  </a:cubicBezTo>
                  <a:cubicBezTo>
                    <a:pt x="7274" y="14580"/>
                    <a:pt x="6778" y="14565"/>
                    <a:pt x="6762" y="14348"/>
                  </a:cubicBezTo>
                  <a:cubicBezTo>
                    <a:pt x="6747" y="14146"/>
                    <a:pt x="6933" y="13944"/>
                    <a:pt x="6669" y="13836"/>
                  </a:cubicBezTo>
                  <a:cubicBezTo>
                    <a:pt x="6609" y="13805"/>
                    <a:pt x="6549" y="13792"/>
                    <a:pt x="6493" y="13792"/>
                  </a:cubicBezTo>
                  <a:cubicBezTo>
                    <a:pt x="6290" y="13792"/>
                    <a:pt x="6125" y="13967"/>
                    <a:pt x="6064" y="14161"/>
                  </a:cubicBezTo>
                  <a:cubicBezTo>
                    <a:pt x="5987" y="14410"/>
                    <a:pt x="6142" y="14503"/>
                    <a:pt x="5739" y="14627"/>
                  </a:cubicBezTo>
                  <a:cubicBezTo>
                    <a:pt x="5335" y="14735"/>
                    <a:pt x="5444" y="14937"/>
                    <a:pt x="5227" y="14952"/>
                  </a:cubicBezTo>
                  <a:cubicBezTo>
                    <a:pt x="5214" y="14955"/>
                    <a:pt x="5202" y="14957"/>
                    <a:pt x="5190" y="14957"/>
                  </a:cubicBezTo>
                  <a:cubicBezTo>
                    <a:pt x="5001" y="14957"/>
                    <a:pt x="4814" y="14638"/>
                    <a:pt x="4668" y="14580"/>
                  </a:cubicBezTo>
                  <a:cubicBezTo>
                    <a:pt x="4660" y="14578"/>
                    <a:pt x="4652" y="14577"/>
                    <a:pt x="4644" y="14577"/>
                  </a:cubicBezTo>
                  <a:cubicBezTo>
                    <a:pt x="4520" y="14577"/>
                    <a:pt x="4373" y="14837"/>
                    <a:pt x="4143" y="14837"/>
                  </a:cubicBezTo>
                  <a:cubicBezTo>
                    <a:pt x="4095" y="14837"/>
                    <a:pt x="4043" y="14826"/>
                    <a:pt x="3986" y="14797"/>
                  </a:cubicBezTo>
                  <a:cubicBezTo>
                    <a:pt x="3660" y="14627"/>
                    <a:pt x="3598" y="14177"/>
                    <a:pt x="3676" y="13603"/>
                  </a:cubicBezTo>
                  <a:cubicBezTo>
                    <a:pt x="3738" y="13029"/>
                    <a:pt x="3645" y="12874"/>
                    <a:pt x="3412" y="12828"/>
                  </a:cubicBezTo>
                  <a:cubicBezTo>
                    <a:pt x="3373" y="12817"/>
                    <a:pt x="3329" y="12813"/>
                    <a:pt x="3280" y="12813"/>
                  </a:cubicBezTo>
                  <a:cubicBezTo>
                    <a:pt x="3136" y="12813"/>
                    <a:pt x="2962" y="12848"/>
                    <a:pt x="2832" y="12848"/>
                  </a:cubicBezTo>
                  <a:cubicBezTo>
                    <a:pt x="2745" y="12848"/>
                    <a:pt x="2678" y="12833"/>
                    <a:pt x="2652" y="12781"/>
                  </a:cubicBezTo>
                  <a:cubicBezTo>
                    <a:pt x="2590" y="12626"/>
                    <a:pt x="3117" y="12099"/>
                    <a:pt x="3117" y="11866"/>
                  </a:cubicBezTo>
                  <a:cubicBezTo>
                    <a:pt x="3117" y="11618"/>
                    <a:pt x="2962" y="11385"/>
                    <a:pt x="2714" y="11292"/>
                  </a:cubicBezTo>
                  <a:cubicBezTo>
                    <a:pt x="2685" y="11282"/>
                    <a:pt x="2662" y="11278"/>
                    <a:pt x="2643" y="11278"/>
                  </a:cubicBezTo>
                  <a:cubicBezTo>
                    <a:pt x="2482" y="11278"/>
                    <a:pt x="2652" y="11606"/>
                    <a:pt x="2249" y="11773"/>
                  </a:cubicBezTo>
                  <a:cubicBezTo>
                    <a:pt x="2058" y="11858"/>
                    <a:pt x="1915" y="11908"/>
                    <a:pt x="1802" y="11908"/>
                  </a:cubicBezTo>
                  <a:cubicBezTo>
                    <a:pt x="1650" y="11908"/>
                    <a:pt x="1554" y="11817"/>
                    <a:pt x="1473" y="11602"/>
                  </a:cubicBezTo>
                  <a:cubicBezTo>
                    <a:pt x="1334" y="11215"/>
                    <a:pt x="1473" y="9617"/>
                    <a:pt x="1660" y="9431"/>
                  </a:cubicBezTo>
                  <a:cubicBezTo>
                    <a:pt x="1861" y="9229"/>
                    <a:pt x="2357" y="9291"/>
                    <a:pt x="2637" y="9059"/>
                  </a:cubicBezTo>
                  <a:cubicBezTo>
                    <a:pt x="2877" y="8847"/>
                    <a:pt x="3182" y="8570"/>
                    <a:pt x="3528" y="8570"/>
                  </a:cubicBezTo>
                  <a:cubicBezTo>
                    <a:pt x="3561" y="8570"/>
                    <a:pt x="3595" y="8573"/>
                    <a:pt x="3629" y="8578"/>
                  </a:cubicBezTo>
                  <a:cubicBezTo>
                    <a:pt x="4017" y="8640"/>
                    <a:pt x="4653" y="9198"/>
                    <a:pt x="4653" y="9307"/>
                  </a:cubicBezTo>
                  <a:cubicBezTo>
                    <a:pt x="4653" y="9431"/>
                    <a:pt x="4513" y="9726"/>
                    <a:pt x="4560" y="9912"/>
                  </a:cubicBezTo>
                  <a:cubicBezTo>
                    <a:pt x="4591" y="10113"/>
                    <a:pt x="4746" y="10393"/>
                    <a:pt x="4870" y="10439"/>
                  </a:cubicBezTo>
                  <a:cubicBezTo>
                    <a:pt x="4876" y="10441"/>
                    <a:pt x="4881" y="10442"/>
                    <a:pt x="4887" y="10442"/>
                  </a:cubicBezTo>
                  <a:cubicBezTo>
                    <a:pt x="4979" y="10442"/>
                    <a:pt x="4979" y="10189"/>
                    <a:pt x="4979" y="9881"/>
                  </a:cubicBezTo>
                  <a:cubicBezTo>
                    <a:pt x="4979" y="9540"/>
                    <a:pt x="5056" y="8562"/>
                    <a:pt x="5506" y="8128"/>
                  </a:cubicBezTo>
                  <a:cubicBezTo>
                    <a:pt x="5704" y="7944"/>
                    <a:pt x="5842" y="7916"/>
                    <a:pt x="5964" y="7916"/>
                  </a:cubicBezTo>
                  <a:cubicBezTo>
                    <a:pt x="6016" y="7916"/>
                    <a:pt x="6066" y="7921"/>
                    <a:pt x="6116" y="7921"/>
                  </a:cubicBezTo>
                  <a:cubicBezTo>
                    <a:pt x="6212" y="7921"/>
                    <a:pt x="6311" y="7901"/>
                    <a:pt x="6437" y="7787"/>
                  </a:cubicBezTo>
                  <a:cubicBezTo>
                    <a:pt x="6778" y="7477"/>
                    <a:pt x="6933" y="6934"/>
                    <a:pt x="7259" y="6562"/>
                  </a:cubicBezTo>
                  <a:cubicBezTo>
                    <a:pt x="7600" y="6189"/>
                    <a:pt x="8282" y="6283"/>
                    <a:pt x="8406" y="6158"/>
                  </a:cubicBezTo>
                  <a:cubicBezTo>
                    <a:pt x="8546" y="6019"/>
                    <a:pt x="8453" y="5616"/>
                    <a:pt x="8623" y="5461"/>
                  </a:cubicBezTo>
                  <a:cubicBezTo>
                    <a:pt x="8654" y="5433"/>
                    <a:pt x="8691" y="5422"/>
                    <a:pt x="8734" y="5422"/>
                  </a:cubicBezTo>
                  <a:cubicBezTo>
                    <a:pt x="8935" y="5422"/>
                    <a:pt x="9270" y="5668"/>
                    <a:pt x="9678" y="5693"/>
                  </a:cubicBezTo>
                  <a:cubicBezTo>
                    <a:pt x="9690" y="5694"/>
                    <a:pt x="9701" y="5694"/>
                    <a:pt x="9713" y="5694"/>
                  </a:cubicBezTo>
                  <a:cubicBezTo>
                    <a:pt x="10177" y="5694"/>
                    <a:pt x="10545" y="5395"/>
                    <a:pt x="10500" y="5259"/>
                  </a:cubicBezTo>
                  <a:cubicBezTo>
                    <a:pt x="10469" y="5119"/>
                    <a:pt x="9957" y="5073"/>
                    <a:pt x="9802" y="4933"/>
                  </a:cubicBezTo>
                  <a:cubicBezTo>
                    <a:pt x="9647" y="4794"/>
                    <a:pt x="9383" y="4266"/>
                    <a:pt x="9523" y="4096"/>
                  </a:cubicBezTo>
                  <a:cubicBezTo>
                    <a:pt x="9537" y="4078"/>
                    <a:pt x="9557" y="4070"/>
                    <a:pt x="9582" y="4070"/>
                  </a:cubicBezTo>
                  <a:cubicBezTo>
                    <a:pt x="9755" y="4070"/>
                    <a:pt x="10149" y="4473"/>
                    <a:pt x="10343" y="4473"/>
                  </a:cubicBezTo>
                  <a:cubicBezTo>
                    <a:pt x="10355" y="4473"/>
                    <a:pt x="10366" y="4471"/>
                    <a:pt x="10376" y="4468"/>
                  </a:cubicBezTo>
                  <a:cubicBezTo>
                    <a:pt x="10562" y="4406"/>
                    <a:pt x="10640" y="4189"/>
                    <a:pt x="10841" y="4080"/>
                  </a:cubicBezTo>
                  <a:cubicBezTo>
                    <a:pt x="10902" y="4040"/>
                    <a:pt x="10981" y="4024"/>
                    <a:pt x="11061" y="4024"/>
                  </a:cubicBezTo>
                  <a:cubicBezTo>
                    <a:pt x="11226" y="4024"/>
                    <a:pt x="11394" y="4090"/>
                    <a:pt x="11415" y="4142"/>
                  </a:cubicBezTo>
                  <a:cubicBezTo>
                    <a:pt x="11462" y="4220"/>
                    <a:pt x="10857" y="4499"/>
                    <a:pt x="10950" y="4701"/>
                  </a:cubicBezTo>
                  <a:cubicBezTo>
                    <a:pt x="11024" y="4874"/>
                    <a:pt x="11522" y="5027"/>
                    <a:pt x="11808" y="5027"/>
                  </a:cubicBezTo>
                  <a:cubicBezTo>
                    <a:pt x="11880" y="5027"/>
                    <a:pt x="11939" y="5017"/>
                    <a:pt x="11973" y="4995"/>
                  </a:cubicBezTo>
                  <a:cubicBezTo>
                    <a:pt x="12160" y="4871"/>
                    <a:pt x="11942" y="4561"/>
                    <a:pt x="11865" y="4251"/>
                  </a:cubicBezTo>
                  <a:cubicBezTo>
                    <a:pt x="11772" y="3941"/>
                    <a:pt x="11462" y="2932"/>
                    <a:pt x="10996" y="2839"/>
                  </a:cubicBezTo>
                  <a:cubicBezTo>
                    <a:pt x="10921" y="2824"/>
                    <a:pt x="10850" y="2818"/>
                    <a:pt x="10782" y="2818"/>
                  </a:cubicBezTo>
                  <a:cubicBezTo>
                    <a:pt x="10493" y="2818"/>
                    <a:pt x="10280" y="2932"/>
                    <a:pt x="10149" y="2932"/>
                  </a:cubicBezTo>
                  <a:cubicBezTo>
                    <a:pt x="10123" y="2932"/>
                    <a:pt x="10101" y="2928"/>
                    <a:pt x="10081" y="2917"/>
                  </a:cubicBezTo>
                  <a:cubicBezTo>
                    <a:pt x="9942" y="2855"/>
                    <a:pt x="9802" y="2141"/>
                    <a:pt x="9383" y="2126"/>
                  </a:cubicBezTo>
                  <a:cubicBezTo>
                    <a:pt x="8980" y="2126"/>
                    <a:pt x="8794" y="2839"/>
                    <a:pt x="8608" y="3010"/>
                  </a:cubicBezTo>
                  <a:cubicBezTo>
                    <a:pt x="8419" y="3170"/>
                    <a:pt x="7727" y="3779"/>
                    <a:pt x="7538" y="3779"/>
                  </a:cubicBezTo>
                  <a:cubicBezTo>
                    <a:pt x="7525" y="3779"/>
                    <a:pt x="7515" y="3776"/>
                    <a:pt x="7507" y="3770"/>
                  </a:cubicBezTo>
                  <a:cubicBezTo>
                    <a:pt x="7367" y="3677"/>
                    <a:pt x="7662" y="3181"/>
                    <a:pt x="7522" y="3057"/>
                  </a:cubicBezTo>
                  <a:cubicBezTo>
                    <a:pt x="7398" y="2917"/>
                    <a:pt x="6902" y="2793"/>
                    <a:pt x="6933" y="2560"/>
                  </a:cubicBezTo>
                  <a:cubicBezTo>
                    <a:pt x="6979" y="2328"/>
                    <a:pt x="7352" y="2328"/>
                    <a:pt x="7507" y="2235"/>
                  </a:cubicBezTo>
                  <a:cubicBezTo>
                    <a:pt x="7662" y="2141"/>
                    <a:pt x="7739" y="1893"/>
                    <a:pt x="8018" y="1831"/>
                  </a:cubicBezTo>
                  <a:cubicBezTo>
                    <a:pt x="8053" y="1824"/>
                    <a:pt x="8087" y="1821"/>
                    <a:pt x="8120" y="1821"/>
                  </a:cubicBezTo>
                  <a:cubicBezTo>
                    <a:pt x="8359" y="1821"/>
                    <a:pt x="8555" y="1987"/>
                    <a:pt x="8728" y="1987"/>
                  </a:cubicBezTo>
                  <a:cubicBezTo>
                    <a:pt x="8734" y="1987"/>
                    <a:pt x="8741" y="1987"/>
                    <a:pt x="8747" y="1986"/>
                  </a:cubicBezTo>
                  <a:cubicBezTo>
                    <a:pt x="8919" y="1972"/>
                    <a:pt x="9142" y="1748"/>
                    <a:pt x="9418" y="1748"/>
                  </a:cubicBezTo>
                  <a:cubicBezTo>
                    <a:pt x="9442" y="1748"/>
                    <a:pt x="9467" y="1750"/>
                    <a:pt x="9492" y="1754"/>
                  </a:cubicBezTo>
                  <a:cubicBezTo>
                    <a:pt x="9802" y="1785"/>
                    <a:pt x="10081" y="2157"/>
                    <a:pt x="10298" y="2219"/>
                  </a:cubicBezTo>
                  <a:cubicBezTo>
                    <a:pt x="10308" y="2222"/>
                    <a:pt x="10320" y="2223"/>
                    <a:pt x="10333" y="2223"/>
                  </a:cubicBezTo>
                  <a:cubicBezTo>
                    <a:pt x="10611" y="2223"/>
                    <a:pt x="11708" y="1643"/>
                    <a:pt x="11663" y="1288"/>
                  </a:cubicBezTo>
                  <a:cubicBezTo>
                    <a:pt x="11632" y="932"/>
                    <a:pt x="10066" y="1149"/>
                    <a:pt x="10004" y="963"/>
                  </a:cubicBezTo>
                  <a:cubicBezTo>
                    <a:pt x="9947" y="777"/>
                    <a:pt x="10875" y="618"/>
                    <a:pt x="11410" y="618"/>
                  </a:cubicBezTo>
                  <a:cubicBezTo>
                    <a:pt x="11456" y="618"/>
                    <a:pt x="11500" y="619"/>
                    <a:pt x="11539" y="622"/>
                  </a:cubicBezTo>
                  <a:cubicBezTo>
                    <a:pt x="12020" y="668"/>
                    <a:pt x="12315" y="622"/>
                    <a:pt x="12485" y="839"/>
                  </a:cubicBezTo>
                  <a:cubicBezTo>
                    <a:pt x="12656" y="1056"/>
                    <a:pt x="12284" y="1506"/>
                    <a:pt x="12408" y="1707"/>
                  </a:cubicBezTo>
                  <a:cubicBezTo>
                    <a:pt x="12514" y="1920"/>
                    <a:pt x="13021" y="2608"/>
                    <a:pt x="13319" y="2608"/>
                  </a:cubicBezTo>
                  <a:cubicBezTo>
                    <a:pt x="13326" y="2608"/>
                    <a:pt x="13332" y="2607"/>
                    <a:pt x="13338" y="2607"/>
                  </a:cubicBezTo>
                  <a:cubicBezTo>
                    <a:pt x="13633" y="2560"/>
                    <a:pt x="13835" y="1816"/>
                    <a:pt x="14067" y="1676"/>
                  </a:cubicBezTo>
                  <a:cubicBezTo>
                    <a:pt x="14155" y="1623"/>
                    <a:pt x="14239" y="1608"/>
                    <a:pt x="14321" y="1608"/>
                  </a:cubicBezTo>
                  <a:cubicBezTo>
                    <a:pt x="14429" y="1608"/>
                    <a:pt x="14534" y="1635"/>
                    <a:pt x="14642" y="1635"/>
                  </a:cubicBezTo>
                  <a:cubicBezTo>
                    <a:pt x="14667" y="1635"/>
                    <a:pt x="14693" y="1633"/>
                    <a:pt x="14719" y="1630"/>
                  </a:cubicBezTo>
                  <a:cubicBezTo>
                    <a:pt x="14920" y="1614"/>
                    <a:pt x="15106" y="1583"/>
                    <a:pt x="15215" y="1366"/>
                  </a:cubicBezTo>
                  <a:cubicBezTo>
                    <a:pt x="15339" y="1149"/>
                    <a:pt x="15215" y="901"/>
                    <a:pt x="14672" y="699"/>
                  </a:cubicBezTo>
                  <a:cubicBezTo>
                    <a:pt x="14129" y="497"/>
                    <a:pt x="13943" y="358"/>
                    <a:pt x="13757" y="125"/>
                  </a:cubicBezTo>
                  <a:lnTo>
                    <a:pt x="13726" y="63"/>
                  </a:lnTo>
                  <a:cubicBezTo>
                    <a:pt x="13323" y="32"/>
                    <a:pt x="12904" y="1"/>
                    <a:pt x="12501" y="1"/>
                  </a:cubicBezTo>
                  <a:cubicBezTo>
                    <a:pt x="12477" y="1"/>
                    <a:pt x="12453" y="1"/>
                    <a:pt x="12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0"/>
            <p:cNvSpPr/>
            <p:nvPr/>
          </p:nvSpPr>
          <p:spPr>
            <a:xfrm>
              <a:off x="1595625" y="3179200"/>
              <a:ext cx="51600" cy="43175"/>
            </a:xfrm>
            <a:custGeom>
              <a:avLst/>
              <a:gdLst/>
              <a:ahLst/>
              <a:cxnLst/>
              <a:rect l="l" t="t" r="r" b="b"/>
              <a:pathLst>
                <a:path w="2064" h="1727" extrusionOk="0">
                  <a:moveTo>
                    <a:pt x="349" y="1"/>
                  </a:moveTo>
                  <a:cubicBezTo>
                    <a:pt x="336" y="1"/>
                    <a:pt x="324" y="2"/>
                    <a:pt x="311" y="4"/>
                  </a:cubicBezTo>
                  <a:cubicBezTo>
                    <a:pt x="140" y="4"/>
                    <a:pt x="1" y="129"/>
                    <a:pt x="1" y="315"/>
                  </a:cubicBezTo>
                  <a:cubicBezTo>
                    <a:pt x="16" y="346"/>
                    <a:pt x="16" y="361"/>
                    <a:pt x="16" y="392"/>
                  </a:cubicBezTo>
                  <a:cubicBezTo>
                    <a:pt x="47" y="501"/>
                    <a:pt x="389" y="563"/>
                    <a:pt x="792" y="795"/>
                  </a:cubicBezTo>
                  <a:cubicBezTo>
                    <a:pt x="1211" y="1028"/>
                    <a:pt x="1381" y="1726"/>
                    <a:pt x="1598" y="1726"/>
                  </a:cubicBezTo>
                  <a:cubicBezTo>
                    <a:pt x="1831" y="1710"/>
                    <a:pt x="1753" y="1385"/>
                    <a:pt x="1831" y="1292"/>
                  </a:cubicBezTo>
                  <a:cubicBezTo>
                    <a:pt x="1908" y="1199"/>
                    <a:pt x="2064" y="1028"/>
                    <a:pt x="1831" y="842"/>
                  </a:cubicBezTo>
                  <a:cubicBezTo>
                    <a:pt x="1598" y="671"/>
                    <a:pt x="1381" y="268"/>
                    <a:pt x="978" y="206"/>
                  </a:cubicBezTo>
                  <a:cubicBezTo>
                    <a:pt x="591" y="163"/>
                    <a:pt x="495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0"/>
            <p:cNvSpPr/>
            <p:nvPr/>
          </p:nvSpPr>
          <p:spPr>
            <a:xfrm>
              <a:off x="1652250" y="3210550"/>
              <a:ext cx="33825" cy="18900"/>
            </a:xfrm>
            <a:custGeom>
              <a:avLst/>
              <a:gdLst/>
              <a:ahLst/>
              <a:cxnLst/>
              <a:rect l="l" t="t" r="r" b="b"/>
              <a:pathLst>
                <a:path w="1353" h="756" extrusionOk="0">
                  <a:moveTo>
                    <a:pt x="759" y="0"/>
                  </a:moveTo>
                  <a:cubicBezTo>
                    <a:pt x="731" y="0"/>
                    <a:pt x="700" y="2"/>
                    <a:pt x="667" y="7"/>
                  </a:cubicBezTo>
                  <a:cubicBezTo>
                    <a:pt x="295" y="22"/>
                    <a:pt x="124" y="162"/>
                    <a:pt x="62" y="317"/>
                  </a:cubicBezTo>
                  <a:cubicBezTo>
                    <a:pt x="0" y="488"/>
                    <a:pt x="62" y="612"/>
                    <a:pt x="512" y="720"/>
                  </a:cubicBezTo>
                  <a:cubicBezTo>
                    <a:pt x="600" y="745"/>
                    <a:pt x="689" y="756"/>
                    <a:pt x="772" y="756"/>
                  </a:cubicBezTo>
                  <a:cubicBezTo>
                    <a:pt x="1099" y="756"/>
                    <a:pt x="1352" y="596"/>
                    <a:pt x="1241" y="534"/>
                  </a:cubicBezTo>
                  <a:cubicBezTo>
                    <a:pt x="1101" y="425"/>
                    <a:pt x="900" y="472"/>
                    <a:pt x="977" y="332"/>
                  </a:cubicBezTo>
                  <a:cubicBezTo>
                    <a:pt x="1048" y="192"/>
                    <a:pt x="1029" y="0"/>
                    <a:pt x="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0"/>
            <p:cNvSpPr/>
            <p:nvPr/>
          </p:nvSpPr>
          <p:spPr>
            <a:xfrm>
              <a:off x="1687150" y="3219075"/>
              <a:ext cx="24050" cy="14875"/>
            </a:xfrm>
            <a:custGeom>
              <a:avLst/>
              <a:gdLst/>
              <a:ahLst/>
              <a:cxnLst/>
              <a:rect l="l" t="t" r="r" b="b"/>
              <a:pathLst>
                <a:path w="962" h="595" extrusionOk="0">
                  <a:moveTo>
                    <a:pt x="391" y="0"/>
                  </a:moveTo>
                  <a:cubicBezTo>
                    <a:pt x="328" y="0"/>
                    <a:pt x="271" y="3"/>
                    <a:pt x="233" y="7"/>
                  </a:cubicBezTo>
                  <a:cubicBezTo>
                    <a:pt x="78" y="22"/>
                    <a:pt x="0" y="302"/>
                    <a:pt x="155" y="472"/>
                  </a:cubicBezTo>
                  <a:cubicBezTo>
                    <a:pt x="227" y="559"/>
                    <a:pt x="266" y="595"/>
                    <a:pt x="305" y="595"/>
                  </a:cubicBezTo>
                  <a:cubicBezTo>
                    <a:pt x="350" y="595"/>
                    <a:pt x="397" y="547"/>
                    <a:pt x="496" y="472"/>
                  </a:cubicBezTo>
                  <a:cubicBezTo>
                    <a:pt x="667" y="348"/>
                    <a:pt x="962" y="271"/>
                    <a:pt x="884" y="131"/>
                  </a:cubicBezTo>
                  <a:cubicBezTo>
                    <a:pt x="838" y="26"/>
                    <a:pt x="582" y="0"/>
                    <a:pt x="3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0"/>
            <p:cNvSpPr/>
            <p:nvPr/>
          </p:nvSpPr>
          <p:spPr>
            <a:xfrm>
              <a:off x="1722025" y="3231700"/>
              <a:ext cx="20200" cy="37800"/>
            </a:xfrm>
            <a:custGeom>
              <a:avLst/>
              <a:gdLst/>
              <a:ahLst/>
              <a:cxnLst/>
              <a:rect l="l" t="t" r="r" b="b"/>
              <a:pathLst>
                <a:path w="808" h="1512" extrusionOk="0">
                  <a:moveTo>
                    <a:pt x="192" y="1"/>
                  </a:moveTo>
                  <a:cubicBezTo>
                    <a:pt x="133" y="1"/>
                    <a:pt x="86" y="27"/>
                    <a:pt x="63" y="91"/>
                  </a:cubicBezTo>
                  <a:cubicBezTo>
                    <a:pt x="1" y="262"/>
                    <a:pt x="265" y="650"/>
                    <a:pt x="296" y="836"/>
                  </a:cubicBezTo>
                  <a:cubicBezTo>
                    <a:pt x="342" y="1037"/>
                    <a:pt x="125" y="1363"/>
                    <a:pt x="311" y="1487"/>
                  </a:cubicBezTo>
                  <a:cubicBezTo>
                    <a:pt x="342" y="1504"/>
                    <a:pt x="369" y="1511"/>
                    <a:pt x="394" y="1511"/>
                  </a:cubicBezTo>
                  <a:cubicBezTo>
                    <a:pt x="532" y="1511"/>
                    <a:pt x="587" y="1279"/>
                    <a:pt x="652" y="1068"/>
                  </a:cubicBezTo>
                  <a:cubicBezTo>
                    <a:pt x="730" y="836"/>
                    <a:pt x="807" y="510"/>
                    <a:pt x="652" y="293"/>
                  </a:cubicBezTo>
                  <a:cubicBezTo>
                    <a:pt x="543" y="151"/>
                    <a:pt x="333" y="1"/>
                    <a:pt x="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60"/>
            <p:cNvSpPr/>
            <p:nvPr/>
          </p:nvSpPr>
          <p:spPr>
            <a:xfrm>
              <a:off x="1872475" y="2938600"/>
              <a:ext cx="27950" cy="14500"/>
            </a:xfrm>
            <a:custGeom>
              <a:avLst/>
              <a:gdLst/>
              <a:ahLst/>
              <a:cxnLst/>
              <a:rect l="l" t="t" r="r" b="b"/>
              <a:pathLst>
                <a:path w="1118" h="580" extrusionOk="0">
                  <a:moveTo>
                    <a:pt x="448" y="0"/>
                  </a:moveTo>
                  <a:cubicBezTo>
                    <a:pt x="282" y="0"/>
                    <a:pt x="120" y="29"/>
                    <a:pt x="78" y="121"/>
                  </a:cubicBezTo>
                  <a:cubicBezTo>
                    <a:pt x="1" y="292"/>
                    <a:pt x="342" y="354"/>
                    <a:pt x="543" y="462"/>
                  </a:cubicBezTo>
                  <a:cubicBezTo>
                    <a:pt x="646" y="530"/>
                    <a:pt x="738" y="580"/>
                    <a:pt x="822" y="580"/>
                  </a:cubicBezTo>
                  <a:cubicBezTo>
                    <a:pt x="890" y="580"/>
                    <a:pt x="953" y="546"/>
                    <a:pt x="1009" y="462"/>
                  </a:cubicBezTo>
                  <a:cubicBezTo>
                    <a:pt x="1117" y="292"/>
                    <a:pt x="962" y="75"/>
                    <a:pt x="807" y="44"/>
                  </a:cubicBezTo>
                  <a:cubicBezTo>
                    <a:pt x="735" y="22"/>
                    <a:pt x="590" y="0"/>
                    <a:pt x="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60"/>
            <p:cNvSpPr/>
            <p:nvPr/>
          </p:nvSpPr>
          <p:spPr>
            <a:xfrm>
              <a:off x="1938775" y="2974125"/>
              <a:ext cx="52000" cy="37075"/>
            </a:xfrm>
            <a:custGeom>
              <a:avLst/>
              <a:gdLst/>
              <a:ahLst/>
              <a:cxnLst/>
              <a:rect l="l" t="t" r="r" b="b"/>
              <a:pathLst>
                <a:path w="2080" h="1483" extrusionOk="0">
                  <a:moveTo>
                    <a:pt x="724" y="0"/>
                  </a:moveTo>
                  <a:cubicBezTo>
                    <a:pt x="520" y="0"/>
                    <a:pt x="342" y="60"/>
                    <a:pt x="233" y="158"/>
                  </a:cubicBezTo>
                  <a:cubicBezTo>
                    <a:pt x="94" y="251"/>
                    <a:pt x="1" y="251"/>
                    <a:pt x="78" y="344"/>
                  </a:cubicBezTo>
                  <a:cubicBezTo>
                    <a:pt x="218" y="484"/>
                    <a:pt x="435" y="468"/>
                    <a:pt x="590" y="654"/>
                  </a:cubicBezTo>
                  <a:cubicBezTo>
                    <a:pt x="745" y="856"/>
                    <a:pt x="683" y="1182"/>
                    <a:pt x="869" y="1290"/>
                  </a:cubicBezTo>
                  <a:cubicBezTo>
                    <a:pt x="928" y="1327"/>
                    <a:pt x="982" y="1342"/>
                    <a:pt x="1029" y="1342"/>
                  </a:cubicBezTo>
                  <a:cubicBezTo>
                    <a:pt x="1142" y="1342"/>
                    <a:pt x="1215" y="1254"/>
                    <a:pt x="1226" y="1166"/>
                  </a:cubicBezTo>
                  <a:cubicBezTo>
                    <a:pt x="1242" y="1027"/>
                    <a:pt x="931" y="670"/>
                    <a:pt x="978" y="592"/>
                  </a:cubicBezTo>
                  <a:cubicBezTo>
                    <a:pt x="980" y="580"/>
                    <a:pt x="992" y="574"/>
                    <a:pt x="1011" y="574"/>
                  </a:cubicBezTo>
                  <a:cubicBezTo>
                    <a:pt x="1109" y="574"/>
                    <a:pt x="1393" y="733"/>
                    <a:pt x="1459" y="902"/>
                  </a:cubicBezTo>
                  <a:cubicBezTo>
                    <a:pt x="1536" y="1120"/>
                    <a:pt x="1381" y="1414"/>
                    <a:pt x="1567" y="1476"/>
                  </a:cubicBezTo>
                  <a:cubicBezTo>
                    <a:pt x="1584" y="1480"/>
                    <a:pt x="1600" y="1482"/>
                    <a:pt x="1613" y="1482"/>
                  </a:cubicBezTo>
                  <a:cubicBezTo>
                    <a:pt x="1762" y="1482"/>
                    <a:pt x="1729" y="1269"/>
                    <a:pt x="1800" y="1213"/>
                  </a:cubicBezTo>
                  <a:cubicBezTo>
                    <a:pt x="1877" y="1166"/>
                    <a:pt x="2079" y="1197"/>
                    <a:pt x="2064" y="1027"/>
                  </a:cubicBezTo>
                  <a:cubicBezTo>
                    <a:pt x="2033" y="856"/>
                    <a:pt x="1831" y="499"/>
                    <a:pt x="1629" y="360"/>
                  </a:cubicBezTo>
                  <a:cubicBezTo>
                    <a:pt x="1443" y="236"/>
                    <a:pt x="1304" y="96"/>
                    <a:pt x="993" y="34"/>
                  </a:cubicBezTo>
                  <a:cubicBezTo>
                    <a:pt x="901" y="11"/>
                    <a:pt x="810" y="0"/>
                    <a:pt x="7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60"/>
            <p:cNvSpPr/>
            <p:nvPr/>
          </p:nvSpPr>
          <p:spPr>
            <a:xfrm>
              <a:off x="1987250" y="2960225"/>
              <a:ext cx="104725" cy="121475"/>
            </a:xfrm>
            <a:custGeom>
              <a:avLst/>
              <a:gdLst/>
              <a:ahLst/>
              <a:cxnLst/>
              <a:rect l="l" t="t" r="r" b="b"/>
              <a:pathLst>
                <a:path w="4189" h="4859" extrusionOk="0">
                  <a:moveTo>
                    <a:pt x="156" y="1"/>
                  </a:moveTo>
                  <a:lnTo>
                    <a:pt x="156" y="1"/>
                  </a:lnTo>
                  <a:cubicBezTo>
                    <a:pt x="404" y="202"/>
                    <a:pt x="698" y="512"/>
                    <a:pt x="667" y="698"/>
                  </a:cubicBezTo>
                  <a:cubicBezTo>
                    <a:pt x="621" y="1009"/>
                    <a:pt x="404" y="947"/>
                    <a:pt x="326" y="1086"/>
                  </a:cubicBezTo>
                  <a:cubicBezTo>
                    <a:pt x="249" y="1195"/>
                    <a:pt x="264" y="1831"/>
                    <a:pt x="450" y="2017"/>
                  </a:cubicBezTo>
                  <a:cubicBezTo>
                    <a:pt x="636" y="2187"/>
                    <a:pt x="1148" y="2482"/>
                    <a:pt x="1133" y="2715"/>
                  </a:cubicBezTo>
                  <a:cubicBezTo>
                    <a:pt x="1133" y="2892"/>
                    <a:pt x="989" y="3116"/>
                    <a:pt x="849" y="3116"/>
                  </a:cubicBezTo>
                  <a:cubicBezTo>
                    <a:pt x="830" y="3116"/>
                    <a:pt x="810" y="3112"/>
                    <a:pt x="791" y="3102"/>
                  </a:cubicBezTo>
                  <a:cubicBezTo>
                    <a:pt x="640" y="3027"/>
                    <a:pt x="489" y="2730"/>
                    <a:pt x="294" y="2730"/>
                  </a:cubicBezTo>
                  <a:cubicBezTo>
                    <a:pt x="289" y="2730"/>
                    <a:pt x="285" y="2730"/>
                    <a:pt x="280" y="2730"/>
                  </a:cubicBezTo>
                  <a:cubicBezTo>
                    <a:pt x="62" y="2746"/>
                    <a:pt x="202" y="3040"/>
                    <a:pt x="94" y="3227"/>
                  </a:cubicBezTo>
                  <a:cubicBezTo>
                    <a:pt x="0" y="3428"/>
                    <a:pt x="156" y="3521"/>
                    <a:pt x="621" y="3955"/>
                  </a:cubicBezTo>
                  <a:cubicBezTo>
                    <a:pt x="1086" y="4390"/>
                    <a:pt x="822" y="4762"/>
                    <a:pt x="1133" y="4840"/>
                  </a:cubicBezTo>
                  <a:cubicBezTo>
                    <a:pt x="1187" y="4853"/>
                    <a:pt x="1229" y="4859"/>
                    <a:pt x="1264" y="4859"/>
                  </a:cubicBezTo>
                  <a:cubicBezTo>
                    <a:pt x="1422" y="4859"/>
                    <a:pt x="1422" y="4746"/>
                    <a:pt x="1587" y="4746"/>
                  </a:cubicBezTo>
                  <a:cubicBezTo>
                    <a:pt x="1595" y="4746"/>
                    <a:pt x="1604" y="4746"/>
                    <a:pt x="1613" y="4746"/>
                  </a:cubicBezTo>
                  <a:cubicBezTo>
                    <a:pt x="1717" y="4753"/>
                    <a:pt x="1802" y="4773"/>
                    <a:pt x="1874" y="4773"/>
                  </a:cubicBezTo>
                  <a:cubicBezTo>
                    <a:pt x="1964" y="4773"/>
                    <a:pt x="2034" y="4743"/>
                    <a:pt x="2094" y="4622"/>
                  </a:cubicBezTo>
                  <a:cubicBezTo>
                    <a:pt x="2187" y="4405"/>
                    <a:pt x="1722" y="3769"/>
                    <a:pt x="1800" y="3428"/>
                  </a:cubicBezTo>
                  <a:cubicBezTo>
                    <a:pt x="1877" y="3071"/>
                    <a:pt x="2063" y="3118"/>
                    <a:pt x="2187" y="2947"/>
                  </a:cubicBezTo>
                  <a:cubicBezTo>
                    <a:pt x="2327" y="2761"/>
                    <a:pt x="2311" y="2606"/>
                    <a:pt x="2389" y="2498"/>
                  </a:cubicBezTo>
                  <a:cubicBezTo>
                    <a:pt x="2399" y="2485"/>
                    <a:pt x="2409" y="2479"/>
                    <a:pt x="2421" y="2479"/>
                  </a:cubicBezTo>
                  <a:cubicBezTo>
                    <a:pt x="2520" y="2479"/>
                    <a:pt x="2696" y="2915"/>
                    <a:pt x="3071" y="3040"/>
                  </a:cubicBezTo>
                  <a:cubicBezTo>
                    <a:pt x="3423" y="3162"/>
                    <a:pt x="3727" y="3732"/>
                    <a:pt x="3995" y="3732"/>
                  </a:cubicBezTo>
                  <a:cubicBezTo>
                    <a:pt x="4034" y="3732"/>
                    <a:pt x="4073" y="3720"/>
                    <a:pt x="4111" y="3692"/>
                  </a:cubicBezTo>
                  <a:cubicBezTo>
                    <a:pt x="4157" y="3661"/>
                    <a:pt x="4188" y="3599"/>
                    <a:pt x="4188" y="3537"/>
                  </a:cubicBezTo>
                  <a:cubicBezTo>
                    <a:pt x="3087" y="2125"/>
                    <a:pt x="1722" y="931"/>
                    <a:pt x="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60"/>
            <p:cNvSpPr/>
            <p:nvPr/>
          </p:nvSpPr>
          <p:spPr>
            <a:xfrm>
              <a:off x="2010900" y="3077000"/>
              <a:ext cx="185375" cy="423375"/>
            </a:xfrm>
            <a:custGeom>
              <a:avLst/>
              <a:gdLst/>
              <a:ahLst/>
              <a:cxnLst/>
              <a:rect l="l" t="t" r="r" b="b"/>
              <a:pathLst>
                <a:path w="7415" h="16935" extrusionOk="0">
                  <a:moveTo>
                    <a:pt x="1900" y="1"/>
                  </a:moveTo>
                  <a:cubicBezTo>
                    <a:pt x="1715" y="1"/>
                    <a:pt x="1532" y="87"/>
                    <a:pt x="1210" y="324"/>
                  </a:cubicBezTo>
                  <a:cubicBezTo>
                    <a:pt x="683" y="711"/>
                    <a:pt x="388" y="711"/>
                    <a:pt x="419" y="991"/>
                  </a:cubicBezTo>
                  <a:cubicBezTo>
                    <a:pt x="435" y="1254"/>
                    <a:pt x="698" y="1657"/>
                    <a:pt x="776" y="1890"/>
                  </a:cubicBezTo>
                  <a:cubicBezTo>
                    <a:pt x="854" y="2123"/>
                    <a:pt x="512" y="2402"/>
                    <a:pt x="311" y="2929"/>
                  </a:cubicBezTo>
                  <a:cubicBezTo>
                    <a:pt x="125" y="3441"/>
                    <a:pt x="342" y="3627"/>
                    <a:pt x="233" y="3937"/>
                  </a:cubicBezTo>
                  <a:cubicBezTo>
                    <a:pt x="140" y="4248"/>
                    <a:pt x="1" y="4092"/>
                    <a:pt x="78" y="4418"/>
                  </a:cubicBezTo>
                  <a:cubicBezTo>
                    <a:pt x="140" y="4744"/>
                    <a:pt x="512" y="4604"/>
                    <a:pt x="605" y="5194"/>
                  </a:cubicBezTo>
                  <a:cubicBezTo>
                    <a:pt x="683" y="5767"/>
                    <a:pt x="311" y="6527"/>
                    <a:pt x="512" y="7008"/>
                  </a:cubicBezTo>
                  <a:cubicBezTo>
                    <a:pt x="698" y="7505"/>
                    <a:pt x="1303" y="7753"/>
                    <a:pt x="1598" y="8156"/>
                  </a:cubicBezTo>
                  <a:cubicBezTo>
                    <a:pt x="1877" y="8544"/>
                    <a:pt x="2141" y="9102"/>
                    <a:pt x="2529" y="9133"/>
                  </a:cubicBezTo>
                  <a:cubicBezTo>
                    <a:pt x="2535" y="9133"/>
                    <a:pt x="2541" y="9133"/>
                    <a:pt x="2547" y="9133"/>
                  </a:cubicBezTo>
                  <a:cubicBezTo>
                    <a:pt x="2922" y="9133"/>
                    <a:pt x="3090" y="8683"/>
                    <a:pt x="3258" y="8668"/>
                  </a:cubicBezTo>
                  <a:cubicBezTo>
                    <a:pt x="3281" y="8664"/>
                    <a:pt x="3304" y="8663"/>
                    <a:pt x="3327" y="8663"/>
                  </a:cubicBezTo>
                  <a:cubicBezTo>
                    <a:pt x="3454" y="8663"/>
                    <a:pt x="3575" y="8709"/>
                    <a:pt x="3701" y="8709"/>
                  </a:cubicBezTo>
                  <a:cubicBezTo>
                    <a:pt x="3749" y="8709"/>
                    <a:pt x="3797" y="8702"/>
                    <a:pt x="3847" y="8683"/>
                  </a:cubicBezTo>
                  <a:cubicBezTo>
                    <a:pt x="4064" y="8621"/>
                    <a:pt x="3847" y="8466"/>
                    <a:pt x="4142" y="8296"/>
                  </a:cubicBezTo>
                  <a:cubicBezTo>
                    <a:pt x="4324" y="8195"/>
                    <a:pt x="4517" y="8132"/>
                    <a:pt x="4680" y="8132"/>
                  </a:cubicBezTo>
                  <a:cubicBezTo>
                    <a:pt x="4794" y="8132"/>
                    <a:pt x="4893" y="8163"/>
                    <a:pt x="4964" y="8234"/>
                  </a:cubicBezTo>
                  <a:cubicBezTo>
                    <a:pt x="5150" y="8404"/>
                    <a:pt x="5615" y="9288"/>
                    <a:pt x="5382" y="10110"/>
                  </a:cubicBezTo>
                  <a:cubicBezTo>
                    <a:pt x="5165" y="10932"/>
                    <a:pt x="5382" y="10963"/>
                    <a:pt x="5336" y="11413"/>
                  </a:cubicBezTo>
                  <a:cubicBezTo>
                    <a:pt x="5305" y="11878"/>
                    <a:pt x="5026" y="14763"/>
                    <a:pt x="3599" y="16934"/>
                  </a:cubicBezTo>
                  <a:cubicBezTo>
                    <a:pt x="7181" y="12002"/>
                    <a:pt x="7414" y="5364"/>
                    <a:pt x="4173" y="184"/>
                  </a:cubicBezTo>
                  <a:lnTo>
                    <a:pt x="4173" y="184"/>
                  </a:lnTo>
                  <a:cubicBezTo>
                    <a:pt x="4080" y="277"/>
                    <a:pt x="4018" y="386"/>
                    <a:pt x="4002" y="494"/>
                  </a:cubicBezTo>
                  <a:cubicBezTo>
                    <a:pt x="3955" y="773"/>
                    <a:pt x="3940" y="960"/>
                    <a:pt x="3847" y="975"/>
                  </a:cubicBezTo>
                  <a:cubicBezTo>
                    <a:pt x="3845" y="976"/>
                    <a:pt x="3842" y="976"/>
                    <a:pt x="3840" y="976"/>
                  </a:cubicBezTo>
                  <a:cubicBezTo>
                    <a:pt x="3737" y="976"/>
                    <a:pt x="3407" y="385"/>
                    <a:pt x="3180" y="339"/>
                  </a:cubicBezTo>
                  <a:cubicBezTo>
                    <a:pt x="2870" y="277"/>
                    <a:pt x="2591" y="200"/>
                    <a:pt x="2296" y="91"/>
                  </a:cubicBezTo>
                  <a:cubicBezTo>
                    <a:pt x="2138" y="36"/>
                    <a:pt x="2019" y="1"/>
                    <a:pt x="1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60"/>
            <p:cNvSpPr/>
            <p:nvPr/>
          </p:nvSpPr>
          <p:spPr>
            <a:xfrm>
              <a:off x="1375400" y="2904775"/>
              <a:ext cx="712675" cy="750675"/>
            </a:xfrm>
            <a:custGeom>
              <a:avLst/>
              <a:gdLst/>
              <a:ahLst/>
              <a:cxnLst/>
              <a:rect l="l" t="t" r="r" b="b"/>
              <a:pathLst>
                <a:path w="28507" h="30027" extrusionOk="0">
                  <a:moveTo>
                    <a:pt x="16890" y="1"/>
                  </a:moveTo>
                  <a:cubicBezTo>
                    <a:pt x="12377" y="1"/>
                    <a:pt x="8112" y="2032"/>
                    <a:pt x="5258" y="5522"/>
                  </a:cubicBezTo>
                  <a:cubicBezTo>
                    <a:pt x="0" y="11943"/>
                    <a:pt x="977" y="21388"/>
                    <a:pt x="7398" y="26646"/>
                  </a:cubicBezTo>
                  <a:cubicBezTo>
                    <a:pt x="10184" y="28920"/>
                    <a:pt x="13538" y="30027"/>
                    <a:pt x="16872" y="30027"/>
                  </a:cubicBezTo>
                  <a:cubicBezTo>
                    <a:pt x="21223" y="30027"/>
                    <a:pt x="25539" y="28141"/>
                    <a:pt x="28507" y="24506"/>
                  </a:cubicBezTo>
                  <a:lnTo>
                    <a:pt x="28507" y="24506"/>
                  </a:lnTo>
                  <a:cubicBezTo>
                    <a:pt x="26475" y="26134"/>
                    <a:pt x="24009" y="27142"/>
                    <a:pt x="21435" y="27437"/>
                  </a:cubicBezTo>
                  <a:cubicBezTo>
                    <a:pt x="20937" y="27490"/>
                    <a:pt x="20443" y="27516"/>
                    <a:pt x="19954" y="27516"/>
                  </a:cubicBezTo>
                  <a:cubicBezTo>
                    <a:pt x="13027" y="27516"/>
                    <a:pt x="7048" y="22303"/>
                    <a:pt x="6266" y="15262"/>
                  </a:cubicBezTo>
                  <a:cubicBezTo>
                    <a:pt x="5444" y="7724"/>
                    <a:pt x="10888" y="931"/>
                    <a:pt x="18441" y="94"/>
                  </a:cubicBezTo>
                  <a:cubicBezTo>
                    <a:pt x="18348" y="78"/>
                    <a:pt x="18224" y="63"/>
                    <a:pt x="18116" y="63"/>
                  </a:cubicBezTo>
                  <a:cubicBezTo>
                    <a:pt x="17712" y="16"/>
                    <a:pt x="17294" y="1"/>
                    <a:pt x="16890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60"/>
            <p:cNvSpPr/>
            <p:nvPr/>
          </p:nvSpPr>
          <p:spPr>
            <a:xfrm>
              <a:off x="1688300" y="2905550"/>
              <a:ext cx="518425" cy="710375"/>
            </a:xfrm>
            <a:custGeom>
              <a:avLst/>
              <a:gdLst/>
              <a:ahLst/>
              <a:cxnLst/>
              <a:rect l="l" t="t" r="r" b="b"/>
              <a:pathLst>
                <a:path w="20737" h="28415" extrusionOk="0">
                  <a:moveTo>
                    <a:pt x="4343" y="1"/>
                  </a:moveTo>
                  <a:cubicBezTo>
                    <a:pt x="2870" y="1"/>
                    <a:pt x="1412" y="218"/>
                    <a:pt x="1" y="652"/>
                  </a:cubicBezTo>
                  <a:cubicBezTo>
                    <a:pt x="1179" y="357"/>
                    <a:pt x="2405" y="202"/>
                    <a:pt x="3630" y="202"/>
                  </a:cubicBezTo>
                  <a:cubicBezTo>
                    <a:pt x="4033" y="202"/>
                    <a:pt x="4436" y="218"/>
                    <a:pt x="4840" y="264"/>
                  </a:cubicBezTo>
                  <a:cubicBezTo>
                    <a:pt x="7616" y="466"/>
                    <a:pt x="10252" y="1459"/>
                    <a:pt x="12501" y="3087"/>
                  </a:cubicBezTo>
                  <a:cubicBezTo>
                    <a:pt x="19248" y="7988"/>
                    <a:pt x="20737" y="17418"/>
                    <a:pt x="15836" y="24165"/>
                  </a:cubicBezTo>
                  <a:cubicBezTo>
                    <a:pt x="14580" y="25902"/>
                    <a:pt x="12967" y="27344"/>
                    <a:pt x="11105" y="28414"/>
                  </a:cubicBezTo>
                  <a:cubicBezTo>
                    <a:pt x="13230" y="27329"/>
                    <a:pt x="15076" y="25762"/>
                    <a:pt x="16503" y="23823"/>
                  </a:cubicBezTo>
                  <a:cubicBezTo>
                    <a:pt x="18364" y="21264"/>
                    <a:pt x="19372" y="18162"/>
                    <a:pt x="19372" y="14998"/>
                  </a:cubicBezTo>
                  <a:cubicBezTo>
                    <a:pt x="19372" y="7182"/>
                    <a:pt x="13370" y="668"/>
                    <a:pt x="5569" y="63"/>
                  </a:cubicBezTo>
                  <a:cubicBezTo>
                    <a:pt x="5150" y="32"/>
                    <a:pt x="4747" y="1"/>
                    <a:pt x="4343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60"/>
            <p:cNvSpPr/>
            <p:nvPr/>
          </p:nvSpPr>
          <p:spPr>
            <a:xfrm>
              <a:off x="1990750" y="3406900"/>
              <a:ext cx="276075" cy="276475"/>
            </a:xfrm>
            <a:custGeom>
              <a:avLst/>
              <a:gdLst/>
              <a:ahLst/>
              <a:cxnLst/>
              <a:rect l="l" t="t" r="r" b="b"/>
              <a:pathLst>
                <a:path w="11043" h="11059" extrusionOk="0">
                  <a:moveTo>
                    <a:pt x="5521" y="1"/>
                  </a:moveTo>
                  <a:cubicBezTo>
                    <a:pt x="2466" y="1"/>
                    <a:pt x="0" y="2467"/>
                    <a:pt x="0" y="5522"/>
                  </a:cubicBezTo>
                  <a:cubicBezTo>
                    <a:pt x="0" y="8577"/>
                    <a:pt x="2466" y="11059"/>
                    <a:pt x="5521" y="11059"/>
                  </a:cubicBezTo>
                  <a:cubicBezTo>
                    <a:pt x="8577" y="11059"/>
                    <a:pt x="11043" y="8577"/>
                    <a:pt x="11043" y="5522"/>
                  </a:cubicBezTo>
                  <a:cubicBezTo>
                    <a:pt x="11043" y="2467"/>
                    <a:pt x="8577" y="1"/>
                    <a:pt x="5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60"/>
            <p:cNvSpPr/>
            <p:nvPr/>
          </p:nvSpPr>
          <p:spPr>
            <a:xfrm>
              <a:off x="1989200" y="3406125"/>
              <a:ext cx="279175" cy="278425"/>
            </a:xfrm>
            <a:custGeom>
              <a:avLst/>
              <a:gdLst/>
              <a:ahLst/>
              <a:cxnLst/>
              <a:rect l="l" t="t" r="r" b="b"/>
              <a:pathLst>
                <a:path w="11167" h="11137" extrusionOk="0">
                  <a:moveTo>
                    <a:pt x="5583" y="78"/>
                  </a:moveTo>
                  <a:cubicBezTo>
                    <a:pt x="8623" y="78"/>
                    <a:pt x="11074" y="2529"/>
                    <a:pt x="11074" y="5553"/>
                  </a:cubicBezTo>
                  <a:cubicBezTo>
                    <a:pt x="11058" y="8577"/>
                    <a:pt x="8608" y="11043"/>
                    <a:pt x="5583" y="11043"/>
                  </a:cubicBezTo>
                  <a:cubicBezTo>
                    <a:pt x="2559" y="11043"/>
                    <a:pt x="93" y="8577"/>
                    <a:pt x="93" y="5553"/>
                  </a:cubicBezTo>
                  <a:cubicBezTo>
                    <a:pt x="93" y="2529"/>
                    <a:pt x="2559" y="78"/>
                    <a:pt x="5583" y="78"/>
                  </a:cubicBezTo>
                  <a:close/>
                  <a:moveTo>
                    <a:pt x="5542" y="0"/>
                  </a:moveTo>
                  <a:cubicBezTo>
                    <a:pt x="2497" y="0"/>
                    <a:pt x="16" y="2486"/>
                    <a:pt x="16" y="5553"/>
                  </a:cubicBezTo>
                  <a:cubicBezTo>
                    <a:pt x="0" y="8639"/>
                    <a:pt x="2497" y="11136"/>
                    <a:pt x="5583" y="11136"/>
                  </a:cubicBezTo>
                  <a:cubicBezTo>
                    <a:pt x="8670" y="11136"/>
                    <a:pt x="11167" y="8639"/>
                    <a:pt x="11167" y="5584"/>
                  </a:cubicBezTo>
                  <a:cubicBezTo>
                    <a:pt x="11167" y="2498"/>
                    <a:pt x="8685" y="1"/>
                    <a:pt x="5599" y="1"/>
                  </a:cubicBezTo>
                  <a:cubicBezTo>
                    <a:pt x="5580" y="0"/>
                    <a:pt x="5561" y="0"/>
                    <a:pt x="55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60"/>
            <p:cNvSpPr/>
            <p:nvPr/>
          </p:nvSpPr>
          <p:spPr>
            <a:xfrm>
              <a:off x="1970200" y="3386750"/>
              <a:ext cx="317175" cy="316800"/>
            </a:xfrm>
            <a:custGeom>
              <a:avLst/>
              <a:gdLst/>
              <a:ahLst/>
              <a:cxnLst/>
              <a:rect l="l" t="t" r="r" b="b"/>
              <a:pathLst>
                <a:path w="12687" h="12672" extrusionOk="0">
                  <a:moveTo>
                    <a:pt x="6343" y="186"/>
                  </a:moveTo>
                  <a:cubicBezTo>
                    <a:pt x="9756" y="186"/>
                    <a:pt x="12516" y="2947"/>
                    <a:pt x="12485" y="6328"/>
                  </a:cubicBezTo>
                  <a:cubicBezTo>
                    <a:pt x="12485" y="9725"/>
                    <a:pt x="9740" y="12470"/>
                    <a:pt x="6343" y="12470"/>
                  </a:cubicBezTo>
                  <a:cubicBezTo>
                    <a:pt x="2947" y="12470"/>
                    <a:pt x="202" y="9725"/>
                    <a:pt x="202" y="6328"/>
                  </a:cubicBezTo>
                  <a:cubicBezTo>
                    <a:pt x="202" y="2931"/>
                    <a:pt x="2947" y="186"/>
                    <a:pt x="6343" y="186"/>
                  </a:cubicBezTo>
                  <a:close/>
                  <a:moveTo>
                    <a:pt x="6343" y="0"/>
                  </a:moveTo>
                  <a:cubicBezTo>
                    <a:pt x="2838" y="0"/>
                    <a:pt x="0" y="2823"/>
                    <a:pt x="0" y="6328"/>
                  </a:cubicBezTo>
                  <a:cubicBezTo>
                    <a:pt x="0" y="9849"/>
                    <a:pt x="2838" y="12671"/>
                    <a:pt x="6343" y="12671"/>
                  </a:cubicBezTo>
                  <a:cubicBezTo>
                    <a:pt x="9849" y="12671"/>
                    <a:pt x="12687" y="9849"/>
                    <a:pt x="12687" y="6328"/>
                  </a:cubicBezTo>
                  <a:cubicBezTo>
                    <a:pt x="12687" y="2823"/>
                    <a:pt x="9849" y="0"/>
                    <a:pt x="6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60"/>
            <p:cNvSpPr/>
            <p:nvPr/>
          </p:nvSpPr>
          <p:spPr>
            <a:xfrm>
              <a:off x="2151675" y="3416375"/>
              <a:ext cx="91125" cy="152700"/>
            </a:xfrm>
            <a:custGeom>
              <a:avLst/>
              <a:gdLst/>
              <a:ahLst/>
              <a:cxnLst/>
              <a:rect l="l" t="t" r="r" b="b"/>
              <a:pathLst>
                <a:path w="3645" h="6108" extrusionOk="0">
                  <a:moveTo>
                    <a:pt x="1664" y="0"/>
                  </a:moveTo>
                  <a:cubicBezTo>
                    <a:pt x="1058" y="0"/>
                    <a:pt x="1" y="366"/>
                    <a:pt x="15" y="366"/>
                  </a:cubicBezTo>
                  <a:cubicBezTo>
                    <a:pt x="77" y="382"/>
                    <a:pt x="108" y="413"/>
                    <a:pt x="170" y="459"/>
                  </a:cubicBezTo>
                  <a:cubicBezTo>
                    <a:pt x="372" y="645"/>
                    <a:pt x="387" y="924"/>
                    <a:pt x="372" y="1173"/>
                  </a:cubicBezTo>
                  <a:cubicBezTo>
                    <a:pt x="341" y="1436"/>
                    <a:pt x="248" y="1715"/>
                    <a:pt x="310" y="1979"/>
                  </a:cubicBezTo>
                  <a:cubicBezTo>
                    <a:pt x="325" y="2103"/>
                    <a:pt x="387" y="2196"/>
                    <a:pt x="465" y="2258"/>
                  </a:cubicBezTo>
                  <a:cubicBezTo>
                    <a:pt x="521" y="2296"/>
                    <a:pt x="595" y="2316"/>
                    <a:pt x="668" y="2316"/>
                  </a:cubicBezTo>
                  <a:cubicBezTo>
                    <a:pt x="716" y="2316"/>
                    <a:pt x="763" y="2308"/>
                    <a:pt x="806" y="2289"/>
                  </a:cubicBezTo>
                  <a:cubicBezTo>
                    <a:pt x="897" y="2278"/>
                    <a:pt x="997" y="2241"/>
                    <a:pt x="1093" y="2241"/>
                  </a:cubicBezTo>
                  <a:cubicBezTo>
                    <a:pt x="1127" y="2241"/>
                    <a:pt x="1161" y="2246"/>
                    <a:pt x="1194" y="2258"/>
                  </a:cubicBezTo>
                  <a:cubicBezTo>
                    <a:pt x="1302" y="2320"/>
                    <a:pt x="1380" y="2413"/>
                    <a:pt x="1380" y="2506"/>
                  </a:cubicBezTo>
                  <a:cubicBezTo>
                    <a:pt x="1426" y="2786"/>
                    <a:pt x="1240" y="3034"/>
                    <a:pt x="1194" y="3313"/>
                  </a:cubicBezTo>
                  <a:cubicBezTo>
                    <a:pt x="1147" y="3577"/>
                    <a:pt x="1178" y="3871"/>
                    <a:pt x="1271" y="4135"/>
                  </a:cubicBezTo>
                  <a:cubicBezTo>
                    <a:pt x="1426" y="4507"/>
                    <a:pt x="1737" y="4786"/>
                    <a:pt x="2124" y="4895"/>
                  </a:cubicBezTo>
                  <a:cubicBezTo>
                    <a:pt x="2264" y="4941"/>
                    <a:pt x="2419" y="4957"/>
                    <a:pt x="2559" y="4988"/>
                  </a:cubicBezTo>
                  <a:cubicBezTo>
                    <a:pt x="2698" y="5019"/>
                    <a:pt x="2807" y="5096"/>
                    <a:pt x="2884" y="5205"/>
                  </a:cubicBezTo>
                  <a:cubicBezTo>
                    <a:pt x="2946" y="5298"/>
                    <a:pt x="2900" y="5686"/>
                    <a:pt x="2574" y="6058"/>
                  </a:cubicBezTo>
                  <a:cubicBezTo>
                    <a:pt x="2561" y="6071"/>
                    <a:pt x="2582" y="6108"/>
                    <a:pt x="2618" y="6108"/>
                  </a:cubicBezTo>
                  <a:cubicBezTo>
                    <a:pt x="2623" y="6108"/>
                    <a:pt x="2630" y="6107"/>
                    <a:pt x="2636" y="6105"/>
                  </a:cubicBezTo>
                  <a:cubicBezTo>
                    <a:pt x="2698" y="6058"/>
                    <a:pt x="2776" y="6027"/>
                    <a:pt x="2822" y="5980"/>
                  </a:cubicBezTo>
                  <a:cubicBezTo>
                    <a:pt x="3334" y="5639"/>
                    <a:pt x="3629" y="5065"/>
                    <a:pt x="3644" y="4476"/>
                  </a:cubicBezTo>
                  <a:cubicBezTo>
                    <a:pt x="3644" y="4135"/>
                    <a:pt x="3567" y="3825"/>
                    <a:pt x="3427" y="3561"/>
                  </a:cubicBezTo>
                  <a:cubicBezTo>
                    <a:pt x="3334" y="3406"/>
                    <a:pt x="3257" y="3251"/>
                    <a:pt x="3194" y="3080"/>
                  </a:cubicBezTo>
                  <a:cubicBezTo>
                    <a:pt x="3163" y="2925"/>
                    <a:pt x="3132" y="2770"/>
                    <a:pt x="3179" y="2615"/>
                  </a:cubicBezTo>
                  <a:cubicBezTo>
                    <a:pt x="3241" y="2320"/>
                    <a:pt x="3350" y="2026"/>
                    <a:pt x="3350" y="1731"/>
                  </a:cubicBezTo>
                  <a:cubicBezTo>
                    <a:pt x="3350" y="1467"/>
                    <a:pt x="3272" y="1188"/>
                    <a:pt x="3132" y="955"/>
                  </a:cubicBezTo>
                  <a:cubicBezTo>
                    <a:pt x="2869" y="475"/>
                    <a:pt x="2388" y="118"/>
                    <a:pt x="1814" y="9"/>
                  </a:cubicBezTo>
                  <a:cubicBezTo>
                    <a:pt x="1768" y="3"/>
                    <a:pt x="1718" y="0"/>
                    <a:pt x="1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60"/>
            <p:cNvSpPr/>
            <p:nvPr/>
          </p:nvSpPr>
          <p:spPr>
            <a:xfrm>
              <a:off x="2152075" y="3425900"/>
              <a:ext cx="66300" cy="124500"/>
            </a:xfrm>
            <a:custGeom>
              <a:avLst/>
              <a:gdLst/>
              <a:ahLst/>
              <a:cxnLst/>
              <a:rect l="l" t="t" r="r" b="b"/>
              <a:pathLst>
                <a:path w="2652" h="4980" extrusionOk="0">
                  <a:moveTo>
                    <a:pt x="15" y="1"/>
                  </a:moveTo>
                  <a:cubicBezTo>
                    <a:pt x="4" y="1"/>
                    <a:pt x="1" y="7"/>
                    <a:pt x="4" y="7"/>
                  </a:cubicBezTo>
                  <a:cubicBezTo>
                    <a:pt x="6" y="7"/>
                    <a:pt x="9" y="6"/>
                    <a:pt x="15" y="1"/>
                  </a:cubicBezTo>
                  <a:close/>
                  <a:moveTo>
                    <a:pt x="15" y="1"/>
                  </a:moveTo>
                  <a:lnTo>
                    <a:pt x="15" y="1"/>
                  </a:lnTo>
                  <a:cubicBezTo>
                    <a:pt x="76" y="36"/>
                    <a:pt x="133" y="66"/>
                    <a:pt x="185" y="103"/>
                  </a:cubicBezTo>
                  <a:lnTo>
                    <a:pt x="185" y="103"/>
                  </a:lnTo>
                  <a:cubicBezTo>
                    <a:pt x="136" y="61"/>
                    <a:pt x="79" y="26"/>
                    <a:pt x="15" y="1"/>
                  </a:cubicBezTo>
                  <a:close/>
                  <a:moveTo>
                    <a:pt x="185" y="103"/>
                  </a:moveTo>
                  <a:cubicBezTo>
                    <a:pt x="347" y="243"/>
                    <a:pt x="419" y="465"/>
                    <a:pt x="371" y="667"/>
                  </a:cubicBezTo>
                  <a:cubicBezTo>
                    <a:pt x="356" y="947"/>
                    <a:pt x="232" y="1179"/>
                    <a:pt x="201" y="1443"/>
                  </a:cubicBezTo>
                  <a:cubicBezTo>
                    <a:pt x="154" y="1645"/>
                    <a:pt x="216" y="1846"/>
                    <a:pt x="309" y="2001"/>
                  </a:cubicBezTo>
                  <a:cubicBezTo>
                    <a:pt x="371" y="2048"/>
                    <a:pt x="433" y="2110"/>
                    <a:pt x="511" y="2156"/>
                  </a:cubicBezTo>
                  <a:cubicBezTo>
                    <a:pt x="566" y="2167"/>
                    <a:pt x="636" y="2178"/>
                    <a:pt x="705" y="2178"/>
                  </a:cubicBezTo>
                  <a:cubicBezTo>
                    <a:pt x="734" y="2178"/>
                    <a:pt x="763" y="2176"/>
                    <a:pt x="790" y="2172"/>
                  </a:cubicBezTo>
                  <a:cubicBezTo>
                    <a:pt x="914" y="2156"/>
                    <a:pt x="1023" y="2125"/>
                    <a:pt x="1147" y="2125"/>
                  </a:cubicBezTo>
                  <a:cubicBezTo>
                    <a:pt x="1255" y="2125"/>
                    <a:pt x="1364" y="2203"/>
                    <a:pt x="1379" y="2327"/>
                  </a:cubicBezTo>
                  <a:cubicBezTo>
                    <a:pt x="1395" y="2436"/>
                    <a:pt x="1379" y="2544"/>
                    <a:pt x="1364" y="2653"/>
                  </a:cubicBezTo>
                  <a:cubicBezTo>
                    <a:pt x="1333" y="2792"/>
                    <a:pt x="1302" y="2901"/>
                    <a:pt x="1286" y="3025"/>
                  </a:cubicBezTo>
                  <a:cubicBezTo>
                    <a:pt x="1209" y="3258"/>
                    <a:pt x="1178" y="3506"/>
                    <a:pt x="1209" y="3738"/>
                  </a:cubicBezTo>
                  <a:cubicBezTo>
                    <a:pt x="1224" y="3971"/>
                    <a:pt x="1333" y="4188"/>
                    <a:pt x="1519" y="4343"/>
                  </a:cubicBezTo>
                  <a:cubicBezTo>
                    <a:pt x="1705" y="4498"/>
                    <a:pt x="1907" y="4607"/>
                    <a:pt x="2139" y="4669"/>
                  </a:cubicBezTo>
                  <a:cubicBezTo>
                    <a:pt x="2310" y="4731"/>
                    <a:pt x="2558" y="4762"/>
                    <a:pt x="2636" y="4979"/>
                  </a:cubicBezTo>
                  <a:lnTo>
                    <a:pt x="2651" y="4979"/>
                  </a:lnTo>
                  <a:cubicBezTo>
                    <a:pt x="2574" y="4777"/>
                    <a:pt x="2341" y="4684"/>
                    <a:pt x="2170" y="4622"/>
                  </a:cubicBezTo>
                  <a:cubicBezTo>
                    <a:pt x="1922" y="4560"/>
                    <a:pt x="1674" y="4390"/>
                    <a:pt x="1472" y="4204"/>
                  </a:cubicBezTo>
                  <a:cubicBezTo>
                    <a:pt x="1100" y="3816"/>
                    <a:pt x="1302" y="3227"/>
                    <a:pt x="1395" y="2761"/>
                  </a:cubicBezTo>
                  <a:cubicBezTo>
                    <a:pt x="1441" y="2575"/>
                    <a:pt x="1519" y="2327"/>
                    <a:pt x="1333" y="2172"/>
                  </a:cubicBezTo>
                  <a:cubicBezTo>
                    <a:pt x="1258" y="2104"/>
                    <a:pt x="1171" y="2084"/>
                    <a:pt x="1082" y="2084"/>
                  </a:cubicBezTo>
                  <a:cubicBezTo>
                    <a:pt x="967" y="2084"/>
                    <a:pt x="848" y="2117"/>
                    <a:pt x="743" y="2125"/>
                  </a:cubicBezTo>
                  <a:cubicBezTo>
                    <a:pt x="720" y="2132"/>
                    <a:pt x="696" y="2135"/>
                    <a:pt x="672" y="2135"/>
                  </a:cubicBezTo>
                  <a:cubicBezTo>
                    <a:pt x="589" y="2135"/>
                    <a:pt x="509" y="2096"/>
                    <a:pt x="449" y="2048"/>
                  </a:cubicBezTo>
                  <a:cubicBezTo>
                    <a:pt x="387" y="2001"/>
                    <a:pt x="325" y="1924"/>
                    <a:pt x="294" y="1815"/>
                  </a:cubicBezTo>
                  <a:cubicBezTo>
                    <a:pt x="216" y="1629"/>
                    <a:pt x="247" y="1396"/>
                    <a:pt x="309" y="1179"/>
                  </a:cubicBezTo>
                  <a:cubicBezTo>
                    <a:pt x="371" y="962"/>
                    <a:pt x="449" y="729"/>
                    <a:pt x="402" y="497"/>
                  </a:cubicBezTo>
                  <a:cubicBezTo>
                    <a:pt x="387" y="404"/>
                    <a:pt x="356" y="280"/>
                    <a:pt x="294" y="202"/>
                  </a:cubicBezTo>
                  <a:cubicBezTo>
                    <a:pt x="260" y="162"/>
                    <a:pt x="224" y="131"/>
                    <a:pt x="185" y="10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60"/>
            <p:cNvSpPr/>
            <p:nvPr/>
          </p:nvSpPr>
          <p:spPr>
            <a:xfrm>
              <a:off x="2155925" y="3413475"/>
              <a:ext cx="89200" cy="148925"/>
            </a:xfrm>
            <a:custGeom>
              <a:avLst/>
              <a:gdLst/>
              <a:ahLst/>
              <a:cxnLst/>
              <a:rect l="l" t="t" r="r" b="b"/>
              <a:pathLst>
                <a:path w="3568" h="5957" extrusionOk="0">
                  <a:moveTo>
                    <a:pt x="1520" y="1"/>
                  </a:moveTo>
                  <a:cubicBezTo>
                    <a:pt x="1009" y="1"/>
                    <a:pt x="502" y="218"/>
                    <a:pt x="16" y="436"/>
                  </a:cubicBezTo>
                  <a:cubicBezTo>
                    <a:pt x="0" y="451"/>
                    <a:pt x="16" y="451"/>
                    <a:pt x="16" y="451"/>
                  </a:cubicBezTo>
                  <a:lnTo>
                    <a:pt x="248" y="358"/>
                  </a:lnTo>
                  <a:cubicBezTo>
                    <a:pt x="621" y="193"/>
                    <a:pt x="1027" y="62"/>
                    <a:pt x="1432" y="62"/>
                  </a:cubicBezTo>
                  <a:cubicBezTo>
                    <a:pt x="1634" y="62"/>
                    <a:pt x="1835" y="94"/>
                    <a:pt x="2032" y="172"/>
                  </a:cubicBezTo>
                  <a:cubicBezTo>
                    <a:pt x="2559" y="389"/>
                    <a:pt x="2931" y="885"/>
                    <a:pt x="3009" y="1444"/>
                  </a:cubicBezTo>
                  <a:cubicBezTo>
                    <a:pt x="3040" y="1754"/>
                    <a:pt x="2993" y="2048"/>
                    <a:pt x="2931" y="2343"/>
                  </a:cubicBezTo>
                  <a:cubicBezTo>
                    <a:pt x="2869" y="2607"/>
                    <a:pt x="2838" y="2871"/>
                    <a:pt x="2916" y="3150"/>
                  </a:cubicBezTo>
                  <a:cubicBezTo>
                    <a:pt x="2993" y="3444"/>
                    <a:pt x="3195" y="3677"/>
                    <a:pt x="3319" y="3941"/>
                  </a:cubicBezTo>
                  <a:cubicBezTo>
                    <a:pt x="3412" y="4158"/>
                    <a:pt x="3474" y="4406"/>
                    <a:pt x="3474" y="4639"/>
                  </a:cubicBezTo>
                  <a:cubicBezTo>
                    <a:pt x="3490" y="5119"/>
                    <a:pt x="3304" y="5616"/>
                    <a:pt x="2947" y="5957"/>
                  </a:cubicBezTo>
                  <a:cubicBezTo>
                    <a:pt x="3009" y="5926"/>
                    <a:pt x="3040" y="5864"/>
                    <a:pt x="3087" y="5833"/>
                  </a:cubicBezTo>
                  <a:cubicBezTo>
                    <a:pt x="3397" y="5445"/>
                    <a:pt x="3567" y="4949"/>
                    <a:pt x="3536" y="4468"/>
                  </a:cubicBezTo>
                  <a:cubicBezTo>
                    <a:pt x="3505" y="4220"/>
                    <a:pt x="3428" y="3972"/>
                    <a:pt x="3319" y="3755"/>
                  </a:cubicBezTo>
                  <a:cubicBezTo>
                    <a:pt x="3164" y="3475"/>
                    <a:pt x="2962" y="3227"/>
                    <a:pt x="2947" y="2902"/>
                  </a:cubicBezTo>
                  <a:cubicBezTo>
                    <a:pt x="2931" y="2607"/>
                    <a:pt x="3024" y="2312"/>
                    <a:pt x="3071" y="2033"/>
                  </a:cubicBezTo>
                  <a:cubicBezTo>
                    <a:pt x="3118" y="1738"/>
                    <a:pt x="3102" y="1413"/>
                    <a:pt x="3009" y="1118"/>
                  </a:cubicBezTo>
                  <a:cubicBezTo>
                    <a:pt x="2838" y="575"/>
                    <a:pt x="2404" y="141"/>
                    <a:pt x="1846" y="32"/>
                  </a:cubicBezTo>
                  <a:cubicBezTo>
                    <a:pt x="1737" y="10"/>
                    <a:pt x="1628" y="1"/>
                    <a:pt x="15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60"/>
            <p:cNvSpPr/>
            <p:nvPr/>
          </p:nvSpPr>
          <p:spPr>
            <a:xfrm>
              <a:off x="2149325" y="3416875"/>
              <a:ext cx="8550" cy="17600"/>
            </a:xfrm>
            <a:custGeom>
              <a:avLst/>
              <a:gdLst/>
              <a:ahLst/>
              <a:cxnLst/>
              <a:rect l="l" t="t" r="r" b="b"/>
              <a:pathLst>
                <a:path w="342" h="704" extrusionOk="0">
                  <a:moveTo>
                    <a:pt x="132" y="1"/>
                  </a:moveTo>
                  <a:cubicBezTo>
                    <a:pt x="86" y="1"/>
                    <a:pt x="39" y="13"/>
                    <a:pt x="0" y="36"/>
                  </a:cubicBezTo>
                  <a:lnTo>
                    <a:pt x="0" y="625"/>
                  </a:lnTo>
                  <a:cubicBezTo>
                    <a:pt x="0" y="625"/>
                    <a:pt x="105" y="704"/>
                    <a:pt x="190" y="704"/>
                  </a:cubicBezTo>
                  <a:cubicBezTo>
                    <a:pt x="219" y="704"/>
                    <a:pt x="245" y="695"/>
                    <a:pt x="264" y="672"/>
                  </a:cubicBezTo>
                  <a:cubicBezTo>
                    <a:pt x="342" y="579"/>
                    <a:pt x="311" y="67"/>
                    <a:pt x="264" y="36"/>
                  </a:cubicBezTo>
                  <a:cubicBezTo>
                    <a:pt x="225" y="13"/>
                    <a:pt x="179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60"/>
            <p:cNvSpPr/>
            <p:nvPr/>
          </p:nvSpPr>
          <p:spPr>
            <a:xfrm>
              <a:off x="1965150" y="3509650"/>
              <a:ext cx="153625" cy="205525"/>
            </a:xfrm>
            <a:custGeom>
              <a:avLst/>
              <a:gdLst/>
              <a:ahLst/>
              <a:cxnLst/>
              <a:rect l="l" t="t" r="r" b="b"/>
              <a:pathLst>
                <a:path w="6145" h="8221" extrusionOk="0">
                  <a:moveTo>
                    <a:pt x="5775" y="1"/>
                  </a:moveTo>
                  <a:cubicBezTo>
                    <a:pt x="5547" y="1"/>
                    <a:pt x="5202" y="234"/>
                    <a:pt x="4963" y="450"/>
                  </a:cubicBezTo>
                  <a:cubicBezTo>
                    <a:pt x="2591" y="2575"/>
                    <a:pt x="388" y="4933"/>
                    <a:pt x="233" y="6111"/>
                  </a:cubicBezTo>
                  <a:cubicBezTo>
                    <a:pt x="0" y="7755"/>
                    <a:pt x="1009" y="8221"/>
                    <a:pt x="1474" y="8221"/>
                  </a:cubicBezTo>
                  <a:cubicBezTo>
                    <a:pt x="1476" y="8221"/>
                    <a:pt x="1478" y="8221"/>
                    <a:pt x="1480" y="8221"/>
                  </a:cubicBezTo>
                  <a:cubicBezTo>
                    <a:pt x="2721" y="8221"/>
                    <a:pt x="4965" y="3193"/>
                    <a:pt x="5754" y="1303"/>
                  </a:cubicBezTo>
                  <a:cubicBezTo>
                    <a:pt x="6144" y="308"/>
                    <a:pt x="6037" y="1"/>
                    <a:pt x="5775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60"/>
            <p:cNvSpPr/>
            <p:nvPr/>
          </p:nvSpPr>
          <p:spPr>
            <a:xfrm>
              <a:off x="2000050" y="3504225"/>
              <a:ext cx="120975" cy="137675"/>
            </a:xfrm>
            <a:custGeom>
              <a:avLst/>
              <a:gdLst/>
              <a:ahLst/>
              <a:cxnLst/>
              <a:rect l="l" t="t" r="r" b="b"/>
              <a:pathLst>
                <a:path w="4839" h="5507" extrusionOk="0">
                  <a:moveTo>
                    <a:pt x="4500" y="1"/>
                  </a:moveTo>
                  <a:cubicBezTo>
                    <a:pt x="4244" y="1"/>
                    <a:pt x="3806" y="286"/>
                    <a:pt x="3211" y="807"/>
                  </a:cubicBezTo>
                  <a:cubicBezTo>
                    <a:pt x="1970" y="1893"/>
                    <a:pt x="0" y="4079"/>
                    <a:pt x="0" y="4079"/>
                  </a:cubicBezTo>
                  <a:lnTo>
                    <a:pt x="2637" y="5506"/>
                  </a:lnTo>
                  <a:cubicBezTo>
                    <a:pt x="2637" y="5506"/>
                    <a:pt x="4281" y="2482"/>
                    <a:pt x="4653" y="1071"/>
                  </a:cubicBezTo>
                  <a:cubicBezTo>
                    <a:pt x="4839" y="336"/>
                    <a:pt x="4777" y="1"/>
                    <a:pt x="450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60"/>
            <p:cNvSpPr/>
            <p:nvPr/>
          </p:nvSpPr>
          <p:spPr>
            <a:xfrm>
              <a:off x="2000050" y="3504225"/>
              <a:ext cx="120975" cy="137675"/>
            </a:xfrm>
            <a:custGeom>
              <a:avLst/>
              <a:gdLst/>
              <a:ahLst/>
              <a:cxnLst/>
              <a:rect l="l" t="t" r="r" b="b"/>
              <a:pathLst>
                <a:path w="4839" h="5507" extrusionOk="0">
                  <a:moveTo>
                    <a:pt x="4500" y="1"/>
                  </a:moveTo>
                  <a:cubicBezTo>
                    <a:pt x="4244" y="1"/>
                    <a:pt x="3806" y="286"/>
                    <a:pt x="3211" y="807"/>
                  </a:cubicBezTo>
                  <a:cubicBezTo>
                    <a:pt x="1970" y="1893"/>
                    <a:pt x="0" y="4079"/>
                    <a:pt x="0" y="4079"/>
                  </a:cubicBezTo>
                  <a:lnTo>
                    <a:pt x="2637" y="5506"/>
                  </a:lnTo>
                  <a:cubicBezTo>
                    <a:pt x="2637" y="5506"/>
                    <a:pt x="4281" y="2482"/>
                    <a:pt x="4653" y="1071"/>
                  </a:cubicBezTo>
                  <a:cubicBezTo>
                    <a:pt x="4839" y="336"/>
                    <a:pt x="4777" y="1"/>
                    <a:pt x="4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60"/>
            <p:cNvSpPr/>
            <p:nvPr/>
          </p:nvSpPr>
          <p:spPr>
            <a:xfrm>
              <a:off x="2005850" y="3505775"/>
              <a:ext cx="114425" cy="136125"/>
            </a:xfrm>
            <a:custGeom>
              <a:avLst/>
              <a:gdLst/>
              <a:ahLst/>
              <a:cxnLst/>
              <a:rect l="l" t="t" r="r" b="b"/>
              <a:pathLst>
                <a:path w="4577" h="5445" extrusionOk="0">
                  <a:moveTo>
                    <a:pt x="4421" y="1"/>
                  </a:moveTo>
                  <a:lnTo>
                    <a:pt x="1" y="4157"/>
                  </a:lnTo>
                  <a:lnTo>
                    <a:pt x="2405" y="5444"/>
                  </a:lnTo>
                  <a:cubicBezTo>
                    <a:pt x="2405" y="5444"/>
                    <a:pt x="4049" y="2451"/>
                    <a:pt x="4421" y="1024"/>
                  </a:cubicBezTo>
                  <a:cubicBezTo>
                    <a:pt x="4576" y="450"/>
                    <a:pt x="4545" y="125"/>
                    <a:pt x="44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60"/>
            <p:cNvSpPr/>
            <p:nvPr/>
          </p:nvSpPr>
          <p:spPr>
            <a:xfrm>
              <a:off x="2013100" y="3595775"/>
              <a:ext cx="55600" cy="31775"/>
            </a:xfrm>
            <a:custGeom>
              <a:avLst/>
              <a:gdLst/>
              <a:ahLst/>
              <a:cxnLst/>
              <a:rect l="l" t="t" r="r" b="b"/>
              <a:pathLst>
                <a:path w="2224" h="1271" extrusionOk="0">
                  <a:moveTo>
                    <a:pt x="14" y="0"/>
                  </a:moveTo>
                  <a:cubicBezTo>
                    <a:pt x="7" y="0"/>
                    <a:pt x="0" y="14"/>
                    <a:pt x="21" y="14"/>
                  </a:cubicBezTo>
                  <a:cubicBezTo>
                    <a:pt x="21" y="4"/>
                    <a:pt x="18" y="0"/>
                    <a:pt x="14" y="0"/>
                  </a:cubicBezTo>
                  <a:close/>
                  <a:moveTo>
                    <a:pt x="21" y="14"/>
                  </a:moveTo>
                  <a:lnTo>
                    <a:pt x="21" y="14"/>
                  </a:lnTo>
                  <a:cubicBezTo>
                    <a:pt x="1045" y="712"/>
                    <a:pt x="2006" y="1131"/>
                    <a:pt x="2208" y="1271"/>
                  </a:cubicBezTo>
                  <a:cubicBezTo>
                    <a:pt x="2208" y="1271"/>
                    <a:pt x="2223" y="1255"/>
                    <a:pt x="2208" y="1255"/>
                  </a:cubicBezTo>
                  <a:cubicBezTo>
                    <a:pt x="2006" y="1146"/>
                    <a:pt x="921" y="480"/>
                    <a:pt x="21" y="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60"/>
            <p:cNvSpPr/>
            <p:nvPr/>
          </p:nvSpPr>
          <p:spPr>
            <a:xfrm>
              <a:off x="2045400" y="3503575"/>
              <a:ext cx="165975" cy="180200"/>
            </a:xfrm>
            <a:custGeom>
              <a:avLst/>
              <a:gdLst/>
              <a:ahLst/>
              <a:cxnLst/>
              <a:rect l="l" t="t" r="r" b="b"/>
              <a:pathLst>
                <a:path w="6639" h="7208" extrusionOk="0">
                  <a:moveTo>
                    <a:pt x="3282" y="1"/>
                  </a:moveTo>
                  <a:cubicBezTo>
                    <a:pt x="3028" y="1"/>
                    <a:pt x="2776" y="66"/>
                    <a:pt x="2560" y="228"/>
                  </a:cubicBezTo>
                  <a:cubicBezTo>
                    <a:pt x="2560" y="244"/>
                    <a:pt x="2544" y="244"/>
                    <a:pt x="2513" y="259"/>
                  </a:cubicBezTo>
                  <a:cubicBezTo>
                    <a:pt x="2482" y="306"/>
                    <a:pt x="2420" y="337"/>
                    <a:pt x="2389" y="383"/>
                  </a:cubicBezTo>
                  <a:cubicBezTo>
                    <a:pt x="2265" y="492"/>
                    <a:pt x="2157" y="616"/>
                    <a:pt x="2064" y="724"/>
                  </a:cubicBezTo>
                  <a:lnTo>
                    <a:pt x="2002" y="802"/>
                  </a:lnTo>
                  <a:cubicBezTo>
                    <a:pt x="1924" y="880"/>
                    <a:pt x="1831" y="1004"/>
                    <a:pt x="1738" y="1097"/>
                  </a:cubicBezTo>
                  <a:lnTo>
                    <a:pt x="1707" y="1159"/>
                  </a:lnTo>
                  <a:cubicBezTo>
                    <a:pt x="1691" y="1174"/>
                    <a:pt x="1691" y="1190"/>
                    <a:pt x="1676" y="1205"/>
                  </a:cubicBezTo>
                  <a:lnTo>
                    <a:pt x="1443" y="1500"/>
                  </a:lnTo>
                  <a:cubicBezTo>
                    <a:pt x="1412" y="1515"/>
                    <a:pt x="1397" y="1562"/>
                    <a:pt x="1381" y="1577"/>
                  </a:cubicBezTo>
                  <a:lnTo>
                    <a:pt x="1366" y="1593"/>
                  </a:lnTo>
                  <a:cubicBezTo>
                    <a:pt x="1288" y="1702"/>
                    <a:pt x="1226" y="1795"/>
                    <a:pt x="1149" y="1888"/>
                  </a:cubicBezTo>
                  <a:cubicBezTo>
                    <a:pt x="1133" y="1934"/>
                    <a:pt x="1087" y="1965"/>
                    <a:pt x="1071" y="2012"/>
                  </a:cubicBezTo>
                  <a:cubicBezTo>
                    <a:pt x="994" y="2105"/>
                    <a:pt x="916" y="2198"/>
                    <a:pt x="854" y="2291"/>
                  </a:cubicBezTo>
                  <a:lnTo>
                    <a:pt x="776" y="2415"/>
                  </a:lnTo>
                  <a:cubicBezTo>
                    <a:pt x="714" y="2508"/>
                    <a:pt x="637" y="2601"/>
                    <a:pt x="590" y="2710"/>
                  </a:cubicBezTo>
                  <a:lnTo>
                    <a:pt x="559" y="2741"/>
                  </a:lnTo>
                  <a:cubicBezTo>
                    <a:pt x="544" y="2756"/>
                    <a:pt x="528" y="2803"/>
                    <a:pt x="513" y="2818"/>
                  </a:cubicBezTo>
                  <a:cubicBezTo>
                    <a:pt x="435" y="2911"/>
                    <a:pt x="373" y="3020"/>
                    <a:pt x="311" y="3113"/>
                  </a:cubicBezTo>
                  <a:lnTo>
                    <a:pt x="249" y="3206"/>
                  </a:lnTo>
                  <a:cubicBezTo>
                    <a:pt x="203" y="3299"/>
                    <a:pt x="140" y="3377"/>
                    <a:pt x="125" y="3439"/>
                  </a:cubicBezTo>
                  <a:cubicBezTo>
                    <a:pt x="125" y="3454"/>
                    <a:pt x="94" y="3485"/>
                    <a:pt x="94" y="3501"/>
                  </a:cubicBezTo>
                  <a:cubicBezTo>
                    <a:pt x="94" y="3516"/>
                    <a:pt x="78" y="3532"/>
                    <a:pt x="78" y="3563"/>
                  </a:cubicBezTo>
                  <a:lnTo>
                    <a:pt x="78" y="3578"/>
                  </a:lnTo>
                  <a:cubicBezTo>
                    <a:pt x="78" y="3594"/>
                    <a:pt x="63" y="3609"/>
                    <a:pt x="63" y="3640"/>
                  </a:cubicBezTo>
                  <a:cubicBezTo>
                    <a:pt x="16" y="3733"/>
                    <a:pt x="1" y="3826"/>
                    <a:pt x="1" y="3919"/>
                  </a:cubicBezTo>
                  <a:lnTo>
                    <a:pt x="1" y="3950"/>
                  </a:lnTo>
                  <a:lnTo>
                    <a:pt x="1" y="4028"/>
                  </a:lnTo>
                  <a:lnTo>
                    <a:pt x="1" y="4043"/>
                  </a:lnTo>
                  <a:cubicBezTo>
                    <a:pt x="1" y="4137"/>
                    <a:pt x="1" y="4230"/>
                    <a:pt x="16" y="4338"/>
                  </a:cubicBezTo>
                  <a:cubicBezTo>
                    <a:pt x="16" y="4369"/>
                    <a:pt x="47" y="4416"/>
                    <a:pt x="47" y="4447"/>
                  </a:cubicBezTo>
                  <a:lnTo>
                    <a:pt x="94" y="4741"/>
                  </a:lnTo>
                  <a:cubicBezTo>
                    <a:pt x="94" y="4757"/>
                    <a:pt x="125" y="4772"/>
                    <a:pt x="125" y="4803"/>
                  </a:cubicBezTo>
                  <a:cubicBezTo>
                    <a:pt x="125" y="4819"/>
                    <a:pt x="140" y="4834"/>
                    <a:pt x="140" y="4865"/>
                  </a:cubicBezTo>
                  <a:cubicBezTo>
                    <a:pt x="156" y="4959"/>
                    <a:pt x="203" y="5052"/>
                    <a:pt x="234" y="5145"/>
                  </a:cubicBezTo>
                  <a:cubicBezTo>
                    <a:pt x="234" y="5176"/>
                    <a:pt x="249" y="5191"/>
                    <a:pt x="249" y="5207"/>
                  </a:cubicBezTo>
                  <a:lnTo>
                    <a:pt x="280" y="5269"/>
                  </a:lnTo>
                  <a:cubicBezTo>
                    <a:pt x="327" y="5408"/>
                    <a:pt x="373" y="5501"/>
                    <a:pt x="404" y="5563"/>
                  </a:cubicBezTo>
                  <a:cubicBezTo>
                    <a:pt x="404" y="5594"/>
                    <a:pt x="420" y="5610"/>
                    <a:pt x="420" y="5610"/>
                  </a:cubicBezTo>
                  <a:lnTo>
                    <a:pt x="420" y="5672"/>
                  </a:lnTo>
                  <a:lnTo>
                    <a:pt x="389" y="5967"/>
                  </a:lnTo>
                  <a:lnTo>
                    <a:pt x="373" y="6075"/>
                  </a:lnTo>
                  <a:lnTo>
                    <a:pt x="327" y="6339"/>
                  </a:lnTo>
                  <a:lnTo>
                    <a:pt x="327" y="6370"/>
                  </a:lnTo>
                  <a:lnTo>
                    <a:pt x="404" y="6370"/>
                  </a:lnTo>
                  <a:cubicBezTo>
                    <a:pt x="482" y="6416"/>
                    <a:pt x="544" y="6447"/>
                    <a:pt x="606" y="6494"/>
                  </a:cubicBezTo>
                  <a:cubicBezTo>
                    <a:pt x="792" y="6587"/>
                    <a:pt x="994" y="6696"/>
                    <a:pt x="1211" y="6773"/>
                  </a:cubicBezTo>
                  <a:lnTo>
                    <a:pt x="1490" y="6897"/>
                  </a:lnTo>
                  <a:cubicBezTo>
                    <a:pt x="1986" y="7052"/>
                    <a:pt x="2467" y="7145"/>
                    <a:pt x="2963" y="7192"/>
                  </a:cubicBezTo>
                  <a:cubicBezTo>
                    <a:pt x="3087" y="7207"/>
                    <a:pt x="3227" y="7207"/>
                    <a:pt x="3335" y="7207"/>
                  </a:cubicBezTo>
                  <a:cubicBezTo>
                    <a:pt x="3475" y="7207"/>
                    <a:pt x="3584" y="7192"/>
                    <a:pt x="3708" y="7192"/>
                  </a:cubicBezTo>
                  <a:cubicBezTo>
                    <a:pt x="4204" y="7161"/>
                    <a:pt x="4716" y="7068"/>
                    <a:pt x="5181" y="6897"/>
                  </a:cubicBezTo>
                  <a:lnTo>
                    <a:pt x="5476" y="6773"/>
                  </a:lnTo>
                  <a:cubicBezTo>
                    <a:pt x="5662" y="6696"/>
                    <a:pt x="5879" y="6603"/>
                    <a:pt x="6065" y="6494"/>
                  </a:cubicBezTo>
                  <a:cubicBezTo>
                    <a:pt x="6143" y="6447"/>
                    <a:pt x="6205" y="6416"/>
                    <a:pt x="6267" y="6370"/>
                  </a:cubicBezTo>
                  <a:cubicBezTo>
                    <a:pt x="6406" y="6292"/>
                    <a:pt x="6515" y="6215"/>
                    <a:pt x="6639" y="6122"/>
                  </a:cubicBezTo>
                  <a:cubicBezTo>
                    <a:pt x="6639" y="6106"/>
                    <a:pt x="6639" y="6075"/>
                    <a:pt x="6592" y="5936"/>
                  </a:cubicBezTo>
                  <a:cubicBezTo>
                    <a:pt x="6592" y="5905"/>
                    <a:pt x="6577" y="5858"/>
                    <a:pt x="6577" y="5827"/>
                  </a:cubicBezTo>
                  <a:cubicBezTo>
                    <a:pt x="6577" y="5734"/>
                    <a:pt x="6546" y="5625"/>
                    <a:pt x="6530" y="5532"/>
                  </a:cubicBezTo>
                  <a:cubicBezTo>
                    <a:pt x="6515" y="5517"/>
                    <a:pt x="6515" y="5470"/>
                    <a:pt x="6515" y="5455"/>
                  </a:cubicBezTo>
                  <a:lnTo>
                    <a:pt x="6515" y="5439"/>
                  </a:lnTo>
                  <a:lnTo>
                    <a:pt x="6453" y="5145"/>
                  </a:lnTo>
                  <a:lnTo>
                    <a:pt x="6422" y="5036"/>
                  </a:lnTo>
                  <a:lnTo>
                    <a:pt x="6360" y="4741"/>
                  </a:lnTo>
                  <a:cubicBezTo>
                    <a:pt x="6360" y="4695"/>
                    <a:pt x="6344" y="4664"/>
                    <a:pt x="6344" y="4617"/>
                  </a:cubicBezTo>
                  <a:lnTo>
                    <a:pt x="6282" y="4338"/>
                  </a:lnTo>
                  <a:cubicBezTo>
                    <a:pt x="6282" y="4292"/>
                    <a:pt x="6267" y="4261"/>
                    <a:pt x="6267" y="4214"/>
                  </a:cubicBezTo>
                  <a:lnTo>
                    <a:pt x="6205" y="3919"/>
                  </a:lnTo>
                  <a:cubicBezTo>
                    <a:pt x="6205" y="3888"/>
                    <a:pt x="6189" y="3842"/>
                    <a:pt x="6189" y="3811"/>
                  </a:cubicBezTo>
                  <a:cubicBezTo>
                    <a:pt x="6158" y="3718"/>
                    <a:pt x="6127" y="3609"/>
                    <a:pt x="6112" y="3516"/>
                  </a:cubicBezTo>
                  <a:lnTo>
                    <a:pt x="6112" y="3501"/>
                  </a:lnTo>
                  <a:cubicBezTo>
                    <a:pt x="6112" y="3485"/>
                    <a:pt x="6081" y="3454"/>
                    <a:pt x="6081" y="3423"/>
                  </a:cubicBezTo>
                  <a:cubicBezTo>
                    <a:pt x="6065" y="3330"/>
                    <a:pt x="6034" y="3221"/>
                    <a:pt x="6003" y="3128"/>
                  </a:cubicBezTo>
                  <a:cubicBezTo>
                    <a:pt x="5988" y="3097"/>
                    <a:pt x="5988" y="3051"/>
                    <a:pt x="5972" y="3020"/>
                  </a:cubicBezTo>
                  <a:cubicBezTo>
                    <a:pt x="5926" y="2911"/>
                    <a:pt x="5910" y="2818"/>
                    <a:pt x="5879" y="2725"/>
                  </a:cubicBezTo>
                  <a:cubicBezTo>
                    <a:pt x="5848" y="2679"/>
                    <a:pt x="5848" y="2648"/>
                    <a:pt x="5833" y="2601"/>
                  </a:cubicBezTo>
                  <a:lnTo>
                    <a:pt x="5724" y="2322"/>
                  </a:lnTo>
                  <a:cubicBezTo>
                    <a:pt x="5693" y="2291"/>
                    <a:pt x="5693" y="2291"/>
                    <a:pt x="5693" y="2275"/>
                  </a:cubicBezTo>
                  <a:lnTo>
                    <a:pt x="5662" y="2198"/>
                  </a:lnTo>
                  <a:cubicBezTo>
                    <a:pt x="5600" y="2105"/>
                    <a:pt x="5569" y="2012"/>
                    <a:pt x="5522" y="1903"/>
                  </a:cubicBezTo>
                  <a:cubicBezTo>
                    <a:pt x="5522" y="1872"/>
                    <a:pt x="5507" y="1857"/>
                    <a:pt x="5491" y="1810"/>
                  </a:cubicBezTo>
                  <a:cubicBezTo>
                    <a:pt x="5429" y="1717"/>
                    <a:pt x="5383" y="1624"/>
                    <a:pt x="5336" y="1515"/>
                  </a:cubicBezTo>
                  <a:lnTo>
                    <a:pt x="5305" y="1500"/>
                  </a:lnTo>
                  <a:cubicBezTo>
                    <a:pt x="5305" y="1484"/>
                    <a:pt x="5290" y="1438"/>
                    <a:pt x="5274" y="1422"/>
                  </a:cubicBezTo>
                  <a:lnTo>
                    <a:pt x="5104" y="1128"/>
                  </a:lnTo>
                  <a:cubicBezTo>
                    <a:pt x="5073" y="1097"/>
                    <a:pt x="5042" y="1050"/>
                    <a:pt x="5026" y="1019"/>
                  </a:cubicBezTo>
                  <a:cubicBezTo>
                    <a:pt x="4948" y="926"/>
                    <a:pt x="4886" y="817"/>
                    <a:pt x="4809" y="724"/>
                  </a:cubicBezTo>
                  <a:lnTo>
                    <a:pt x="4731" y="631"/>
                  </a:lnTo>
                  <a:cubicBezTo>
                    <a:pt x="4638" y="507"/>
                    <a:pt x="4514" y="414"/>
                    <a:pt x="4406" y="337"/>
                  </a:cubicBezTo>
                  <a:cubicBezTo>
                    <a:pt x="4375" y="321"/>
                    <a:pt x="4359" y="321"/>
                    <a:pt x="4344" y="306"/>
                  </a:cubicBezTo>
                  <a:lnTo>
                    <a:pt x="4328" y="306"/>
                  </a:lnTo>
                  <a:cubicBezTo>
                    <a:pt x="4297" y="275"/>
                    <a:pt x="4266" y="275"/>
                    <a:pt x="4251" y="259"/>
                  </a:cubicBezTo>
                  <a:lnTo>
                    <a:pt x="4220" y="259"/>
                  </a:lnTo>
                  <a:cubicBezTo>
                    <a:pt x="3948" y="110"/>
                    <a:pt x="3612" y="1"/>
                    <a:pt x="3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60"/>
            <p:cNvSpPr/>
            <p:nvPr/>
          </p:nvSpPr>
          <p:spPr>
            <a:xfrm>
              <a:off x="2046575" y="3509275"/>
              <a:ext cx="164800" cy="174500"/>
            </a:xfrm>
            <a:custGeom>
              <a:avLst/>
              <a:gdLst/>
              <a:ahLst/>
              <a:cxnLst/>
              <a:rect l="l" t="t" r="r" b="b"/>
              <a:pathLst>
                <a:path w="6592" h="6980" extrusionOk="0">
                  <a:moveTo>
                    <a:pt x="2497" y="0"/>
                  </a:moveTo>
                  <a:cubicBezTo>
                    <a:pt x="2451" y="31"/>
                    <a:pt x="2420" y="78"/>
                    <a:pt x="2358" y="109"/>
                  </a:cubicBezTo>
                  <a:lnTo>
                    <a:pt x="4390" y="78"/>
                  </a:lnTo>
                  <a:cubicBezTo>
                    <a:pt x="4374" y="62"/>
                    <a:pt x="4359" y="62"/>
                    <a:pt x="4343" y="31"/>
                  </a:cubicBezTo>
                  <a:lnTo>
                    <a:pt x="4312" y="31"/>
                  </a:lnTo>
                  <a:cubicBezTo>
                    <a:pt x="4297" y="16"/>
                    <a:pt x="4266" y="0"/>
                    <a:pt x="4235" y="0"/>
                  </a:cubicBezTo>
                  <a:close/>
                  <a:moveTo>
                    <a:pt x="2094" y="388"/>
                  </a:moveTo>
                  <a:lnTo>
                    <a:pt x="2048" y="419"/>
                  </a:lnTo>
                  <a:lnTo>
                    <a:pt x="1986" y="496"/>
                  </a:lnTo>
                  <a:lnTo>
                    <a:pt x="4824" y="496"/>
                  </a:lnTo>
                  <a:lnTo>
                    <a:pt x="4746" y="388"/>
                  </a:lnTo>
                  <a:close/>
                  <a:moveTo>
                    <a:pt x="1738" y="791"/>
                  </a:moveTo>
                  <a:lnTo>
                    <a:pt x="1706" y="853"/>
                  </a:lnTo>
                  <a:lnTo>
                    <a:pt x="1660" y="915"/>
                  </a:lnTo>
                  <a:lnTo>
                    <a:pt x="5119" y="915"/>
                  </a:lnTo>
                  <a:cubicBezTo>
                    <a:pt x="5072" y="853"/>
                    <a:pt x="5057" y="807"/>
                    <a:pt x="5041" y="791"/>
                  </a:cubicBezTo>
                  <a:close/>
                  <a:moveTo>
                    <a:pt x="1427" y="1194"/>
                  </a:moveTo>
                  <a:cubicBezTo>
                    <a:pt x="1412" y="1225"/>
                    <a:pt x="1396" y="1256"/>
                    <a:pt x="1365" y="1272"/>
                  </a:cubicBezTo>
                  <a:lnTo>
                    <a:pt x="1350" y="1303"/>
                  </a:lnTo>
                  <a:lnTo>
                    <a:pt x="5367" y="1303"/>
                  </a:lnTo>
                  <a:lnTo>
                    <a:pt x="5320" y="1272"/>
                  </a:lnTo>
                  <a:cubicBezTo>
                    <a:pt x="5305" y="1256"/>
                    <a:pt x="5289" y="1225"/>
                    <a:pt x="5289" y="1194"/>
                  </a:cubicBezTo>
                  <a:close/>
                  <a:moveTo>
                    <a:pt x="1117" y="1613"/>
                  </a:moveTo>
                  <a:cubicBezTo>
                    <a:pt x="1102" y="1644"/>
                    <a:pt x="1055" y="1691"/>
                    <a:pt x="1040" y="1722"/>
                  </a:cubicBezTo>
                  <a:lnTo>
                    <a:pt x="5537" y="1706"/>
                  </a:lnTo>
                  <a:cubicBezTo>
                    <a:pt x="5522" y="1660"/>
                    <a:pt x="5506" y="1629"/>
                    <a:pt x="5506" y="1613"/>
                  </a:cubicBezTo>
                  <a:close/>
                  <a:moveTo>
                    <a:pt x="822" y="2016"/>
                  </a:moveTo>
                  <a:lnTo>
                    <a:pt x="745" y="2125"/>
                  </a:lnTo>
                  <a:lnTo>
                    <a:pt x="5708" y="2125"/>
                  </a:lnTo>
                  <a:lnTo>
                    <a:pt x="5708" y="2094"/>
                  </a:lnTo>
                  <a:lnTo>
                    <a:pt x="5677" y="2016"/>
                  </a:lnTo>
                  <a:close/>
                  <a:moveTo>
                    <a:pt x="559" y="2420"/>
                  </a:moveTo>
                  <a:lnTo>
                    <a:pt x="543" y="2466"/>
                  </a:lnTo>
                  <a:cubicBezTo>
                    <a:pt x="512" y="2482"/>
                    <a:pt x="497" y="2513"/>
                    <a:pt x="481" y="2544"/>
                  </a:cubicBezTo>
                  <a:lnTo>
                    <a:pt x="5863" y="2544"/>
                  </a:lnTo>
                  <a:cubicBezTo>
                    <a:pt x="5848" y="2497"/>
                    <a:pt x="5848" y="2466"/>
                    <a:pt x="5832" y="2420"/>
                  </a:cubicBezTo>
                  <a:close/>
                  <a:moveTo>
                    <a:pt x="311" y="2854"/>
                  </a:moveTo>
                  <a:lnTo>
                    <a:pt x="249" y="2947"/>
                  </a:lnTo>
                  <a:lnTo>
                    <a:pt x="6003" y="2947"/>
                  </a:lnTo>
                  <a:cubicBezTo>
                    <a:pt x="5987" y="2900"/>
                    <a:pt x="5972" y="2869"/>
                    <a:pt x="5972" y="2854"/>
                  </a:cubicBezTo>
                  <a:close/>
                  <a:moveTo>
                    <a:pt x="93" y="3257"/>
                  </a:moveTo>
                  <a:cubicBezTo>
                    <a:pt x="93" y="3273"/>
                    <a:pt x="78" y="3288"/>
                    <a:pt x="78" y="3319"/>
                  </a:cubicBezTo>
                  <a:lnTo>
                    <a:pt x="78" y="3335"/>
                  </a:lnTo>
                  <a:cubicBezTo>
                    <a:pt x="78" y="3350"/>
                    <a:pt x="47" y="3366"/>
                    <a:pt x="47" y="3397"/>
                  </a:cubicBezTo>
                  <a:lnTo>
                    <a:pt x="6127" y="3397"/>
                  </a:lnTo>
                  <a:cubicBezTo>
                    <a:pt x="6096" y="3350"/>
                    <a:pt x="6096" y="3350"/>
                    <a:pt x="6096" y="3335"/>
                  </a:cubicBezTo>
                  <a:cubicBezTo>
                    <a:pt x="6096" y="3319"/>
                    <a:pt x="6080" y="3273"/>
                    <a:pt x="6080" y="3257"/>
                  </a:cubicBezTo>
                  <a:close/>
                  <a:moveTo>
                    <a:pt x="0" y="3660"/>
                  </a:moveTo>
                  <a:lnTo>
                    <a:pt x="0" y="3676"/>
                  </a:lnTo>
                  <a:lnTo>
                    <a:pt x="0" y="3753"/>
                  </a:lnTo>
                  <a:lnTo>
                    <a:pt x="0" y="3784"/>
                  </a:lnTo>
                  <a:lnTo>
                    <a:pt x="6220" y="3784"/>
                  </a:lnTo>
                  <a:cubicBezTo>
                    <a:pt x="6204" y="3738"/>
                    <a:pt x="6173" y="3707"/>
                    <a:pt x="6173" y="3660"/>
                  </a:cubicBezTo>
                  <a:close/>
                  <a:moveTo>
                    <a:pt x="0" y="4064"/>
                  </a:moveTo>
                  <a:cubicBezTo>
                    <a:pt x="0" y="4110"/>
                    <a:pt x="0" y="4141"/>
                    <a:pt x="16" y="4188"/>
                  </a:cubicBezTo>
                  <a:lnTo>
                    <a:pt x="6297" y="4188"/>
                  </a:lnTo>
                  <a:cubicBezTo>
                    <a:pt x="6282" y="4141"/>
                    <a:pt x="6282" y="4110"/>
                    <a:pt x="6282" y="4064"/>
                  </a:cubicBezTo>
                  <a:close/>
                  <a:moveTo>
                    <a:pt x="78" y="4482"/>
                  </a:moveTo>
                  <a:cubicBezTo>
                    <a:pt x="78" y="4498"/>
                    <a:pt x="78" y="4513"/>
                    <a:pt x="93" y="4529"/>
                  </a:cubicBezTo>
                  <a:cubicBezTo>
                    <a:pt x="93" y="4560"/>
                    <a:pt x="93" y="4575"/>
                    <a:pt x="109" y="4591"/>
                  </a:cubicBezTo>
                  <a:lnTo>
                    <a:pt x="6390" y="4591"/>
                  </a:lnTo>
                  <a:cubicBezTo>
                    <a:pt x="6375" y="4560"/>
                    <a:pt x="6359" y="4513"/>
                    <a:pt x="6359" y="4482"/>
                  </a:cubicBezTo>
                  <a:close/>
                  <a:moveTo>
                    <a:pt x="202" y="4901"/>
                  </a:moveTo>
                  <a:cubicBezTo>
                    <a:pt x="202" y="4917"/>
                    <a:pt x="233" y="4932"/>
                    <a:pt x="233" y="4963"/>
                  </a:cubicBezTo>
                  <a:lnTo>
                    <a:pt x="249" y="5025"/>
                  </a:lnTo>
                  <a:lnTo>
                    <a:pt x="6452" y="5025"/>
                  </a:lnTo>
                  <a:lnTo>
                    <a:pt x="6437" y="4901"/>
                  </a:lnTo>
                  <a:close/>
                  <a:moveTo>
                    <a:pt x="404" y="5304"/>
                  </a:moveTo>
                  <a:cubicBezTo>
                    <a:pt x="419" y="5351"/>
                    <a:pt x="419" y="5366"/>
                    <a:pt x="419" y="5366"/>
                  </a:cubicBezTo>
                  <a:lnTo>
                    <a:pt x="419" y="5428"/>
                  </a:lnTo>
                  <a:lnTo>
                    <a:pt x="6530" y="5428"/>
                  </a:lnTo>
                  <a:cubicBezTo>
                    <a:pt x="6514" y="5382"/>
                    <a:pt x="6514" y="5366"/>
                    <a:pt x="6514" y="5335"/>
                  </a:cubicBezTo>
                  <a:lnTo>
                    <a:pt x="6514" y="5304"/>
                  </a:lnTo>
                  <a:close/>
                  <a:moveTo>
                    <a:pt x="357" y="5723"/>
                  </a:moveTo>
                  <a:lnTo>
                    <a:pt x="342" y="5832"/>
                  </a:lnTo>
                  <a:lnTo>
                    <a:pt x="6592" y="5832"/>
                  </a:lnTo>
                  <a:cubicBezTo>
                    <a:pt x="6561" y="5801"/>
                    <a:pt x="6561" y="5754"/>
                    <a:pt x="6561" y="5723"/>
                  </a:cubicBezTo>
                  <a:close/>
                  <a:moveTo>
                    <a:pt x="388" y="6126"/>
                  </a:moveTo>
                  <a:cubicBezTo>
                    <a:pt x="435" y="6157"/>
                    <a:pt x="497" y="6204"/>
                    <a:pt x="574" y="6235"/>
                  </a:cubicBezTo>
                  <a:lnTo>
                    <a:pt x="6049" y="6235"/>
                  </a:lnTo>
                  <a:cubicBezTo>
                    <a:pt x="6096" y="6204"/>
                    <a:pt x="6158" y="6157"/>
                    <a:pt x="6235" y="6126"/>
                  </a:cubicBezTo>
                  <a:close/>
                  <a:moveTo>
                    <a:pt x="1179" y="6545"/>
                  </a:moveTo>
                  <a:lnTo>
                    <a:pt x="1474" y="6669"/>
                  </a:lnTo>
                  <a:lnTo>
                    <a:pt x="5134" y="6669"/>
                  </a:lnTo>
                  <a:lnTo>
                    <a:pt x="5429" y="6545"/>
                  </a:lnTo>
                  <a:close/>
                  <a:moveTo>
                    <a:pt x="2947" y="6964"/>
                  </a:moveTo>
                  <a:cubicBezTo>
                    <a:pt x="3056" y="6964"/>
                    <a:pt x="3180" y="6979"/>
                    <a:pt x="3304" y="6979"/>
                  </a:cubicBezTo>
                  <a:cubicBezTo>
                    <a:pt x="3428" y="6979"/>
                    <a:pt x="3568" y="6979"/>
                    <a:pt x="3676" y="6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60"/>
            <p:cNvSpPr/>
            <p:nvPr/>
          </p:nvSpPr>
          <p:spPr>
            <a:xfrm>
              <a:off x="2088050" y="3634900"/>
              <a:ext cx="49675" cy="11650"/>
            </a:xfrm>
            <a:custGeom>
              <a:avLst/>
              <a:gdLst/>
              <a:ahLst/>
              <a:cxnLst/>
              <a:rect l="l" t="t" r="r" b="b"/>
              <a:pathLst>
                <a:path w="1987" h="466" extrusionOk="0">
                  <a:moveTo>
                    <a:pt x="16" y="0"/>
                  </a:moveTo>
                  <a:cubicBezTo>
                    <a:pt x="16" y="0"/>
                    <a:pt x="1" y="16"/>
                    <a:pt x="1" y="47"/>
                  </a:cubicBezTo>
                  <a:cubicBezTo>
                    <a:pt x="358" y="109"/>
                    <a:pt x="683" y="186"/>
                    <a:pt x="1009" y="279"/>
                  </a:cubicBezTo>
                  <a:cubicBezTo>
                    <a:pt x="1164" y="326"/>
                    <a:pt x="1335" y="388"/>
                    <a:pt x="1490" y="419"/>
                  </a:cubicBezTo>
                  <a:cubicBezTo>
                    <a:pt x="1567" y="434"/>
                    <a:pt x="1645" y="434"/>
                    <a:pt x="1723" y="465"/>
                  </a:cubicBezTo>
                  <a:lnTo>
                    <a:pt x="1986" y="465"/>
                  </a:lnTo>
                  <a:cubicBezTo>
                    <a:pt x="1909" y="434"/>
                    <a:pt x="1800" y="419"/>
                    <a:pt x="1723" y="403"/>
                  </a:cubicBezTo>
                  <a:cubicBezTo>
                    <a:pt x="1645" y="388"/>
                    <a:pt x="1567" y="341"/>
                    <a:pt x="1490" y="326"/>
                  </a:cubicBezTo>
                  <a:cubicBezTo>
                    <a:pt x="1335" y="264"/>
                    <a:pt x="1164" y="202"/>
                    <a:pt x="1009" y="171"/>
                  </a:cubicBezTo>
                  <a:cubicBezTo>
                    <a:pt x="683" y="93"/>
                    <a:pt x="358" y="3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60"/>
            <p:cNvSpPr/>
            <p:nvPr/>
          </p:nvSpPr>
          <p:spPr>
            <a:xfrm>
              <a:off x="2067900" y="3641100"/>
              <a:ext cx="41500" cy="2350"/>
            </a:xfrm>
            <a:custGeom>
              <a:avLst/>
              <a:gdLst/>
              <a:ahLst/>
              <a:cxnLst/>
              <a:rect l="l" t="t" r="r" b="b"/>
              <a:pathLst>
                <a:path w="1660" h="94" extrusionOk="0">
                  <a:moveTo>
                    <a:pt x="853" y="0"/>
                  </a:moveTo>
                  <a:cubicBezTo>
                    <a:pt x="574" y="0"/>
                    <a:pt x="280" y="16"/>
                    <a:pt x="16" y="31"/>
                  </a:cubicBezTo>
                  <a:cubicBezTo>
                    <a:pt x="0" y="31"/>
                    <a:pt x="0" y="62"/>
                    <a:pt x="0" y="62"/>
                  </a:cubicBezTo>
                  <a:cubicBezTo>
                    <a:pt x="264" y="62"/>
                    <a:pt x="543" y="62"/>
                    <a:pt x="822" y="78"/>
                  </a:cubicBezTo>
                  <a:cubicBezTo>
                    <a:pt x="947" y="93"/>
                    <a:pt x="1102" y="93"/>
                    <a:pt x="1241" y="93"/>
                  </a:cubicBezTo>
                  <a:lnTo>
                    <a:pt x="1660" y="93"/>
                  </a:lnTo>
                  <a:lnTo>
                    <a:pt x="1660" y="78"/>
                  </a:lnTo>
                  <a:cubicBezTo>
                    <a:pt x="1582" y="62"/>
                    <a:pt x="1505" y="31"/>
                    <a:pt x="1443" y="31"/>
                  </a:cubicBezTo>
                  <a:cubicBezTo>
                    <a:pt x="1396" y="31"/>
                    <a:pt x="1319" y="16"/>
                    <a:pt x="1257" y="16"/>
                  </a:cubicBezTo>
                  <a:cubicBezTo>
                    <a:pt x="1117" y="16"/>
                    <a:pt x="978" y="0"/>
                    <a:pt x="8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60"/>
            <p:cNvSpPr/>
            <p:nvPr/>
          </p:nvSpPr>
          <p:spPr>
            <a:xfrm>
              <a:off x="2138300" y="3504950"/>
              <a:ext cx="147350" cy="207450"/>
            </a:xfrm>
            <a:custGeom>
              <a:avLst/>
              <a:gdLst/>
              <a:ahLst/>
              <a:cxnLst/>
              <a:rect l="l" t="t" r="r" b="b"/>
              <a:pathLst>
                <a:path w="5894" h="8298" extrusionOk="0">
                  <a:moveTo>
                    <a:pt x="338" y="0"/>
                  </a:moveTo>
                  <a:cubicBezTo>
                    <a:pt x="88" y="0"/>
                    <a:pt x="1" y="289"/>
                    <a:pt x="379" y="1228"/>
                  </a:cubicBezTo>
                  <a:cubicBezTo>
                    <a:pt x="1108" y="3120"/>
                    <a:pt x="3125" y="7757"/>
                    <a:pt x="4800" y="8269"/>
                  </a:cubicBezTo>
                  <a:cubicBezTo>
                    <a:pt x="4835" y="8280"/>
                    <a:pt x="4913" y="8297"/>
                    <a:pt x="5011" y="8297"/>
                  </a:cubicBezTo>
                  <a:cubicBezTo>
                    <a:pt x="5339" y="8297"/>
                    <a:pt x="5894" y="8104"/>
                    <a:pt x="5870" y="6827"/>
                  </a:cubicBezTo>
                  <a:cubicBezTo>
                    <a:pt x="5839" y="5136"/>
                    <a:pt x="3497" y="2205"/>
                    <a:pt x="1248" y="483"/>
                  </a:cubicBezTo>
                  <a:cubicBezTo>
                    <a:pt x="974" y="270"/>
                    <a:pt x="579" y="0"/>
                    <a:pt x="338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60"/>
            <p:cNvSpPr/>
            <p:nvPr/>
          </p:nvSpPr>
          <p:spPr>
            <a:xfrm>
              <a:off x="2136650" y="3501400"/>
              <a:ext cx="123200" cy="136625"/>
            </a:xfrm>
            <a:custGeom>
              <a:avLst/>
              <a:gdLst/>
              <a:ahLst/>
              <a:cxnLst/>
              <a:rect l="l" t="t" r="r" b="b"/>
              <a:pathLst>
                <a:path w="4928" h="5465" extrusionOk="0">
                  <a:moveTo>
                    <a:pt x="338" y="0"/>
                  </a:moveTo>
                  <a:cubicBezTo>
                    <a:pt x="55" y="0"/>
                    <a:pt x="0" y="340"/>
                    <a:pt x="213" y="1075"/>
                  </a:cubicBezTo>
                  <a:cubicBezTo>
                    <a:pt x="616" y="2471"/>
                    <a:pt x="2307" y="5464"/>
                    <a:pt x="2307" y="5464"/>
                  </a:cubicBezTo>
                  <a:lnTo>
                    <a:pt x="4928" y="3991"/>
                  </a:lnTo>
                  <a:cubicBezTo>
                    <a:pt x="4928" y="3991"/>
                    <a:pt x="2911" y="1851"/>
                    <a:pt x="1624" y="780"/>
                  </a:cubicBezTo>
                  <a:cubicBezTo>
                    <a:pt x="1030" y="274"/>
                    <a:pt x="592" y="0"/>
                    <a:pt x="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60"/>
            <p:cNvSpPr/>
            <p:nvPr/>
          </p:nvSpPr>
          <p:spPr>
            <a:xfrm>
              <a:off x="2191200" y="3591075"/>
              <a:ext cx="55075" cy="32200"/>
            </a:xfrm>
            <a:custGeom>
              <a:avLst/>
              <a:gdLst/>
              <a:ahLst/>
              <a:cxnLst/>
              <a:rect l="l" t="t" r="r" b="b"/>
              <a:pathLst>
                <a:path w="2203" h="1288" extrusionOk="0">
                  <a:moveTo>
                    <a:pt x="2203" y="1"/>
                  </a:moveTo>
                  <a:lnTo>
                    <a:pt x="2203" y="1"/>
                  </a:lnTo>
                  <a:cubicBezTo>
                    <a:pt x="1288" y="481"/>
                    <a:pt x="218" y="1179"/>
                    <a:pt x="32" y="1257"/>
                  </a:cubicBezTo>
                  <a:cubicBezTo>
                    <a:pt x="1" y="1288"/>
                    <a:pt x="32" y="1288"/>
                    <a:pt x="32" y="1288"/>
                  </a:cubicBezTo>
                  <a:cubicBezTo>
                    <a:pt x="218" y="1164"/>
                    <a:pt x="1195" y="699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0"/>
            <p:cNvSpPr/>
            <p:nvPr/>
          </p:nvSpPr>
          <p:spPr>
            <a:xfrm>
              <a:off x="2163675" y="3578675"/>
              <a:ext cx="34925" cy="59350"/>
            </a:xfrm>
            <a:custGeom>
              <a:avLst/>
              <a:gdLst/>
              <a:ahLst/>
              <a:cxnLst/>
              <a:rect l="l" t="t" r="r" b="b"/>
              <a:pathLst>
                <a:path w="1397" h="2374" extrusionOk="0">
                  <a:moveTo>
                    <a:pt x="0" y="0"/>
                  </a:moveTo>
                  <a:cubicBezTo>
                    <a:pt x="68" y="189"/>
                    <a:pt x="170" y="400"/>
                    <a:pt x="267" y="605"/>
                  </a:cubicBezTo>
                  <a:lnTo>
                    <a:pt x="267" y="605"/>
                  </a:lnTo>
                  <a:cubicBezTo>
                    <a:pt x="258" y="594"/>
                    <a:pt x="247" y="583"/>
                    <a:pt x="233" y="574"/>
                  </a:cubicBezTo>
                  <a:lnTo>
                    <a:pt x="62" y="342"/>
                  </a:lnTo>
                  <a:cubicBezTo>
                    <a:pt x="62" y="337"/>
                    <a:pt x="60" y="335"/>
                    <a:pt x="56" y="335"/>
                  </a:cubicBezTo>
                  <a:cubicBezTo>
                    <a:pt x="47" y="335"/>
                    <a:pt x="31" y="346"/>
                    <a:pt x="31" y="357"/>
                  </a:cubicBezTo>
                  <a:cubicBezTo>
                    <a:pt x="93" y="435"/>
                    <a:pt x="140" y="512"/>
                    <a:pt x="171" y="590"/>
                  </a:cubicBezTo>
                  <a:cubicBezTo>
                    <a:pt x="217" y="667"/>
                    <a:pt x="264" y="745"/>
                    <a:pt x="311" y="822"/>
                  </a:cubicBezTo>
                  <a:cubicBezTo>
                    <a:pt x="342" y="900"/>
                    <a:pt x="404" y="977"/>
                    <a:pt x="466" y="1039"/>
                  </a:cubicBezTo>
                  <a:lnTo>
                    <a:pt x="481" y="1055"/>
                  </a:lnTo>
                  <a:cubicBezTo>
                    <a:pt x="543" y="1195"/>
                    <a:pt x="621" y="1350"/>
                    <a:pt x="698" y="1489"/>
                  </a:cubicBezTo>
                  <a:cubicBezTo>
                    <a:pt x="853" y="1799"/>
                    <a:pt x="1024" y="2079"/>
                    <a:pt x="1226" y="2373"/>
                  </a:cubicBezTo>
                  <a:cubicBezTo>
                    <a:pt x="1288" y="2358"/>
                    <a:pt x="1365" y="2342"/>
                    <a:pt x="1396" y="2280"/>
                  </a:cubicBezTo>
                  <a:lnTo>
                    <a:pt x="1396" y="2280"/>
                  </a:lnTo>
                  <a:cubicBezTo>
                    <a:pt x="1334" y="2296"/>
                    <a:pt x="1303" y="2327"/>
                    <a:pt x="1241" y="2358"/>
                  </a:cubicBezTo>
                  <a:cubicBezTo>
                    <a:pt x="993" y="1861"/>
                    <a:pt x="1024" y="1970"/>
                    <a:pt x="776" y="1489"/>
                  </a:cubicBezTo>
                  <a:cubicBezTo>
                    <a:pt x="667" y="1241"/>
                    <a:pt x="528" y="1008"/>
                    <a:pt x="404" y="745"/>
                  </a:cubicBezTo>
                  <a:cubicBezTo>
                    <a:pt x="295" y="497"/>
                    <a:pt x="155" y="233"/>
                    <a:pt x="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0"/>
            <p:cNvSpPr/>
            <p:nvPr/>
          </p:nvSpPr>
          <p:spPr>
            <a:xfrm>
              <a:off x="1965775" y="3558650"/>
              <a:ext cx="94100" cy="155275"/>
            </a:xfrm>
            <a:custGeom>
              <a:avLst/>
              <a:gdLst/>
              <a:ahLst/>
              <a:cxnLst/>
              <a:rect l="l" t="t" r="r" b="b"/>
              <a:pathLst>
                <a:path w="3764" h="6211" extrusionOk="0">
                  <a:moveTo>
                    <a:pt x="1585" y="1"/>
                  </a:moveTo>
                  <a:cubicBezTo>
                    <a:pt x="1547" y="1"/>
                    <a:pt x="1516" y="14"/>
                    <a:pt x="1495" y="41"/>
                  </a:cubicBezTo>
                  <a:cubicBezTo>
                    <a:pt x="1154" y="507"/>
                    <a:pt x="255" y="3081"/>
                    <a:pt x="162" y="3779"/>
                  </a:cubicBezTo>
                  <a:cubicBezTo>
                    <a:pt x="0" y="5099"/>
                    <a:pt x="573" y="6210"/>
                    <a:pt x="1396" y="6210"/>
                  </a:cubicBezTo>
                  <a:cubicBezTo>
                    <a:pt x="1444" y="6210"/>
                    <a:pt x="1493" y="6206"/>
                    <a:pt x="1542" y="6199"/>
                  </a:cubicBezTo>
                  <a:cubicBezTo>
                    <a:pt x="2317" y="6090"/>
                    <a:pt x="2736" y="4648"/>
                    <a:pt x="3620" y="2368"/>
                  </a:cubicBezTo>
                  <a:cubicBezTo>
                    <a:pt x="3764" y="1995"/>
                    <a:pt x="2061" y="1"/>
                    <a:pt x="1585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0"/>
            <p:cNvSpPr/>
            <p:nvPr/>
          </p:nvSpPr>
          <p:spPr>
            <a:xfrm>
              <a:off x="2034175" y="3617825"/>
              <a:ext cx="21725" cy="58200"/>
            </a:xfrm>
            <a:custGeom>
              <a:avLst/>
              <a:gdLst/>
              <a:ahLst/>
              <a:cxnLst/>
              <a:rect l="l" t="t" r="r" b="b"/>
              <a:pathLst>
                <a:path w="869" h="2328" extrusionOk="0">
                  <a:moveTo>
                    <a:pt x="869" y="1"/>
                  </a:moveTo>
                  <a:lnTo>
                    <a:pt x="760" y="295"/>
                  </a:lnTo>
                  <a:lnTo>
                    <a:pt x="636" y="575"/>
                  </a:lnTo>
                  <a:lnTo>
                    <a:pt x="419" y="1164"/>
                  </a:lnTo>
                  <a:cubicBezTo>
                    <a:pt x="357" y="1350"/>
                    <a:pt x="279" y="1552"/>
                    <a:pt x="202" y="1738"/>
                  </a:cubicBezTo>
                  <a:cubicBezTo>
                    <a:pt x="140" y="1939"/>
                    <a:pt x="62" y="2126"/>
                    <a:pt x="0" y="2327"/>
                  </a:cubicBezTo>
                  <a:cubicBezTo>
                    <a:pt x="109" y="2126"/>
                    <a:pt x="186" y="1955"/>
                    <a:pt x="279" y="1738"/>
                  </a:cubicBezTo>
                  <a:cubicBezTo>
                    <a:pt x="357" y="1567"/>
                    <a:pt x="434" y="1381"/>
                    <a:pt x="512" y="1180"/>
                  </a:cubicBezTo>
                  <a:cubicBezTo>
                    <a:pt x="589" y="993"/>
                    <a:pt x="667" y="792"/>
                    <a:pt x="714" y="606"/>
                  </a:cubicBezTo>
                  <a:cubicBezTo>
                    <a:pt x="776" y="404"/>
                    <a:pt x="838" y="218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0"/>
            <p:cNvSpPr/>
            <p:nvPr/>
          </p:nvSpPr>
          <p:spPr>
            <a:xfrm>
              <a:off x="1987625" y="3507000"/>
              <a:ext cx="110150" cy="119000"/>
            </a:xfrm>
            <a:custGeom>
              <a:avLst/>
              <a:gdLst/>
              <a:ahLst/>
              <a:cxnLst/>
              <a:rect l="l" t="t" r="r" b="b"/>
              <a:pathLst>
                <a:path w="4406" h="4760" extrusionOk="0">
                  <a:moveTo>
                    <a:pt x="4071" y="1"/>
                  </a:moveTo>
                  <a:cubicBezTo>
                    <a:pt x="3627" y="1"/>
                    <a:pt x="2552" y="415"/>
                    <a:pt x="2281" y="510"/>
                  </a:cubicBezTo>
                  <a:cubicBezTo>
                    <a:pt x="1971" y="618"/>
                    <a:pt x="885" y="1425"/>
                    <a:pt x="606" y="1658"/>
                  </a:cubicBezTo>
                  <a:cubicBezTo>
                    <a:pt x="342" y="1890"/>
                    <a:pt x="125" y="2991"/>
                    <a:pt x="1" y="3767"/>
                  </a:cubicBezTo>
                  <a:lnTo>
                    <a:pt x="2715" y="4759"/>
                  </a:lnTo>
                  <a:cubicBezTo>
                    <a:pt x="2715" y="4759"/>
                    <a:pt x="3056" y="4062"/>
                    <a:pt x="3242" y="3782"/>
                  </a:cubicBezTo>
                  <a:cubicBezTo>
                    <a:pt x="3630" y="3255"/>
                    <a:pt x="3630" y="2526"/>
                    <a:pt x="3801" y="2216"/>
                  </a:cubicBezTo>
                  <a:cubicBezTo>
                    <a:pt x="4080" y="1751"/>
                    <a:pt x="4235" y="1673"/>
                    <a:pt x="4220" y="1533"/>
                  </a:cubicBezTo>
                  <a:cubicBezTo>
                    <a:pt x="4206" y="1478"/>
                    <a:pt x="4094" y="1445"/>
                    <a:pt x="3949" y="1445"/>
                  </a:cubicBezTo>
                  <a:cubicBezTo>
                    <a:pt x="3769" y="1445"/>
                    <a:pt x="3537" y="1497"/>
                    <a:pt x="3382" y="1627"/>
                  </a:cubicBezTo>
                  <a:cubicBezTo>
                    <a:pt x="3072" y="1875"/>
                    <a:pt x="3010" y="2371"/>
                    <a:pt x="2762" y="2495"/>
                  </a:cubicBezTo>
                  <a:cubicBezTo>
                    <a:pt x="2703" y="2519"/>
                    <a:pt x="2637" y="2530"/>
                    <a:pt x="2569" y="2530"/>
                  </a:cubicBezTo>
                  <a:cubicBezTo>
                    <a:pt x="2330" y="2530"/>
                    <a:pt x="2065" y="2402"/>
                    <a:pt x="2017" y="2293"/>
                  </a:cubicBezTo>
                  <a:cubicBezTo>
                    <a:pt x="1924" y="2061"/>
                    <a:pt x="2312" y="1518"/>
                    <a:pt x="2483" y="1440"/>
                  </a:cubicBezTo>
                  <a:cubicBezTo>
                    <a:pt x="2638" y="1363"/>
                    <a:pt x="2932" y="1177"/>
                    <a:pt x="3522" y="944"/>
                  </a:cubicBezTo>
                  <a:cubicBezTo>
                    <a:pt x="4173" y="696"/>
                    <a:pt x="4406" y="153"/>
                    <a:pt x="4220" y="29"/>
                  </a:cubicBezTo>
                  <a:cubicBezTo>
                    <a:pt x="4186" y="9"/>
                    <a:pt x="4135" y="1"/>
                    <a:pt x="407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60"/>
            <p:cNvSpPr/>
            <p:nvPr/>
          </p:nvSpPr>
          <p:spPr>
            <a:xfrm>
              <a:off x="2078750" y="3533700"/>
              <a:ext cx="8950" cy="8650"/>
            </a:xfrm>
            <a:custGeom>
              <a:avLst/>
              <a:gdLst/>
              <a:ahLst/>
              <a:cxnLst/>
              <a:rect l="l" t="t" r="r" b="b"/>
              <a:pathLst>
                <a:path w="358" h="346" extrusionOk="0">
                  <a:moveTo>
                    <a:pt x="295" y="1"/>
                  </a:moveTo>
                  <a:cubicBezTo>
                    <a:pt x="296" y="31"/>
                    <a:pt x="311" y="47"/>
                    <a:pt x="311" y="62"/>
                  </a:cubicBezTo>
                  <a:lnTo>
                    <a:pt x="311" y="124"/>
                  </a:lnTo>
                  <a:cubicBezTo>
                    <a:pt x="311" y="171"/>
                    <a:pt x="280" y="202"/>
                    <a:pt x="264" y="217"/>
                  </a:cubicBezTo>
                  <a:cubicBezTo>
                    <a:pt x="187" y="279"/>
                    <a:pt x="109" y="326"/>
                    <a:pt x="1" y="341"/>
                  </a:cubicBezTo>
                  <a:cubicBezTo>
                    <a:pt x="20" y="344"/>
                    <a:pt x="39" y="345"/>
                    <a:pt x="58" y="345"/>
                  </a:cubicBezTo>
                  <a:cubicBezTo>
                    <a:pt x="147" y="345"/>
                    <a:pt x="232" y="318"/>
                    <a:pt x="295" y="279"/>
                  </a:cubicBezTo>
                  <a:cubicBezTo>
                    <a:pt x="342" y="233"/>
                    <a:pt x="357" y="186"/>
                    <a:pt x="357" y="140"/>
                  </a:cubicBezTo>
                  <a:cubicBezTo>
                    <a:pt x="357" y="124"/>
                    <a:pt x="342" y="109"/>
                    <a:pt x="342" y="78"/>
                  </a:cubicBezTo>
                  <a:cubicBezTo>
                    <a:pt x="342" y="62"/>
                    <a:pt x="311" y="47"/>
                    <a:pt x="311" y="47"/>
                  </a:cubicBezTo>
                  <a:cubicBezTo>
                    <a:pt x="311" y="31"/>
                    <a:pt x="296" y="31"/>
                    <a:pt x="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60"/>
            <p:cNvSpPr/>
            <p:nvPr/>
          </p:nvSpPr>
          <p:spPr>
            <a:xfrm>
              <a:off x="2002750" y="3514525"/>
              <a:ext cx="85250" cy="47875"/>
            </a:xfrm>
            <a:custGeom>
              <a:avLst/>
              <a:gdLst/>
              <a:ahLst/>
              <a:cxnLst/>
              <a:rect l="l" t="t" r="r" b="b"/>
              <a:pathLst>
                <a:path w="3410" h="1915" extrusionOk="0">
                  <a:moveTo>
                    <a:pt x="1672" y="1"/>
                  </a:moveTo>
                  <a:cubicBezTo>
                    <a:pt x="1613" y="1"/>
                    <a:pt x="1562" y="8"/>
                    <a:pt x="1521" y="23"/>
                  </a:cubicBezTo>
                  <a:cubicBezTo>
                    <a:pt x="900" y="255"/>
                    <a:pt x="249" y="969"/>
                    <a:pt x="1" y="1357"/>
                  </a:cubicBezTo>
                  <a:lnTo>
                    <a:pt x="1335" y="1915"/>
                  </a:lnTo>
                  <a:cubicBezTo>
                    <a:pt x="1335" y="1915"/>
                    <a:pt x="1567" y="1186"/>
                    <a:pt x="1753" y="969"/>
                  </a:cubicBezTo>
                  <a:cubicBezTo>
                    <a:pt x="1779" y="932"/>
                    <a:pt x="1838" y="918"/>
                    <a:pt x="1915" y="918"/>
                  </a:cubicBezTo>
                  <a:cubicBezTo>
                    <a:pt x="2165" y="918"/>
                    <a:pt x="2608" y="1069"/>
                    <a:pt x="2715" y="1093"/>
                  </a:cubicBezTo>
                  <a:cubicBezTo>
                    <a:pt x="2823" y="1106"/>
                    <a:pt x="2920" y="1116"/>
                    <a:pt x="3006" y="1116"/>
                  </a:cubicBezTo>
                  <a:cubicBezTo>
                    <a:pt x="3214" y="1116"/>
                    <a:pt x="3349" y="1059"/>
                    <a:pt x="3382" y="860"/>
                  </a:cubicBezTo>
                  <a:cubicBezTo>
                    <a:pt x="3410" y="594"/>
                    <a:pt x="2214" y="1"/>
                    <a:pt x="1672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60"/>
            <p:cNvSpPr/>
            <p:nvPr/>
          </p:nvSpPr>
          <p:spPr>
            <a:xfrm>
              <a:off x="2062075" y="3518575"/>
              <a:ext cx="24075" cy="14375"/>
            </a:xfrm>
            <a:custGeom>
              <a:avLst/>
              <a:gdLst/>
              <a:ahLst/>
              <a:cxnLst/>
              <a:rect l="l" t="t" r="r" b="b"/>
              <a:pathLst>
                <a:path w="963" h="575" extrusionOk="0">
                  <a:moveTo>
                    <a:pt x="1" y="0"/>
                  </a:moveTo>
                  <a:cubicBezTo>
                    <a:pt x="94" y="31"/>
                    <a:pt x="730" y="326"/>
                    <a:pt x="962" y="574"/>
                  </a:cubicBezTo>
                  <a:cubicBezTo>
                    <a:pt x="792" y="264"/>
                    <a:pt x="389" y="10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60"/>
            <p:cNvSpPr/>
            <p:nvPr/>
          </p:nvSpPr>
          <p:spPr>
            <a:xfrm>
              <a:off x="2002750" y="3514650"/>
              <a:ext cx="77525" cy="44650"/>
            </a:xfrm>
            <a:custGeom>
              <a:avLst/>
              <a:gdLst/>
              <a:ahLst/>
              <a:cxnLst/>
              <a:rect l="l" t="t" r="r" b="b"/>
              <a:pathLst>
                <a:path w="3101" h="1786" extrusionOk="0">
                  <a:moveTo>
                    <a:pt x="1630" y="0"/>
                  </a:moveTo>
                  <a:cubicBezTo>
                    <a:pt x="1590" y="0"/>
                    <a:pt x="1553" y="6"/>
                    <a:pt x="1521" y="18"/>
                  </a:cubicBezTo>
                  <a:cubicBezTo>
                    <a:pt x="900" y="250"/>
                    <a:pt x="249" y="964"/>
                    <a:pt x="1" y="1352"/>
                  </a:cubicBezTo>
                  <a:lnTo>
                    <a:pt x="993" y="1786"/>
                  </a:lnTo>
                  <a:cubicBezTo>
                    <a:pt x="993" y="1786"/>
                    <a:pt x="1412" y="1243"/>
                    <a:pt x="1598" y="1026"/>
                  </a:cubicBezTo>
                  <a:cubicBezTo>
                    <a:pt x="1620" y="995"/>
                    <a:pt x="1654" y="983"/>
                    <a:pt x="1696" y="983"/>
                  </a:cubicBezTo>
                  <a:cubicBezTo>
                    <a:pt x="1867" y="983"/>
                    <a:pt x="2166" y="1187"/>
                    <a:pt x="2265" y="1212"/>
                  </a:cubicBezTo>
                  <a:cubicBezTo>
                    <a:pt x="2416" y="1266"/>
                    <a:pt x="2565" y="1297"/>
                    <a:pt x="2693" y="1297"/>
                  </a:cubicBezTo>
                  <a:cubicBezTo>
                    <a:pt x="2893" y="1297"/>
                    <a:pt x="3043" y="1221"/>
                    <a:pt x="3072" y="1041"/>
                  </a:cubicBezTo>
                  <a:cubicBezTo>
                    <a:pt x="3100" y="798"/>
                    <a:pt x="2112" y="0"/>
                    <a:pt x="1630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60"/>
            <p:cNvSpPr/>
            <p:nvPr/>
          </p:nvSpPr>
          <p:spPr>
            <a:xfrm>
              <a:off x="2032225" y="3513925"/>
              <a:ext cx="48500" cy="37075"/>
            </a:xfrm>
            <a:custGeom>
              <a:avLst/>
              <a:gdLst/>
              <a:ahLst/>
              <a:cxnLst/>
              <a:rect l="l" t="t" r="r" b="b"/>
              <a:pathLst>
                <a:path w="1940" h="1483" extrusionOk="0">
                  <a:moveTo>
                    <a:pt x="144" y="148"/>
                  </a:moveTo>
                  <a:cubicBezTo>
                    <a:pt x="79" y="181"/>
                    <a:pt x="25" y="214"/>
                    <a:pt x="1" y="233"/>
                  </a:cubicBezTo>
                  <a:cubicBezTo>
                    <a:pt x="38" y="217"/>
                    <a:pt x="87" y="184"/>
                    <a:pt x="144" y="148"/>
                  </a:cubicBezTo>
                  <a:close/>
                  <a:moveTo>
                    <a:pt x="543" y="0"/>
                  </a:moveTo>
                  <a:cubicBezTo>
                    <a:pt x="391" y="0"/>
                    <a:pt x="252" y="80"/>
                    <a:pt x="144" y="148"/>
                  </a:cubicBezTo>
                  <a:lnTo>
                    <a:pt x="144" y="148"/>
                  </a:lnTo>
                  <a:cubicBezTo>
                    <a:pt x="242" y="98"/>
                    <a:pt x="366" y="47"/>
                    <a:pt x="450" y="47"/>
                  </a:cubicBezTo>
                  <a:cubicBezTo>
                    <a:pt x="543" y="62"/>
                    <a:pt x="621" y="78"/>
                    <a:pt x="699" y="124"/>
                  </a:cubicBezTo>
                  <a:cubicBezTo>
                    <a:pt x="776" y="155"/>
                    <a:pt x="838" y="186"/>
                    <a:pt x="916" y="217"/>
                  </a:cubicBezTo>
                  <a:cubicBezTo>
                    <a:pt x="1210" y="357"/>
                    <a:pt x="1458" y="528"/>
                    <a:pt x="1691" y="760"/>
                  </a:cubicBezTo>
                  <a:cubicBezTo>
                    <a:pt x="1815" y="884"/>
                    <a:pt x="1924" y="1055"/>
                    <a:pt x="1831" y="1210"/>
                  </a:cubicBezTo>
                  <a:cubicBezTo>
                    <a:pt x="1815" y="1241"/>
                    <a:pt x="1769" y="1272"/>
                    <a:pt x="1738" y="1288"/>
                  </a:cubicBezTo>
                  <a:cubicBezTo>
                    <a:pt x="1691" y="1303"/>
                    <a:pt x="1629" y="1319"/>
                    <a:pt x="1583" y="1319"/>
                  </a:cubicBezTo>
                  <a:cubicBezTo>
                    <a:pt x="1561" y="1322"/>
                    <a:pt x="1538" y="1323"/>
                    <a:pt x="1515" y="1323"/>
                  </a:cubicBezTo>
                  <a:cubicBezTo>
                    <a:pt x="1323" y="1323"/>
                    <a:pt x="1088" y="1217"/>
                    <a:pt x="978" y="1148"/>
                  </a:cubicBezTo>
                  <a:cubicBezTo>
                    <a:pt x="854" y="1055"/>
                    <a:pt x="714" y="993"/>
                    <a:pt x="590" y="977"/>
                  </a:cubicBezTo>
                  <a:cubicBezTo>
                    <a:pt x="528" y="977"/>
                    <a:pt x="466" y="977"/>
                    <a:pt x="419" y="1008"/>
                  </a:cubicBezTo>
                  <a:cubicBezTo>
                    <a:pt x="357" y="1055"/>
                    <a:pt x="311" y="1086"/>
                    <a:pt x="280" y="1148"/>
                  </a:cubicBezTo>
                  <a:cubicBezTo>
                    <a:pt x="218" y="1210"/>
                    <a:pt x="187" y="1272"/>
                    <a:pt x="140" y="1319"/>
                  </a:cubicBezTo>
                  <a:cubicBezTo>
                    <a:pt x="109" y="1381"/>
                    <a:pt x="78" y="1396"/>
                    <a:pt x="47" y="1458"/>
                  </a:cubicBezTo>
                  <a:cubicBezTo>
                    <a:pt x="140" y="1365"/>
                    <a:pt x="218" y="1288"/>
                    <a:pt x="311" y="1225"/>
                  </a:cubicBezTo>
                  <a:cubicBezTo>
                    <a:pt x="357" y="1163"/>
                    <a:pt x="388" y="1132"/>
                    <a:pt x="450" y="1086"/>
                  </a:cubicBezTo>
                  <a:cubicBezTo>
                    <a:pt x="487" y="1068"/>
                    <a:pt x="528" y="1060"/>
                    <a:pt x="569" y="1060"/>
                  </a:cubicBezTo>
                  <a:cubicBezTo>
                    <a:pt x="598" y="1060"/>
                    <a:pt x="626" y="1064"/>
                    <a:pt x="652" y="1070"/>
                  </a:cubicBezTo>
                  <a:cubicBezTo>
                    <a:pt x="776" y="1117"/>
                    <a:pt x="885" y="1194"/>
                    <a:pt x="1009" y="1241"/>
                  </a:cubicBezTo>
                  <a:lnTo>
                    <a:pt x="1427" y="1365"/>
                  </a:lnTo>
                  <a:lnTo>
                    <a:pt x="1614" y="1365"/>
                  </a:lnTo>
                  <a:cubicBezTo>
                    <a:pt x="1707" y="1365"/>
                    <a:pt x="1815" y="1303"/>
                    <a:pt x="1862" y="1225"/>
                  </a:cubicBezTo>
                  <a:cubicBezTo>
                    <a:pt x="1939" y="1117"/>
                    <a:pt x="1924" y="931"/>
                    <a:pt x="1846" y="822"/>
                  </a:cubicBezTo>
                  <a:cubicBezTo>
                    <a:pt x="1753" y="683"/>
                    <a:pt x="1614" y="574"/>
                    <a:pt x="1474" y="466"/>
                  </a:cubicBezTo>
                  <a:cubicBezTo>
                    <a:pt x="1350" y="357"/>
                    <a:pt x="1195" y="279"/>
                    <a:pt x="1040" y="202"/>
                  </a:cubicBezTo>
                  <a:lnTo>
                    <a:pt x="807" y="78"/>
                  </a:lnTo>
                  <a:cubicBezTo>
                    <a:pt x="730" y="47"/>
                    <a:pt x="621" y="31"/>
                    <a:pt x="543" y="0"/>
                  </a:cubicBezTo>
                  <a:close/>
                  <a:moveTo>
                    <a:pt x="47" y="1458"/>
                  </a:moveTo>
                  <a:lnTo>
                    <a:pt x="47" y="1458"/>
                  </a:lnTo>
                  <a:cubicBezTo>
                    <a:pt x="38" y="1468"/>
                    <a:pt x="40" y="1483"/>
                    <a:pt x="43" y="1483"/>
                  </a:cubicBezTo>
                  <a:cubicBezTo>
                    <a:pt x="45" y="1483"/>
                    <a:pt x="47" y="1476"/>
                    <a:pt x="47" y="14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60"/>
            <p:cNvSpPr/>
            <p:nvPr/>
          </p:nvSpPr>
          <p:spPr>
            <a:xfrm>
              <a:off x="1998100" y="3502275"/>
              <a:ext cx="48500" cy="55100"/>
            </a:xfrm>
            <a:custGeom>
              <a:avLst/>
              <a:gdLst/>
              <a:ahLst/>
              <a:cxnLst/>
              <a:rect l="l" t="t" r="r" b="b"/>
              <a:pathLst>
                <a:path w="1940" h="2204" extrusionOk="0">
                  <a:moveTo>
                    <a:pt x="1503" y="0"/>
                  </a:moveTo>
                  <a:cubicBezTo>
                    <a:pt x="1184" y="0"/>
                    <a:pt x="510" y="781"/>
                    <a:pt x="388" y="1009"/>
                  </a:cubicBezTo>
                  <a:cubicBezTo>
                    <a:pt x="249" y="1242"/>
                    <a:pt x="94" y="2002"/>
                    <a:pt x="1" y="2203"/>
                  </a:cubicBezTo>
                  <a:lnTo>
                    <a:pt x="1117" y="1847"/>
                  </a:lnTo>
                  <a:cubicBezTo>
                    <a:pt x="1117" y="1847"/>
                    <a:pt x="1086" y="1350"/>
                    <a:pt x="1288" y="1056"/>
                  </a:cubicBezTo>
                  <a:cubicBezTo>
                    <a:pt x="1505" y="761"/>
                    <a:pt x="1939" y="47"/>
                    <a:pt x="1521" y="1"/>
                  </a:cubicBezTo>
                  <a:cubicBezTo>
                    <a:pt x="1515" y="0"/>
                    <a:pt x="1509" y="0"/>
                    <a:pt x="1503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60"/>
            <p:cNvSpPr/>
            <p:nvPr/>
          </p:nvSpPr>
          <p:spPr>
            <a:xfrm>
              <a:off x="2027175" y="3515850"/>
              <a:ext cx="10900" cy="31825"/>
            </a:xfrm>
            <a:custGeom>
              <a:avLst/>
              <a:gdLst/>
              <a:ahLst/>
              <a:cxnLst/>
              <a:rect l="l" t="t" r="r" b="b"/>
              <a:pathLst>
                <a:path w="436" h="1273" extrusionOk="0">
                  <a:moveTo>
                    <a:pt x="435" y="1"/>
                  </a:moveTo>
                  <a:cubicBezTo>
                    <a:pt x="358" y="109"/>
                    <a:pt x="311" y="202"/>
                    <a:pt x="249" y="295"/>
                  </a:cubicBezTo>
                  <a:lnTo>
                    <a:pt x="78" y="590"/>
                  </a:lnTo>
                  <a:cubicBezTo>
                    <a:pt x="32" y="683"/>
                    <a:pt x="1" y="807"/>
                    <a:pt x="1" y="916"/>
                  </a:cubicBezTo>
                  <a:lnTo>
                    <a:pt x="1" y="1086"/>
                  </a:lnTo>
                  <a:lnTo>
                    <a:pt x="1" y="1273"/>
                  </a:lnTo>
                  <a:cubicBezTo>
                    <a:pt x="1" y="1148"/>
                    <a:pt x="16" y="1055"/>
                    <a:pt x="32" y="931"/>
                  </a:cubicBezTo>
                  <a:cubicBezTo>
                    <a:pt x="47" y="823"/>
                    <a:pt x="94" y="730"/>
                    <a:pt x="125" y="606"/>
                  </a:cubicBezTo>
                  <a:cubicBezTo>
                    <a:pt x="234" y="420"/>
                    <a:pt x="358" y="218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60"/>
            <p:cNvSpPr/>
            <p:nvPr/>
          </p:nvSpPr>
          <p:spPr>
            <a:xfrm>
              <a:off x="2026400" y="3550375"/>
              <a:ext cx="21350" cy="51575"/>
            </a:xfrm>
            <a:custGeom>
              <a:avLst/>
              <a:gdLst/>
              <a:ahLst/>
              <a:cxnLst/>
              <a:rect l="l" t="t" r="r" b="b"/>
              <a:pathLst>
                <a:path w="854" h="2063" extrusionOk="0">
                  <a:moveTo>
                    <a:pt x="1" y="0"/>
                  </a:moveTo>
                  <a:cubicBezTo>
                    <a:pt x="1" y="202"/>
                    <a:pt x="47" y="372"/>
                    <a:pt x="109" y="558"/>
                  </a:cubicBezTo>
                  <a:cubicBezTo>
                    <a:pt x="141" y="636"/>
                    <a:pt x="187" y="745"/>
                    <a:pt x="234" y="822"/>
                  </a:cubicBezTo>
                  <a:lnTo>
                    <a:pt x="420" y="1055"/>
                  </a:lnTo>
                  <a:cubicBezTo>
                    <a:pt x="652" y="1334"/>
                    <a:pt x="807" y="1691"/>
                    <a:pt x="838" y="2063"/>
                  </a:cubicBezTo>
                  <a:cubicBezTo>
                    <a:pt x="854" y="1861"/>
                    <a:pt x="823" y="1675"/>
                    <a:pt x="761" y="1489"/>
                  </a:cubicBezTo>
                  <a:cubicBezTo>
                    <a:pt x="683" y="1303"/>
                    <a:pt x="590" y="1148"/>
                    <a:pt x="466" y="993"/>
                  </a:cubicBezTo>
                  <a:cubicBezTo>
                    <a:pt x="358" y="853"/>
                    <a:pt x="265" y="698"/>
                    <a:pt x="187" y="527"/>
                  </a:cubicBezTo>
                  <a:cubicBezTo>
                    <a:pt x="141" y="450"/>
                    <a:pt x="109" y="357"/>
                    <a:pt x="63" y="279"/>
                  </a:cubicBezTo>
                  <a:cubicBezTo>
                    <a:pt x="47" y="171"/>
                    <a:pt x="1" y="9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0"/>
            <p:cNvSpPr/>
            <p:nvPr/>
          </p:nvSpPr>
          <p:spPr>
            <a:xfrm>
              <a:off x="2051225" y="3529000"/>
              <a:ext cx="80675" cy="93125"/>
            </a:xfrm>
            <a:custGeom>
              <a:avLst/>
              <a:gdLst/>
              <a:ahLst/>
              <a:cxnLst/>
              <a:rect l="l" t="t" r="r" b="b"/>
              <a:pathLst>
                <a:path w="3227" h="3725" extrusionOk="0">
                  <a:moveTo>
                    <a:pt x="1870" y="0"/>
                  </a:moveTo>
                  <a:cubicBezTo>
                    <a:pt x="1862" y="0"/>
                    <a:pt x="1854" y="1"/>
                    <a:pt x="1846" y="2"/>
                  </a:cubicBezTo>
                  <a:lnTo>
                    <a:pt x="140" y="142"/>
                  </a:lnTo>
                  <a:cubicBezTo>
                    <a:pt x="47" y="157"/>
                    <a:pt x="1" y="235"/>
                    <a:pt x="47" y="328"/>
                  </a:cubicBezTo>
                  <a:lnTo>
                    <a:pt x="1117" y="3569"/>
                  </a:lnTo>
                  <a:cubicBezTo>
                    <a:pt x="1164" y="3662"/>
                    <a:pt x="1257" y="3724"/>
                    <a:pt x="1381" y="3724"/>
                  </a:cubicBezTo>
                  <a:lnTo>
                    <a:pt x="3087" y="3585"/>
                  </a:lnTo>
                  <a:cubicBezTo>
                    <a:pt x="3180" y="3569"/>
                    <a:pt x="3227" y="3492"/>
                    <a:pt x="3180" y="3399"/>
                  </a:cubicBezTo>
                  <a:lnTo>
                    <a:pt x="2094" y="157"/>
                  </a:lnTo>
                  <a:cubicBezTo>
                    <a:pt x="2038" y="72"/>
                    <a:pt x="1955" y="0"/>
                    <a:pt x="18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0"/>
            <p:cNvSpPr/>
            <p:nvPr/>
          </p:nvSpPr>
          <p:spPr>
            <a:xfrm>
              <a:off x="2046575" y="3529050"/>
              <a:ext cx="79900" cy="93075"/>
            </a:xfrm>
            <a:custGeom>
              <a:avLst/>
              <a:gdLst/>
              <a:ahLst/>
              <a:cxnLst/>
              <a:rect l="l" t="t" r="r" b="b"/>
              <a:pathLst>
                <a:path w="3196" h="3723" extrusionOk="0">
                  <a:moveTo>
                    <a:pt x="1831" y="0"/>
                  </a:moveTo>
                  <a:lnTo>
                    <a:pt x="125" y="140"/>
                  </a:lnTo>
                  <a:cubicBezTo>
                    <a:pt x="31" y="155"/>
                    <a:pt x="0" y="233"/>
                    <a:pt x="31" y="326"/>
                  </a:cubicBezTo>
                  <a:lnTo>
                    <a:pt x="1117" y="3567"/>
                  </a:lnTo>
                  <a:cubicBezTo>
                    <a:pt x="1179" y="3660"/>
                    <a:pt x="1272" y="3722"/>
                    <a:pt x="1365" y="3722"/>
                  </a:cubicBezTo>
                  <a:lnTo>
                    <a:pt x="3071" y="3583"/>
                  </a:lnTo>
                  <a:cubicBezTo>
                    <a:pt x="3102" y="3583"/>
                    <a:pt x="3118" y="3583"/>
                    <a:pt x="3133" y="3567"/>
                  </a:cubicBezTo>
                  <a:cubicBezTo>
                    <a:pt x="3180" y="3536"/>
                    <a:pt x="3195" y="3459"/>
                    <a:pt x="3149" y="3397"/>
                  </a:cubicBezTo>
                  <a:lnTo>
                    <a:pt x="2063" y="155"/>
                  </a:lnTo>
                  <a:cubicBezTo>
                    <a:pt x="2032" y="62"/>
                    <a:pt x="1939" y="0"/>
                    <a:pt x="18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0"/>
            <p:cNvSpPr/>
            <p:nvPr/>
          </p:nvSpPr>
          <p:spPr>
            <a:xfrm>
              <a:off x="2086500" y="3534075"/>
              <a:ext cx="7800" cy="7000"/>
            </a:xfrm>
            <a:custGeom>
              <a:avLst/>
              <a:gdLst/>
              <a:ahLst/>
              <a:cxnLst/>
              <a:rect l="l" t="t" r="r" b="b"/>
              <a:pathLst>
                <a:path w="312" h="280" extrusionOk="0">
                  <a:moveTo>
                    <a:pt x="156" y="1"/>
                  </a:moveTo>
                  <a:cubicBezTo>
                    <a:pt x="63" y="1"/>
                    <a:pt x="1" y="78"/>
                    <a:pt x="32" y="156"/>
                  </a:cubicBezTo>
                  <a:cubicBezTo>
                    <a:pt x="32" y="233"/>
                    <a:pt x="109" y="280"/>
                    <a:pt x="187" y="280"/>
                  </a:cubicBezTo>
                  <a:cubicBezTo>
                    <a:pt x="265" y="280"/>
                    <a:pt x="311" y="202"/>
                    <a:pt x="311" y="125"/>
                  </a:cubicBezTo>
                  <a:cubicBezTo>
                    <a:pt x="311" y="47"/>
                    <a:pt x="234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0"/>
            <p:cNvSpPr/>
            <p:nvPr/>
          </p:nvSpPr>
          <p:spPr>
            <a:xfrm>
              <a:off x="2156650" y="3586475"/>
              <a:ext cx="123375" cy="126300"/>
            </a:xfrm>
            <a:custGeom>
              <a:avLst/>
              <a:gdLst/>
              <a:ahLst/>
              <a:cxnLst/>
              <a:rect l="l" t="t" r="r" b="b"/>
              <a:pathLst>
                <a:path w="4935" h="5052" extrusionOk="0">
                  <a:moveTo>
                    <a:pt x="1366" y="0"/>
                  </a:moveTo>
                  <a:cubicBezTo>
                    <a:pt x="960" y="0"/>
                    <a:pt x="0" y="2613"/>
                    <a:pt x="328" y="2837"/>
                  </a:cubicBezTo>
                  <a:cubicBezTo>
                    <a:pt x="2560" y="4439"/>
                    <a:pt x="3538" y="5052"/>
                    <a:pt x="4261" y="5052"/>
                  </a:cubicBezTo>
                  <a:cubicBezTo>
                    <a:pt x="4321" y="5052"/>
                    <a:pt x="4380" y="5048"/>
                    <a:pt x="4438" y="5039"/>
                  </a:cubicBezTo>
                  <a:cubicBezTo>
                    <a:pt x="4934" y="4962"/>
                    <a:pt x="4748" y="2589"/>
                    <a:pt x="3755" y="1674"/>
                  </a:cubicBezTo>
                  <a:cubicBezTo>
                    <a:pt x="3631" y="1580"/>
                    <a:pt x="1879" y="309"/>
                    <a:pt x="1414" y="14"/>
                  </a:cubicBezTo>
                  <a:cubicBezTo>
                    <a:pt x="1399" y="5"/>
                    <a:pt x="1383" y="0"/>
                    <a:pt x="1366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60"/>
            <p:cNvSpPr/>
            <p:nvPr/>
          </p:nvSpPr>
          <p:spPr>
            <a:xfrm>
              <a:off x="2070925" y="3555200"/>
              <a:ext cx="142800" cy="118550"/>
            </a:xfrm>
            <a:custGeom>
              <a:avLst/>
              <a:gdLst/>
              <a:ahLst/>
              <a:cxnLst/>
              <a:rect l="l" t="t" r="r" b="b"/>
              <a:pathLst>
                <a:path w="5712" h="4742" extrusionOk="0">
                  <a:moveTo>
                    <a:pt x="2242" y="0"/>
                  </a:moveTo>
                  <a:cubicBezTo>
                    <a:pt x="1407" y="0"/>
                    <a:pt x="79" y="260"/>
                    <a:pt x="66" y="722"/>
                  </a:cubicBezTo>
                  <a:cubicBezTo>
                    <a:pt x="59" y="911"/>
                    <a:pt x="340" y="968"/>
                    <a:pt x="683" y="968"/>
                  </a:cubicBezTo>
                  <a:cubicBezTo>
                    <a:pt x="712" y="968"/>
                    <a:pt x="742" y="968"/>
                    <a:pt x="771" y="967"/>
                  </a:cubicBezTo>
                  <a:lnTo>
                    <a:pt x="771" y="967"/>
                  </a:lnTo>
                  <a:cubicBezTo>
                    <a:pt x="360" y="1059"/>
                    <a:pt x="0" y="1213"/>
                    <a:pt x="35" y="1467"/>
                  </a:cubicBezTo>
                  <a:cubicBezTo>
                    <a:pt x="67" y="1674"/>
                    <a:pt x="350" y="1741"/>
                    <a:pt x="702" y="1741"/>
                  </a:cubicBezTo>
                  <a:cubicBezTo>
                    <a:pt x="761" y="1741"/>
                    <a:pt x="822" y="1739"/>
                    <a:pt x="884" y="1736"/>
                  </a:cubicBezTo>
                  <a:lnTo>
                    <a:pt x="884" y="1736"/>
                  </a:lnTo>
                  <a:cubicBezTo>
                    <a:pt x="580" y="1841"/>
                    <a:pt x="365" y="1992"/>
                    <a:pt x="438" y="2211"/>
                  </a:cubicBezTo>
                  <a:cubicBezTo>
                    <a:pt x="489" y="2376"/>
                    <a:pt x="785" y="2428"/>
                    <a:pt x="1139" y="2428"/>
                  </a:cubicBezTo>
                  <a:cubicBezTo>
                    <a:pt x="1268" y="2428"/>
                    <a:pt x="1406" y="2421"/>
                    <a:pt x="1542" y="2410"/>
                  </a:cubicBezTo>
                  <a:lnTo>
                    <a:pt x="1542" y="2410"/>
                  </a:lnTo>
                  <a:cubicBezTo>
                    <a:pt x="1188" y="2495"/>
                    <a:pt x="886" y="2627"/>
                    <a:pt x="934" y="2831"/>
                  </a:cubicBezTo>
                  <a:cubicBezTo>
                    <a:pt x="1004" y="3095"/>
                    <a:pt x="1496" y="3161"/>
                    <a:pt x="1971" y="3161"/>
                  </a:cubicBezTo>
                  <a:cubicBezTo>
                    <a:pt x="2446" y="3161"/>
                    <a:pt x="2904" y="3095"/>
                    <a:pt x="2904" y="3095"/>
                  </a:cubicBezTo>
                  <a:cubicBezTo>
                    <a:pt x="3416" y="4227"/>
                    <a:pt x="4145" y="4553"/>
                    <a:pt x="4656" y="4739"/>
                  </a:cubicBezTo>
                  <a:cubicBezTo>
                    <a:pt x="4659" y="4741"/>
                    <a:pt x="4662" y="4741"/>
                    <a:pt x="4665" y="4741"/>
                  </a:cubicBezTo>
                  <a:cubicBezTo>
                    <a:pt x="4841" y="4741"/>
                    <a:pt x="5711" y="2103"/>
                    <a:pt x="5711" y="2103"/>
                  </a:cubicBezTo>
                  <a:cubicBezTo>
                    <a:pt x="5711" y="2103"/>
                    <a:pt x="5013" y="1141"/>
                    <a:pt x="4486" y="753"/>
                  </a:cubicBezTo>
                  <a:cubicBezTo>
                    <a:pt x="3788" y="241"/>
                    <a:pt x="2966" y="86"/>
                    <a:pt x="2625" y="24"/>
                  </a:cubicBezTo>
                  <a:cubicBezTo>
                    <a:pt x="2519" y="8"/>
                    <a:pt x="2388" y="0"/>
                    <a:pt x="2242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60"/>
            <p:cNvSpPr/>
            <p:nvPr/>
          </p:nvSpPr>
          <p:spPr>
            <a:xfrm>
              <a:off x="2079925" y="3575175"/>
              <a:ext cx="55075" cy="8175"/>
            </a:xfrm>
            <a:custGeom>
              <a:avLst/>
              <a:gdLst/>
              <a:ahLst/>
              <a:cxnLst/>
              <a:rect l="l" t="t" r="r" b="b"/>
              <a:pathLst>
                <a:path w="2203" h="327" extrusionOk="0">
                  <a:moveTo>
                    <a:pt x="2203" y="1"/>
                  </a:moveTo>
                  <a:cubicBezTo>
                    <a:pt x="1970" y="1"/>
                    <a:pt x="1737" y="1"/>
                    <a:pt x="1536" y="16"/>
                  </a:cubicBezTo>
                  <a:cubicBezTo>
                    <a:pt x="1303" y="32"/>
                    <a:pt x="1086" y="63"/>
                    <a:pt x="853" y="94"/>
                  </a:cubicBezTo>
                  <a:cubicBezTo>
                    <a:pt x="559" y="140"/>
                    <a:pt x="264" y="233"/>
                    <a:pt x="0" y="326"/>
                  </a:cubicBezTo>
                  <a:cubicBezTo>
                    <a:pt x="497" y="171"/>
                    <a:pt x="1319" y="78"/>
                    <a:pt x="1551" y="63"/>
                  </a:cubicBezTo>
                  <a:cubicBezTo>
                    <a:pt x="1768" y="63"/>
                    <a:pt x="2001" y="16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60"/>
            <p:cNvSpPr/>
            <p:nvPr/>
          </p:nvSpPr>
          <p:spPr>
            <a:xfrm>
              <a:off x="2093500" y="3595350"/>
              <a:ext cx="43450" cy="4275"/>
            </a:xfrm>
            <a:custGeom>
              <a:avLst/>
              <a:gdLst/>
              <a:ahLst/>
              <a:cxnLst/>
              <a:rect l="l" t="t" r="r" b="b"/>
              <a:pathLst>
                <a:path w="1738" h="171" extrusionOk="0">
                  <a:moveTo>
                    <a:pt x="1737" y="0"/>
                  </a:moveTo>
                  <a:lnTo>
                    <a:pt x="1737" y="0"/>
                  </a:lnTo>
                  <a:cubicBezTo>
                    <a:pt x="1458" y="31"/>
                    <a:pt x="1163" y="31"/>
                    <a:pt x="869" y="47"/>
                  </a:cubicBezTo>
                  <a:cubicBezTo>
                    <a:pt x="574" y="62"/>
                    <a:pt x="310" y="124"/>
                    <a:pt x="16" y="155"/>
                  </a:cubicBezTo>
                  <a:cubicBezTo>
                    <a:pt x="0" y="155"/>
                    <a:pt x="0" y="171"/>
                    <a:pt x="16" y="171"/>
                  </a:cubicBezTo>
                  <a:cubicBezTo>
                    <a:pt x="310" y="140"/>
                    <a:pt x="574" y="140"/>
                    <a:pt x="869" y="93"/>
                  </a:cubicBezTo>
                  <a:cubicBezTo>
                    <a:pt x="1163" y="62"/>
                    <a:pt x="1458" y="31"/>
                    <a:pt x="1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60"/>
            <p:cNvSpPr/>
            <p:nvPr/>
          </p:nvSpPr>
          <p:spPr>
            <a:xfrm>
              <a:off x="2108600" y="3612800"/>
              <a:ext cx="33775" cy="4675"/>
            </a:xfrm>
            <a:custGeom>
              <a:avLst/>
              <a:gdLst/>
              <a:ahLst/>
              <a:cxnLst/>
              <a:rect l="l" t="t" r="r" b="b"/>
              <a:pathLst>
                <a:path w="1351" h="187" extrusionOk="0">
                  <a:moveTo>
                    <a:pt x="1350" y="0"/>
                  </a:moveTo>
                  <a:cubicBezTo>
                    <a:pt x="901" y="0"/>
                    <a:pt x="466" y="62"/>
                    <a:pt x="16" y="155"/>
                  </a:cubicBezTo>
                  <a:cubicBezTo>
                    <a:pt x="1" y="155"/>
                    <a:pt x="16" y="186"/>
                    <a:pt x="32" y="186"/>
                  </a:cubicBezTo>
                  <a:cubicBezTo>
                    <a:pt x="482" y="109"/>
                    <a:pt x="807" y="62"/>
                    <a:pt x="1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60"/>
            <p:cNvSpPr/>
            <p:nvPr/>
          </p:nvSpPr>
          <p:spPr>
            <a:xfrm>
              <a:off x="2233475" y="3615900"/>
              <a:ext cx="38000" cy="55850"/>
            </a:xfrm>
            <a:custGeom>
              <a:avLst/>
              <a:gdLst/>
              <a:ahLst/>
              <a:cxnLst/>
              <a:rect l="l" t="t" r="r" b="b"/>
              <a:pathLst>
                <a:path w="1520" h="2234" extrusionOk="0">
                  <a:moveTo>
                    <a:pt x="0" y="0"/>
                  </a:moveTo>
                  <a:lnTo>
                    <a:pt x="279" y="248"/>
                  </a:lnTo>
                  <a:cubicBezTo>
                    <a:pt x="357" y="326"/>
                    <a:pt x="450" y="403"/>
                    <a:pt x="527" y="481"/>
                  </a:cubicBezTo>
                  <a:cubicBezTo>
                    <a:pt x="605" y="559"/>
                    <a:pt x="698" y="636"/>
                    <a:pt x="776" y="714"/>
                  </a:cubicBezTo>
                  <a:cubicBezTo>
                    <a:pt x="853" y="791"/>
                    <a:pt x="931" y="869"/>
                    <a:pt x="993" y="962"/>
                  </a:cubicBezTo>
                  <a:cubicBezTo>
                    <a:pt x="1101" y="1163"/>
                    <a:pt x="1210" y="1350"/>
                    <a:pt x="1303" y="1567"/>
                  </a:cubicBezTo>
                  <a:cubicBezTo>
                    <a:pt x="1334" y="1691"/>
                    <a:pt x="1380" y="1784"/>
                    <a:pt x="1411" y="1892"/>
                  </a:cubicBezTo>
                  <a:cubicBezTo>
                    <a:pt x="1458" y="2016"/>
                    <a:pt x="1473" y="2110"/>
                    <a:pt x="1520" y="2234"/>
                  </a:cubicBezTo>
                  <a:cubicBezTo>
                    <a:pt x="1489" y="2001"/>
                    <a:pt x="1442" y="1768"/>
                    <a:pt x="1365" y="1551"/>
                  </a:cubicBezTo>
                  <a:cubicBezTo>
                    <a:pt x="1287" y="1319"/>
                    <a:pt x="1179" y="1101"/>
                    <a:pt x="1070" y="915"/>
                  </a:cubicBezTo>
                  <a:cubicBezTo>
                    <a:pt x="993" y="807"/>
                    <a:pt x="915" y="714"/>
                    <a:pt x="838" y="636"/>
                  </a:cubicBezTo>
                  <a:cubicBezTo>
                    <a:pt x="745" y="559"/>
                    <a:pt x="667" y="481"/>
                    <a:pt x="558" y="403"/>
                  </a:cubicBezTo>
                  <a:cubicBezTo>
                    <a:pt x="388" y="248"/>
                    <a:pt x="202" y="10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60"/>
            <p:cNvSpPr/>
            <p:nvPr/>
          </p:nvSpPr>
          <p:spPr>
            <a:xfrm>
              <a:off x="2103950" y="3458850"/>
              <a:ext cx="43850" cy="74125"/>
            </a:xfrm>
            <a:custGeom>
              <a:avLst/>
              <a:gdLst/>
              <a:ahLst/>
              <a:cxnLst/>
              <a:rect l="l" t="t" r="r" b="b"/>
              <a:pathLst>
                <a:path w="1754" h="2965" extrusionOk="0">
                  <a:moveTo>
                    <a:pt x="1319" y="1"/>
                  </a:moveTo>
                  <a:lnTo>
                    <a:pt x="1" y="1024"/>
                  </a:lnTo>
                  <a:lnTo>
                    <a:pt x="373" y="2126"/>
                  </a:lnTo>
                  <a:cubicBezTo>
                    <a:pt x="373" y="2126"/>
                    <a:pt x="109" y="2948"/>
                    <a:pt x="513" y="2963"/>
                  </a:cubicBezTo>
                  <a:cubicBezTo>
                    <a:pt x="531" y="2964"/>
                    <a:pt x="548" y="2965"/>
                    <a:pt x="566" y="2965"/>
                  </a:cubicBezTo>
                  <a:cubicBezTo>
                    <a:pt x="1236" y="2965"/>
                    <a:pt x="1708" y="2122"/>
                    <a:pt x="1738" y="2002"/>
                  </a:cubicBezTo>
                  <a:cubicBezTo>
                    <a:pt x="1753" y="1940"/>
                    <a:pt x="1319" y="1"/>
                    <a:pt x="1319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60"/>
            <p:cNvSpPr/>
            <p:nvPr/>
          </p:nvSpPr>
          <p:spPr>
            <a:xfrm>
              <a:off x="2103950" y="3459250"/>
              <a:ext cx="36875" cy="51975"/>
            </a:xfrm>
            <a:custGeom>
              <a:avLst/>
              <a:gdLst/>
              <a:ahLst/>
              <a:cxnLst/>
              <a:rect l="l" t="t" r="r" b="b"/>
              <a:pathLst>
                <a:path w="1475" h="2079" extrusionOk="0">
                  <a:moveTo>
                    <a:pt x="1319" y="0"/>
                  </a:moveTo>
                  <a:lnTo>
                    <a:pt x="1" y="1024"/>
                  </a:lnTo>
                  <a:lnTo>
                    <a:pt x="358" y="2079"/>
                  </a:lnTo>
                  <a:cubicBezTo>
                    <a:pt x="900" y="1799"/>
                    <a:pt x="1304" y="1303"/>
                    <a:pt x="1474" y="714"/>
                  </a:cubicBezTo>
                  <a:lnTo>
                    <a:pt x="131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60"/>
            <p:cNvSpPr/>
            <p:nvPr/>
          </p:nvSpPr>
          <p:spPr>
            <a:xfrm>
              <a:off x="2064025" y="3387825"/>
              <a:ext cx="90375" cy="112150"/>
            </a:xfrm>
            <a:custGeom>
              <a:avLst/>
              <a:gdLst/>
              <a:ahLst/>
              <a:cxnLst/>
              <a:rect l="l" t="t" r="r" b="b"/>
              <a:pathLst>
                <a:path w="3615" h="4486" extrusionOk="0">
                  <a:moveTo>
                    <a:pt x="1784" y="1"/>
                  </a:moveTo>
                  <a:cubicBezTo>
                    <a:pt x="943" y="1"/>
                    <a:pt x="31" y="533"/>
                    <a:pt x="16" y="2361"/>
                  </a:cubicBezTo>
                  <a:cubicBezTo>
                    <a:pt x="0" y="4253"/>
                    <a:pt x="1133" y="4486"/>
                    <a:pt x="1551" y="4486"/>
                  </a:cubicBezTo>
                  <a:cubicBezTo>
                    <a:pt x="1908" y="4486"/>
                    <a:pt x="3195" y="4455"/>
                    <a:pt x="3412" y="2563"/>
                  </a:cubicBezTo>
                  <a:cubicBezTo>
                    <a:pt x="3614" y="686"/>
                    <a:pt x="2746" y="66"/>
                    <a:pt x="1893" y="4"/>
                  </a:cubicBezTo>
                  <a:cubicBezTo>
                    <a:pt x="1857" y="2"/>
                    <a:pt x="1820" y="1"/>
                    <a:pt x="1784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60"/>
            <p:cNvSpPr/>
            <p:nvPr/>
          </p:nvSpPr>
          <p:spPr>
            <a:xfrm>
              <a:off x="2072950" y="3437675"/>
              <a:ext cx="9325" cy="4925"/>
            </a:xfrm>
            <a:custGeom>
              <a:avLst/>
              <a:gdLst/>
              <a:ahLst/>
              <a:cxnLst/>
              <a:rect l="l" t="t" r="r" b="b"/>
              <a:pathLst>
                <a:path w="373" h="197" extrusionOk="0">
                  <a:moveTo>
                    <a:pt x="252" y="0"/>
                  </a:moveTo>
                  <a:cubicBezTo>
                    <a:pt x="225" y="0"/>
                    <a:pt x="196" y="4"/>
                    <a:pt x="171" y="10"/>
                  </a:cubicBezTo>
                  <a:cubicBezTo>
                    <a:pt x="124" y="26"/>
                    <a:pt x="62" y="72"/>
                    <a:pt x="16" y="103"/>
                  </a:cubicBezTo>
                  <a:cubicBezTo>
                    <a:pt x="0" y="150"/>
                    <a:pt x="16" y="181"/>
                    <a:pt x="47" y="196"/>
                  </a:cubicBezTo>
                  <a:lnTo>
                    <a:pt x="124" y="196"/>
                  </a:lnTo>
                  <a:cubicBezTo>
                    <a:pt x="155" y="181"/>
                    <a:pt x="202" y="181"/>
                    <a:pt x="233" y="165"/>
                  </a:cubicBezTo>
                  <a:cubicBezTo>
                    <a:pt x="279" y="165"/>
                    <a:pt x="341" y="134"/>
                    <a:pt x="357" y="103"/>
                  </a:cubicBezTo>
                  <a:cubicBezTo>
                    <a:pt x="372" y="88"/>
                    <a:pt x="372" y="41"/>
                    <a:pt x="357" y="26"/>
                  </a:cubicBezTo>
                  <a:cubicBezTo>
                    <a:pt x="330" y="8"/>
                    <a:pt x="292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60"/>
            <p:cNvSpPr/>
            <p:nvPr/>
          </p:nvSpPr>
          <p:spPr>
            <a:xfrm>
              <a:off x="2101250" y="3436375"/>
              <a:ext cx="8550" cy="5050"/>
            </a:xfrm>
            <a:custGeom>
              <a:avLst/>
              <a:gdLst/>
              <a:ahLst/>
              <a:cxnLst/>
              <a:rect l="l" t="t" r="r" b="b"/>
              <a:pathLst>
                <a:path w="342" h="202" extrusionOk="0">
                  <a:moveTo>
                    <a:pt x="171" y="0"/>
                  </a:moveTo>
                  <a:cubicBezTo>
                    <a:pt x="109" y="0"/>
                    <a:pt x="62" y="31"/>
                    <a:pt x="16" y="62"/>
                  </a:cubicBezTo>
                  <a:cubicBezTo>
                    <a:pt x="0" y="78"/>
                    <a:pt x="0" y="124"/>
                    <a:pt x="16" y="140"/>
                  </a:cubicBezTo>
                  <a:cubicBezTo>
                    <a:pt x="62" y="155"/>
                    <a:pt x="109" y="186"/>
                    <a:pt x="155" y="186"/>
                  </a:cubicBezTo>
                  <a:cubicBezTo>
                    <a:pt x="217" y="202"/>
                    <a:pt x="248" y="202"/>
                    <a:pt x="295" y="202"/>
                  </a:cubicBezTo>
                  <a:cubicBezTo>
                    <a:pt x="310" y="202"/>
                    <a:pt x="326" y="202"/>
                    <a:pt x="326" y="186"/>
                  </a:cubicBezTo>
                  <a:cubicBezTo>
                    <a:pt x="341" y="155"/>
                    <a:pt x="341" y="124"/>
                    <a:pt x="326" y="78"/>
                  </a:cubicBezTo>
                  <a:cubicBezTo>
                    <a:pt x="295" y="47"/>
                    <a:pt x="233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60"/>
            <p:cNvSpPr/>
            <p:nvPr/>
          </p:nvSpPr>
          <p:spPr>
            <a:xfrm>
              <a:off x="2102025" y="3452100"/>
              <a:ext cx="4675" cy="8725"/>
            </a:xfrm>
            <a:custGeom>
              <a:avLst/>
              <a:gdLst/>
              <a:ahLst/>
              <a:cxnLst/>
              <a:rect l="l" t="t" r="r" b="b"/>
              <a:pathLst>
                <a:path w="187" h="349" extrusionOk="0">
                  <a:moveTo>
                    <a:pt x="35" y="0"/>
                  </a:moveTo>
                  <a:cubicBezTo>
                    <a:pt x="33" y="0"/>
                    <a:pt x="31" y="2"/>
                    <a:pt x="31" y="7"/>
                  </a:cubicBezTo>
                  <a:cubicBezTo>
                    <a:pt x="42" y="7"/>
                    <a:pt x="38" y="0"/>
                    <a:pt x="35" y="0"/>
                  </a:cubicBezTo>
                  <a:close/>
                  <a:moveTo>
                    <a:pt x="31" y="7"/>
                  </a:moveTo>
                  <a:cubicBezTo>
                    <a:pt x="0" y="131"/>
                    <a:pt x="47" y="333"/>
                    <a:pt x="186" y="348"/>
                  </a:cubicBezTo>
                  <a:cubicBezTo>
                    <a:pt x="62" y="302"/>
                    <a:pt x="47" y="147"/>
                    <a:pt x="31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60"/>
            <p:cNvSpPr/>
            <p:nvPr/>
          </p:nvSpPr>
          <p:spPr>
            <a:xfrm>
              <a:off x="2101325" y="3448725"/>
              <a:ext cx="10250" cy="10175"/>
            </a:xfrm>
            <a:custGeom>
              <a:avLst/>
              <a:gdLst/>
              <a:ahLst/>
              <a:cxnLst/>
              <a:rect l="l" t="t" r="r" b="b"/>
              <a:pathLst>
                <a:path w="410" h="407" extrusionOk="0">
                  <a:moveTo>
                    <a:pt x="190" y="1"/>
                  </a:moveTo>
                  <a:cubicBezTo>
                    <a:pt x="183" y="1"/>
                    <a:pt x="176" y="1"/>
                    <a:pt x="168" y="3"/>
                  </a:cubicBezTo>
                  <a:cubicBezTo>
                    <a:pt x="1" y="33"/>
                    <a:pt x="27" y="406"/>
                    <a:pt x="218" y="406"/>
                  </a:cubicBezTo>
                  <a:cubicBezTo>
                    <a:pt x="222" y="406"/>
                    <a:pt x="226" y="406"/>
                    <a:pt x="230" y="406"/>
                  </a:cubicBezTo>
                  <a:cubicBezTo>
                    <a:pt x="409" y="391"/>
                    <a:pt x="387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60"/>
            <p:cNvSpPr/>
            <p:nvPr/>
          </p:nvSpPr>
          <p:spPr>
            <a:xfrm>
              <a:off x="2106275" y="3448000"/>
              <a:ext cx="7025" cy="5125"/>
            </a:xfrm>
            <a:custGeom>
              <a:avLst/>
              <a:gdLst/>
              <a:ahLst/>
              <a:cxnLst/>
              <a:rect l="l" t="t" r="r" b="b"/>
              <a:pathLst>
                <a:path w="281" h="205" extrusionOk="0">
                  <a:moveTo>
                    <a:pt x="280" y="1"/>
                  </a:moveTo>
                  <a:cubicBezTo>
                    <a:pt x="249" y="63"/>
                    <a:pt x="203" y="109"/>
                    <a:pt x="172" y="109"/>
                  </a:cubicBezTo>
                  <a:cubicBezTo>
                    <a:pt x="125" y="109"/>
                    <a:pt x="78" y="63"/>
                    <a:pt x="47" y="47"/>
                  </a:cubicBezTo>
                  <a:cubicBezTo>
                    <a:pt x="32" y="47"/>
                    <a:pt x="32" y="63"/>
                    <a:pt x="1" y="78"/>
                  </a:cubicBezTo>
                  <a:cubicBezTo>
                    <a:pt x="43" y="148"/>
                    <a:pt x="97" y="205"/>
                    <a:pt x="163" y="205"/>
                  </a:cubicBezTo>
                  <a:cubicBezTo>
                    <a:pt x="171" y="205"/>
                    <a:pt x="179" y="204"/>
                    <a:pt x="187" y="202"/>
                  </a:cubicBezTo>
                  <a:cubicBezTo>
                    <a:pt x="265" y="156"/>
                    <a:pt x="280" y="78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60"/>
            <p:cNvSpPr/>
            <p:nvPr/>
          </p:nvSpPr>
          <p:spPr>
            <a:xfrm>
              <a:off x="2080700" y="3453825"/>
              <a:ext cx="3500" cy="8925"/>
            </a:xfrm>
            <a:custGeom>
              <a:avLst/>
              <a:gdLst/>
              <a:ahLst/>
              <a:cxnLst/>
              <a:rect l="l" t="t" r="r" b="b"/>
              <a:pathLst>
                <a:path w="140" h="357" extrusionOk="0">
                  <a:moveTo>
                    <a:pt x="109" y="0"/>
                  </a:moveTo>
                  <a:lnTo>
                    <a:pt x="109" y="0"/>
                  </a:lnTo>
                  <a:cubicBezTo>
                    <a:pt x="124" y="140"/>
                    <a:pt x="109" y="295"/>
                    <a:pt x="0" y="357"/>
                  </a:cubicBezTo>
                  <a:cubicBezTo>
                    <a:pt x="140" y="310"/>
                    <a:pt x="140" y="124"/>
                    <a:pt x="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60"/>
            <p:cNvSpPr/>
            <p:nvPr/>
          </p:nvSpPr>
          <p:spPr>
            <a:xfrm>
              <a:off x="2074500" y="3451100"/>
              <a:ext cx="10775" cy="10500"/>
            </a:xfrm>
            <a:custGeom>
              <a:avLst/>
              <a:gdLst/>
              <a:ahLst/>
              <a:cxnLst/>
              <a:rect l="l" t="t" r="r" b="b"/>
              <a:pathLst>
                <a:path w="431" h="420" extrusionOk="0">
                  <a:moveTo>
                    <a:pt x="226" y="0"/>
                  </a:moveTo>
                  <a:cubicBezTo>
                    <a:pt x="223" y="0"/>
                    <a:pt x="220" y="0"/>
                    <a:pt x="217" y="1"/>
                  </a:cubicBezTo>
                  <a:cubicBezTo>
                    <a:pt x="0" y="1"/>
                    <a:pt x="47" y="419"/>
                    <a:pt x="233" y="419"/>
                  </a:cubicBezTo>
                  <a:cubicBezTo>
                    <a:pt x="431" y="404"/>
                    <a:pt x="389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60"/>
            <p:cNvSpPr/>
            <p:nvPr/>
          </p:nvSpPr>
          <p:spPr>
            <a:xfrm>
              <a:off x="2072550" y="3451725"/>
              <a:ext cx="6225" cy="4825"/>
            </a:xfrm>
            <a:custGeom>
              <a:avLst/>
              <a:gdLst/>
              <a:ahLst/>
              <a:cxnLst/>
              <a:rect l="l" t="t" r="r" b="b"/>
              <a:pathLst>
                <a:path w="249" h="193" extrusionOk="0">
                  <a:moveTo>
                    <a:pt x="220" y="1"/>
                  </a:moveTo>
                  <a:cubicBezTo>
                    <a:pt x="219" y="1"/>
                    <a:pt x="218" y="3"/>
                    <a:pt x="218" y="7"/>
                  </a:cubicBezTo>
                  <a:cubicBezTo>
                    <a:pt x="171" y="22"/>
                    <a:pt x="156" y="69"/>
                    <a:pt x="125" y="84"/>
                  </a:cubicBezTo>
                  <a:cubicBezTo>
                    <a:pt x="116" y="90"/>
                    <a:pt x="108" y="93"/>
                    <a:pt x="100" y="93"/>
                  </a:cubicBezTo>
                  <a:cubicBezTo>
                    <a:pt x="66" y="93"/>
                    <a:pt x="38" y="45"/>
                    <a:pt x="1" y="7"/>
                  </a:cubicBezTo>
                  <a:lnTo>
                    <a:pt x="1" y="7"/>
                  </a:lnTo>
                  <a:cubicBezTo>
                    <a:pt x="1" y="84"/>
                    <a:pt x="47" y="162"/>
                    <a:pt x="125" y="193"/>
                  </a:cubicBezTo>
                  <a:cubicBezTo>
                    <a:pt x="202" y="193"/>
                    <a:pt x="233" y="131"/>
                    <a:pt x="249" y="53"/>
                  </a:cubicBezTo>
                  <a:cubicBezTo>
                    <a:pt x="237" y="18"/>
                    <a:pt x="225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60"/>
            <p:cNvSpPr/>
            <p:nvPr/>
          </p:nvSpPr>
          <p:spPr>
            <a:xfrm>
              <a:off x="2097375" y="3477950"/>
              <a:ext cx="6225" cy="3950"/>
            </a:xfrm>
            <a:custGeom>
              <a:avLst/>
              <a:gdLst/>
              <a:ahLst/>
              <a:cxnLst/>
              <a:rect l="l" t="t" r="r" b="b"/>
              <a:pathLst>
                <a:path w="249" h="158" extrusionOk="0">
                  <a:moveTo>
                    <a:pt x="241" y="1"/>
                  </a:moveTo>
                  <a:cubicBezTo>
                    <a:pt x="237" y="1"/>
                    <a:pt x="233" y="5"/>
                    <a:pt x="233" y="12"/>
                  </a:cubicBezTo>
                  <a:cubicBezTo>
                    <a:pt x="233" y="12"/>
                    <a:pt x="233" y="12"/>
                    <a:pt x="233" y="12"/>
                  </a:cubicBezTo>
                  <a:lnTo>
                    <a:pt x="233" y="12"/>
                  </a:lnTo>
                  <a:lnTo>
                    <a:pt x="233" y="12"/>
                  </a:lnTo>
                  <a:lnTo>
                    <a:pt x="233" y="12"/>
                  </a:lnTo>
                  <a:lnTo>
                    <a:pt x="0" y="90"/>
                  </a:lnTo>
                  <a:cubicBezTo>
                    <a:pt x="6" y="93"/>
                    <a:pt x="13" y="95"/>
                    <a:pt x="21" y="97"/>
                  </a:cubicBezTo>
                  <a:lnTo>
                    <a:pt x="21" y="97"/>
                  </a:lnTo>
                  <a:lnTo>
                    <a:pt x="233" y="12"/>
                  </a:lnTo>
                  <a:lnTo>
                    <a:pt x="233" y="12"/>
                  </a:lnTo>
                  <a:cubicBezTo>
                    <a:pt x="217" y="43"/>
                    <a:pt x="171" y="90"/>
                    <a:pt x="140" y="105"/>
                  </a:cubicBezTo>
                  <a:cubicBezTo>
                    <a:pt x="102" y="105"/>
                    <a:pt x="54" y="105"/>
                    <a:pt x="21" y="97"/>
                  </a:cubicBezTo>
                  <a:lnTo>
                    <a:pt x="21" y="97"/>
                  </a:lnTo>
                  <a:lnTo>
                    <a:pt x="0" y="105"/>
                  </a:lnTo>
                  <a:cubicBezTo>
                    <a:pt x="23" y="140"/>
                    <a:pt x="73" y="158"/>
                    <a:pt x="122" y="158"/>
                  </a:cubicBezTo>
                  <a:cubicBezTo>
                    <a:pt x="139" y="158"/>
                    <a:pt x="155" y="156"/>
                    <a:pt x="171" y="152"/>
                  </a:cubicBezTo>
                  <a:cubicBezTo>
                    <a:pt x="233" y="121"/>
                    <a:pt x="248" y="74"/>
                    <a:pt x="248" y="12"/>
                  </a:cubicBezTo>
                  <a:cubicBezTo>
                    <a:pt x="248" y="5"/>
                    <a:pt x="244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60"/>
            <p:cNvSpPr/>
            <p:nvPr/>
          </p:nvSpPr>
          <p:spPr>
            <a:xfrm>
              <a:off x="2083400" y="3435975"/>
              <a:ext cx="16700" cy="39550"/>
            </a:xfrm>
            <a:custGeom>
              <a:avLst/>
              <a:gdLst/>
              <a:ahLst/>
              <a:cxnLst/>
              <a:rect l="l" t="t" r="r" b="b"/>
              <a:pathLst>
                <a:path w="668" h="1582" extrusionOk="0">
                  <a:moveTo>
                    <a:pt x="156" y="1"/>
                  </a:moveTo>
                  <a:cubicBezTo>
                    <a:pt x="125" y="1"/>
                    <a:pt x="125" y="1"/>
                    <a:pt x="125" y="16"/>
                  </a:cubicBezTo>
                  <a:cubicBezTo>
                    <a:pt x="32" y="435"/>
                    <a:pt x="16" y="916"/>
                    <a:pt x="1" y="1319"/>
                  </a:cubicBezTo>
                  <a:cubicBezTo>
                    <a:pt x="1" y="1336"/>
                    <a:pt x="14" y="1343"/>
                    <a:pt x="34" y="1343"/>
                  </a:cubicBezTo>
                  <a:cubicBezTo>
                    <a:pt x="85" y="1343"/>
                    <a:pt x="180" y="1299"/>
                    <a:pt x="202" y="1288"/>
                  </a:cubicBezTo>
                  <a:lnTo>
                    <a:pt x="202" y="1567"/>
                  </a:lnTo>
                  <a:cubicBezTo>
                    <a:pt x="202" y="1567"/>
                    <a:pt x="216" y="1581"/>
                    <a:pt x="235" y="1581"/>
                  </a:cubicBezTo>
                  <a:cubicBezTo>
                    <a:pt x="244" y="1581"/>
                    <a:pt x="254" y="1578"/>
                    <a:pt x="265" y="1567"/>
                  </a:cubicBezTo>
                  <a:cubicBezTo>
                    <a:pt x="287" y="1572"/>
                    <a:pt x="310" y="1574"/>
                    <a:pt x="333" y="1574"/>
                  </a:cubicBezTo>
                  <a:cubicBezTo>
                    <a:pt x="464" y="1574"/>
                    <a:pt x="588" y="1500"/>
                    <a:pt x="668" y="1381"/>
                  </a:cubicBezTo>
                  <a:cubicBezTo>
                    <a:pt x="668" y="1381"/>
                    <a:pt x="668" y="1366"/>
                    <a:pt x="652" y="1366"/>
                  </a:cubicBezTo>
                  <a:cubicBezTo>
                    <a:pt x="544" y="1459"/>
                    <a:pt x="404" y="1490"/>
                    <a:pt x="265" y="1521"/>
                  </a:cubicBezTo>
                  <a:cubicBezTo>
                    <a:pt x="265" y="1490"/>
                    <a:pt x="280" y="1180"/>
                    <a:pt x="280" y="1180"/>
                  </a:cubicBezTo>
                  <a:lnTo>
                    <a:pt x="280" y="1180"/>
                  </a:lnTo>
                  <a:cubicBezTo>
                    <a:pt x="202" y="1211"/>
                    <a:pt x="156" y="1226"/>
                    <a:pt x="94" y="1242"/>
                  </a:cubicBezTo>
                  <a:cubicBezTo>
                    <a:pt x="94" y="838"/>
                    <a:pt x="171" y="435"/>
                    <a:pt x="171" y="16"/>
                  </a:cubicBezTo>
                  <a:cubicBezTo>
                    <a:pt x="171" y="16"/>
                    <a:pt x="171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60"/>
            <p:cNvSpPr/>
            <p:nvPr/>
          </p:nvSpPr>
          <p:spPr>
            <a:xfrm>
              <a:off x="2091550" y="3469325"/>
              <a:ext cx="10500" cy="8075"/>
            </a:xfrm>
            <a:custGeom>
              <a:avLst/>
              <a:gdLst/>
              <a:ahLst/>
              <a:cxnLst/>
              <a:rect l="l" t="t" r="r" b="b"/>
              <a:pathLst>
                <a:path w="420" h="323" extrusionOk="0">
                  <a:moveTo>
                    <a:pt x="373" y="1"/>
                  </a:moveTo>
                  <a:cubicBezTo>
                    <a:pt x="249" y="109"/>
                    <a:pt x="109" y="156"/>
                    <a:pt x="1" y="187"/>
                  </a:cubicBezTo>
                  <a:cubicBezTo>
                    <a:pt x="63" y="233"/>
                    <a:pt x="109" y="295"/>
                    <a:pt x="187" y="311"/>
                  </a:cubicBezTo>
                  <a:cubicBezTo>
                    <a:pt x="210" y="319"/>
                    <a:pt x="229" y="322"/>
                    <a:pt x="251" y="322"/>
                  </a:cubicBezTo>
                  <a:cubicBezTo>
                    <a:pt x="272" y="322"/>
                    <a:pt x="295" y="319"/>
                    <a:pt x="326" y="311"/>
                  </a:cubicBezTo>
                  <a:cubicBezTo>
                    <a:pt x="419" y="295"/>
                    <a:pt x="419" y="202"/>
                    <a:pt x="404" y="125"/>
                  </a:cubicBezTo>
                  <a:cubicBezTo>
                    <a:pt x="388" y="78"/>
                    <a:pt x="388" y="47"/>
                    <a:pt x="3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60"/>
            <p:cNvSpPr/>
            <p:nvPr/>
          </p:nvSpPr>
          <p:spPr>
            <a:xfrm>
              <a:off x="2096200" y="3472425"/>
              <a:ext cx="5850" cy="5275"/>
            </a:xfrm>
            <a:custGeom>
              <a:avLst/>
              <a:gdLst/>
              <a:ahLst/>
              <a:cxnLst/>
              <a:rect l="l" t="t" r="r" b="b"/>
              <a:pathLst>
                <a:path w="234" h="211" extrusionOk="0">
                  <a:moveTo>
                    <a:pt x="218" y="1"/>
                  </a:moveTo>
                  <a:lnTo>
                    <a:pt x="218" y="1"/>
                  </a:lnTo>
                  <a:cubicBezTo>
                    <a:pt x="109" y="16"/>
                    <a:pt x="1" y="94"/>
                    <a:pt x="1" y="187"/>
                  </a:cubicBezTo>
                  <a:cubicBezTo>
                    <a:pt x="24" y="202"/>
                    <a:pt x="43" y="210"/>
                    <a:pt x="65" y="210"/>
                  </a:cubicBezTo>
                  <a:cubicBezTo>
                    <a:pt x="86" y="210"/>
                    <a:pt x="109" y="202"/>
                    <a:pt x="140" y="187"/>
                  </a:cubicBezTo>
                  <a:cubicBezTo>
                    <a:pt x="233" y="171"/>
                    <a:pt x="233" y="78"/>
                    <a:pt x="218" y="1"/>
                  </a:cubicBez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60"/>
            <p:cNvSpPr/>
            <p:nvPr/>
          </p:nvSpPr>
          <p:spPr>
            <a:xfrm>
              <a:off x="2062475" y="3386700"/>
              <a:ext cx="99675" cy="66925"/>
            </a:xfrm>
            <a:custGeom>
              <a:avLst/>
              <a:gdLst/>
              <a:ahLst/>
              <a:cxnLst/>
              <a:rect l="l" t="t" r="r" b="b"/>
              <a:pathLst>
                <a:path w="3987" h="2677" extrusionOk="0">
                  <a:moveTo>
                    <a:pt x="1929" y="0"/>
                  </a:moveTo>
                  <a:cubicBezTo>
                    <a:pt x="1426" y="0"/>
                    <a:pt x="1024" y="204"/>
                    <a:pt x="1024" y="204"/>
                  </a:cubicBezTo>
                  <a:cubicBezTo>
                    <a:pt x="0" y="591"/>
                    <a:pt x="93" y="2127"/>
                    <a:pt x="93" y="2127"/>
                  </a:cubicBezTo>
                  <a:cubicBezTo>
                    <a:pt x="853" y="1863"/>
                    <a:pt x="1008" y="1010"/>
                    <a:pt x="1008" y="1010"/>
                  </a:cubicBezTo>
                  <a:cubicBezTo>
                    <a:pt x="1247" y="2092"/>
                    <a:pt x="2517" y="2143"/>
                    <a:pt x="2754" y="2143"/>
                  </a:cubicBezTo>
                  <a:cubicBezTo>
                    <a:pt x="2779" y="2143"/>
                    <a:pt x="2792" y="2142"/>
                    <a:pt x="2792" y="2142"/>
                  </a:cubicBezTo>
                  <a:cubicBezTo>
                    <a:pt x="2792" y="2142"/>
                    <a:pt x="2943" y="2677"/>
                    <a:pt x="3257" y="2677"/>
                  </a:cubicBezTo>
                  <a:cubicBezTo>
                    <a:pt x="3277" y="2677"/>
                    <a:pt x="3298" y="2674"/>
                    <a:pt x="3319" y="2670"/>
                  </a:cubicBezTo>
                  <a:cubicBezTo>
                    <a:pt x="3552" y="2608"/>
                    <a:pt x="3986" y="1507"/>
                    <a:pt x="3133" y="545"/>
                  </a:cubicBezTo>
                  <a:cubicBezTo>
                    <a:pt x="2763" y="120"/>
                    <a:pt x="2316" y="0"/>
                    <a:pt x="1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60"/>
            <p:cNvSpPr/>
            <p:nvPr/>
          </p:nvSpPr>
          <p:spPr>
            <a:xfrm>
              <a:off x="2087275" y="3411175"/>
              <a:ext cx="41525" cy="31425"/>
            </a:xfrm>
            <a:custGeom>
              <a:avLst/>
              <a:gdLst/>
              <a:ahLst/>
              <a:cxnLst/>
              <a:rect l="l" t="t" r="r" b="b"/>
              <a:pathLst>
                <a:path w="1661" h="1257" extrusionOk="0">
                  <a:moveTo>
                    <a:pt x="1" y="0"/>
                  </a:moveTo>
                  <a:lnTo>
                    <a:pt x="1" y="0"/>
                  </a:lnTo>
                  <a:cubicBezTo>
                    <a:pt x="16" y="202"/>
                    <a:pt x="94" y="372"/>
                    <a:pt x="187" y="528"/>
                  </a:cubicBezTo>
                  <a:cubicBezTo>
                    <a:pt x="280" y="698"/>
                    <a:pt x="420" y="838"/>
                    <a:pt x="575" y="946"/>
                  </a:cubicBezTo>
                  <a:cubicBezTo>
                    <a:pt x="621" y="977"/>
                    <a:pt x="652" y="1008"/>
                    <a:pt x="699" y="1024"/>
                  </a:cubicBezTo>
                  <a:lnTo>
                    <a:pt x="745" y="1070"/>
                  </a:lnTo>
                  <a:lnTo>
                    <a:pt x="807" y="1101"/>
                  </a:lnTo>
                  <a:cubicBezTo>
                    <a:pt x="854" y="1132"/>
                    <a:pt x="885" y="1148"/>
                    <a:pt x="947" y="1163"/>
                  </a:cubicBezTo>
                  <a:lnTo>
                    <a:pt x="1087" y="1210"/>
                  </a:lnTo>
                  <a:cubicBezTo>
                    <a:pt x="1102" y="1210"/>
                    <a:pt x="1118" y="1225"/>
                    <a:pt x="1164" y="1225"/>
                  </a:cubicBezTo>
                  <a:lnTo>
                    <a:pt x="1242" y="1241"/>
                  </a:lnTo>
                  <a:lnTo>
                    <a:pt x="1366" y="1256"/>
                  </a:lnTo>
                  <a:lnTo>
                    <a:pt x="1660" y="1256"/>
                  </a:lnTo>
                  <a:cubicBezTo>
                    <a:pt x="1567" y="1241"/>
                    <a:pt x="1474" y="1241"/>
                    <a:pt x="1397" y="1225"/>
                  </a:cubicBezTo>
                  <a:lnTo>
                    <a:pt x="1257" y="1179"/>
                  </a:lnTo>
                  <a:lnTo>
                    <a:pt x="1195" y="1163"/>
                  </a:lnTo>
                  <a:lnTo>
                    <a:pt x="1133" y="1148"/>
                  </a:lnTo>
                  <a:lnTo>
                    <a:pt x="1009" y="1101"/>
                  </a:lnTo>
                  <a:lnTo>
                    <a:pt x="885" y="1055"/>
                  </a:lnTo>
                  <a:lnTo>
                    <a:pt x="823" y="1024"/>
                  </a:lnTo>
                  <a:lnTo>
                    <a:pt x="761" y="993"/>
                  </a:lnTo>
                  <a:cubicBezTo>
                    <a:pt x="730" y="977"/>
                    <a:pt x="683" y="962"/>
                    <a:pt x="652" y="915"/>
                  </a:cubicBezTo>
                  <a:cubicBezTo>
                    <a:pt x="497" y="822"/>
                    <a:pt x="373" y="683"/>
                    <a:pt x="265" y="528"/>
                  </a:cubicBezTo>
                  <a:cubicBezTo>
                    <a:pt x="125" y="357"/>
                    <a:pt x="47" y="186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60"/>
            <p:cNvSpPr/>
            <p:nvPr/>
          </p:nvSpPr>
          <p:spPr>
            <a:xfrm>
              <a:off x="2139625" y="3439050"/>
              <a:ext cx="24075" cy="30050"/>
            </a:xfrm>
            <a:custGeom>
              <a:avLst/>
              <a:gdLst/>
              <a:ahLst/>
              <a:cxnLst/>
              <a:rect l="l" t="t" r="r" b="b"/>
              <a:pathLst>
                <a:path w="963" h="1202" extrusionOk="0">
                  <a:moveTo>
                    <a:pt x="621" y="1"/>
                  </a:moveTo>
                  <a:cubicBezTo>
                    <a:pt x="355" y="1"/>
                    <a:pt x="47" y="514"/>
                    <a:pt x="47" y="514"/>
                  </a:cubicBezTo>
                  <a:lnTo>
                    <a:pt x="1" y="1025"/>
                  </a:lnTo>
                  <a:lnTo>
                    <a:pt x="1" y="1041"/>
                  </a:lnTo>
                  <a:cubicBezTo>
                    <a:pt x="54" y="1147"/>
                    <a:pt x="157" y="1202"/>
                    <a:pt x="266" y="1202"/>
                  </a:cubicBezTo>
                  <a:cubicBezTo>
                    <a:pt x="317" y="1202"/>
                    <a:pt x="370" y="1190"/>
                    <a:pt x="419" y="1165"/>
                  </a:cubicBezTo>
                  <a:cubicBezTo>
                    <a:pt x="730" y="1025"/>
                    <a:pt x="962" y="141"/>
                    <a:pt x="699" y="17"/>
                  </a:cubicBezTo>
                  <a:cubicBezTo>
                    <a:pt x="673" y="6"/>
                    <a:pt x="647" y="1"/>
                    <a:pt x="62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60"/>
            <p:cNvSpPr/>
            <p:nvPr/>
          </p:nvSpPr>
          <p:spPr>
            <a:xfrm>
              <a:off x="2142725" y="3445675"/>
              <a:ext cx="12450" cy="19675"/>
            </a:xfrm>
            <a:custGeom>
              <a:avLst/>
              <a:gdLst/>
              <a:ahLst/>
              <a:cxnLst/>
              <a:rect l="l" t="t" r="r" b="b"/>
              <a:pathLst>
                <a:path w="498" h="787" extrusionOk="0">
                  <a:moveTo>
                    <a:pt x="497" y="1"/>
                  </a:moveTo>
                  <a:lnTo>
                    <a:pt x="497" y="1"/>
                  </a:lnTo>
                  <a:cubicBezTo>
                    <a:pt x="202" y="63"/>
                    <a:pt x="1" y="466"/>
                    <a:pt x="32" y="760"/>
                  </a:cubicBezTo>
                  <a:cubicBezTo>
                    <a:pt x="32" y="779"/>
                    <a:pt x="42" y="786"/>
                    <a:pt x="51" y="786"/>
                  </a:cubicBezTo>
                  <a:cubicBezTo>
                    <a:pt x="58" y="786"/>
                    <a:pt x="63" y="782"/>
                    <a:pt x="63" y="776"/>
                  </a:cubicBezTo>
                  <a:cubicBezTo>
                    <a:pt x="78" y="698"/>
                    <a:pt x="125" y="636"/>
                    <a:pt x="156" y="590"/>
                  </a:cubicBezTo>
                  <a:cubicBezTo>
                    <a:pt x="192" y="541"/>
                    <a:pt x="257" y="502"/>
                    <a:pt x="320" y="502"/>
                  </a:cubicBezTo>
                  <a:cubicBezTo>
                    <a:pt x="338" y="502"/>
                    <a:pt x="356" y="506"/>
                    <a:pt x="373" y="512"/>
                  </a:cubicBezTo>
                  <a:lnTo>
                    <a:pt x="373" y="481"/>
                  </a:lnTo>
                  <a:cubicBezTo>
                    <a:pt x="373" y="466"/>
                    <a:pt x="358" y="466"/>
                    <a:pt x="358" y="466"/>
                  </a:cubicBezTo>
                  <a:cubicBezTo>
                    <a:pt x="334" y="456"/>
                    <a:pt x="306" y="451"/>
                    <a:pt x="278" y="451"/>
                  </a:cubicBezTo>
                  <a:cubicBezTo>
                    <a:pt x="213" y="451"/>
                    <a:pt x="147" y="478"/>
                    <a:pt x="125" y="543"/>
                  </a:cubicBezTo>
                  <a:cubicBezTo>
                    <a:pt x="187" y="326"/>
                    <a:pt x="280" y="125"/>
                    <a:pt x="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60"/>
            <p:cNvSpPr/>
            <p:nvPr/>
          </p:nvSpPr>
          <p:spPr>
            <a:xfrm>
              <a:off x="1928700" y="3375875"/>
              <a:ext cx="83400" cy="69450"/>
            </a:xfrm>
            <a:custGeom>
              <a:avLst/>
              <a:gdLst/>
              <a:ahLst/>
              <a:cxnLst/>
              <a:rect l="l" t="t" r="r" b="b"/>
              <a:pathLst>
                <a:path w="3336" h="2778" extrusionOk="0">
                  <a:moveTo>
                    <a:pt x="125" y="1"/>
                  </a:moveTo>
                  <a:lnTo>
                    <a:pt x="1" y="156"/>
                  </a:lnTo>
                  <a:lnTo>
                    <a:pt x="3211" y="2777"/>
                  </a:lnTo>
                  <a:lnTo>
                    <a:pt x="3335" y="2637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60"/>
            <p:cNvSpPr/>
            <p:nvPr/>
          </p:nvSpPr>
          <p:spPr>
            <a:xfrm>
              <a:off x="1392450" y="3473200"/>
              <a:ext cx="276500" cy="276500"/>
            </a:xfrm>
            <a:custGeom>
              <a:avLst/>
              <a:gdLst/>
              <a:ahLst/>
              <a:cxnLst/>
              <a:rect l="l" t="t" r="r" b="b"/>
              <a:pathLst>
                <a:path w="11060" h="11060" extrusionOk="0">
                  <a:moveTo>
                    <a:pt x="5522" y="1"/>
                  </a:moveTo>
                  <a:cubicBezTo>
                    <a:pt x="2482" y="1"/>
                    <a:pt x="1" y="2482"/>
                    <a:pt x="1" y="5538"/>
                  </a:cubicBezTo>
                  <a:cubicBezTo>
                    <a:pt x="1" y="8578"/>
                    <a:pt x="2482" y="11059"/>
                    <a:pt x="5522" y="11059"/>
                  </a:cubicBezTo>
                  <a:cubicBezTo>
                    <a:pt x="8578" y="11059"/>
                    <a:pt x="11059" y="8578"/>
                    <a:pt x="11059" y="5538"/>
                  </a:cubicBezTo>
                  <a:cubicBezTo>
                    <a:pt x="11059" y="2482"/>
                    <a:pt x="8578" y="1"/>
                    <a:pt x="5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60"/>
            <p:cNvSpPr/>
            <p:nvPr/>
          </p:nvSpPr>
          <p:spPr>
            <a:xfrm>
              <a:off x="1391300" y="3471275"/>
              <a:ext cx="279200" cy="279200"/>
            </a:xfrm>
            <a:custGeom>
              <a:avLst/>
              <a:gdLst/>
              <a:ahLst/>
              <a:cxnLst/>
              <a:rect l="l" t="t" r="r" b="b"/>
              <a:pathLst>
                <a:path w="11168" h="11168" extrusionOk="0">
                  <a:moveTo>
                    <a:pt x="5584" y="124"/>
                  </a:moveTo>
                  <a:cubicBezTo>
                    <a:pt x="8608" y="124"/>
                    <a:pt x="11059" y="2590"/>
                    <a:pt x="11059" y="5615"/>
                  </a:cubicBezTo>
                  <a:cubicBezTo>
                    <a:pt x="11059" y="8639"/>
                    <a:pt x="8608" y="11090"/>
                    <a:pt x="5584" y="11090"/>
                  </a:cubicBezTo>
                  <a:cubicBezTo>
                    <a:pt x="2559" y="11090"/>
                    <a:pt x="93" y="8639"/>
                    <a:pt x="93" y="5615"/>
                  </a:cubicBezTo>
                  <a:cubicBezTo>
                    <a:pt x="93" y="2575"/>
                    <a:pt x="2559" y="124"/>
                    <a:pt x="5584" y="124"/>
                  </a:cubicBezTo>
                  <a:close/>
                  <a:moveTo>
                    <a:pt x="5584" y="0"/>
                  </a:moveTo>
                  <a:cubicBezTo>
                    <a:pt x="2497" y="0"/>
                    <a:pt x="0" y="2497"/>
                    <a:pt x="0" y="5584"/>
                  </a:cubicBezTo>
                  <a:cubicBezTo>
                    <a:pt x="0" y="8670"/>
                    <a:pt x="2497" y="11167"/>
                    <a:pt x="5584" y="11167"/>
                  </a:cubicBezTo>
                  <a:cubicBezTo>
                    <a:pt x="8655" y="11167"/>
                    <a:pt x="11167" y="8686"/>
                    <a:pt x="11167" y="5615"/>
                  </a:cubicBezTo>
                  <a:cubicBezTo>
                    <a:pt x="11167" y="2528"/>
                    <a:pt x="8655" y="0"/>
                    <a:pt x="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60"/>
            <p:cNvSpPr/>
            <p:nvPr/>
          </p:nvSpPr>
          <p:spPr>
            <a:xfrm>
              <a:off x="1372300" y="3453050"/>
              <a:ext cx="316800" cy="316800"/>
            </a:xfrm>
            <a:custGeom>
              <a:avLst/>
              <a:gdLst/>
              <a:ahLst/>
              <a:cxnLst/>
              <a:rect l="l" t="t" r="r" b="b"/>
              <a:pathLst>
                <a:path w="12672" h="12672" extrusionOk="0">
                  <a:moveTo>
                    <a:pt x="6344" y="171"/>
                  </a:moveTo>
                  <a:cubicBezTo>
                    <a:pt x="9725" y="186"/>
                    <a:pt x="12485" y="2947"/>
                    <a:pt x="12485" y="6313"/>
                  </a:cubicBezTo>
                  <a:cubicBezTo>
                    <a:pt x="12485" y="9709"/>
                    <a:pt x="9725" y="12454"/>
                    <a:pt x="6344" y="12454"/>
                  </a:cubicBezTo>
                  <a:cubicBezTo>
                    <a:pt x="2947" y="12454"/>
                    <a:pt x="186" y="9709"/>
                    <a:pt x="186" y="6313"/>
                  </a:cubicBezTo>
                  <a:cubicBezTo>
                    <a:pt x="186" y="2916"/>
                    <a:pt x="2947" y="171"/>
                    <a:pt x="6344" y="171"/>
                  </a:cubicBezTo>
                  <a:close/>
                  <a:moveTo>
                    <a:pt x="6344" y="0"/>
                  </a:moveTo>
                  <a:cubicBezTo>
                    <a:pt x="2823" y="0"/>
                    <a:pt x="0" y="2823"/>
                    <a:pt x="0" y="6344"/>
                  </a:cubicBezTo>
                  <a:cubicBezTo>
                    <a:pt x="0" y="9849"/>
                    <a:pt x="2823" y="12672"/>
                    <a:pt x="6344" y="12672"/>
                  </a:cubicBezTo>
                  <a:cubicBezTo>
                    <a:pt x="9849" y="12672"/>
                    <a:pt x="12672" y="9833"/>
                    <a:pt x="12672" y="6344"/>
                  </a:cubicBezTo>
                  <a:cubicBezTo>
                    <a:pt x="12672" y="2823"/>
                    <a:pt x="9849" y="0"/>
                    <a:pt x="6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60"/>
            <p:cNvSpPr/>
            <p:nvPr/>
          </p:nvSpPr>
          <p:spPr>
            <a:xfrm>
              <a:off x="1550000" y="3524825"/>
              <a:ext cx="141400" cy="178400"/>
            </a:xfrm>
            <a:custGeom>
              <a:avLst/>
              <a:gdLst/>
              <a:ahLst/>
              <a:cxnLst/>
              <a:rect l="l" t="t" r="r" b="b"/>
              <a:pathLst>
                <a:path w="5656" h="7136" extrusionOk="0">
                  <a:moveTo>
                    <a:pt x="506" y="1"/>
                  </a:moveTo>
                  <a:cubicBezTo>
                    <a:pt x="148" y="1"/>
                    <a:pt x="1" y="558"/>
                    <a:pt x="73" y="991"/>
                  </a:cubicBezTo>
                  <a:cubicBezTo>
                    <a:pt x="228" y="1891"/>
                    <a:pt x="802" y="5985"/>
                    <a:pt x="1578" y="6357"/>
                  </a:cubicBezTo>
                  <a:cubicBezTo>
                    <a:pt x="2849" y="6947"/>
                    <a:pt x="3268" y="6931"/>
                    <a:pt x="4354" y="7133"/>
                  </a:cubicBezTo>
                  <a:cubicBezTo>
                    <a:pt x="4364" y="7135"/>
                    <a:pt x="4373" y="7136"/>
                    <a:pt x="4383" y="7136"/>
                  </a:cubicBezTo>
                  <a:cubicBezTo>
                    <a:pt x="4964" y="7136"/>
                    <a:pt x="5656" y="4062"/>
                    <a:pt x="5106" y="4062"/>
                  </a:cubicBezTo>
                  <a:cubicBezTo>
                    <a:pt x="5104" y="4062"/>
                    <a:pt x="5101" y="4062"/>
                    <a:pt x="5098" y="4062"/>
                  </a:cubicBezTo>
                  <a:cubicBezTo>
                    <a:pt x="4625" y="4095"/>
                    <a:pt x="4178" y="4111"/>
                    <a:pt x="3829" y="4111"/>
                  </a:cubicBezTo>
                  <a:cubicBezTo>
                    <a:pt x="3527" y="4111"/>
                    <a:pt x="3299" y="4099"/>
                    <a:pt x="3191" y="4078"/>
                  </a:cubicBezTo>
                  <a:cubicBezTo>
                    <a:pt x="2973" y="4046"/>
                    <a:pt x="2151" y="1736"/>
                    <a:pt x="1205" y="510"/>
                  </a:cubicBezTo>
                  <a:cubicBezTo>
                    <a:pt x="920" y="142"/>
                    <a:pt x="687" y="1"/>
                    <a:pt x="506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60"/>
            <p:cNvSpPr/>
            <p:nvPr/>
          </p:nvSpPr>
          <p:spPr>
            <a:xfrm>
              <a:off x="1648375" y="3623600"/>
              <a:ext cx="133775" cy="86150"/>
            </a:xfrm>
            <a:custGeom>
              <a:avLst/>
              <a:gdLst/>
              <a:ahLst/>
              <a:cxnLst/>
              <a:rect l="l" t="t" r="r" b="b"/>
              <a:pathLst>
                <a:path w="5351" h="3446" extrusionOk="0">
                  <a:moveTo>
                    <a:pt x="2528" y="0"/>
                  </a:moveTo>
                  <a:cubicBezTo>
                    <a:pt x="1411" y="0"/>
                    <a:pt x="465" y="173"/>
                    <a:pt x="465" y="173"/>
                  </a:cubicBezTo>
                  <a:cubicBezTo>
                    <a:pt x="0" y="731"/>
                    <a:pt x="124" y="3089"/>
                    <a:pt x="124" y="3089"/>
                  </a:cubicBezTo>
                  <a:cubicBezTo>
                    <a:pt x="512" y="3213"/>
                    <a:pt x="915" y="3321"/>
                    <a:pt x="1318" y="3399"/>
                  </a:cubicBezTo>
                  <a:cubicBezTo>
                    <a:pt x="1470" y="3413"/>
                    <a:pt x="1740" y="3445"/>
                    <a:pt x="1998" y="3445"/>
                  </a:cubicBezTo>
                  <a:cubicBezTo>
                    <a:pt x="2320" y="3445"/>
                    <a:pt x="2625" y="3395"/>
                    <a:pt x="2668" y="3197"/>
                  </a:cubicBezTo>
                  <a:cubicBezTo>
                    <a:pt x="2714" y="2965"/>
                    <a:pt x="2171" y="2825"/>
                    <a:pt x="1815" y="2732"/>
                  </a:cubicBezTo>
                  <a:cubicBezTo>
                    <a:pt x="1613" y="2670"/>
                    <a:pt x="1349" y="2515"/>
                    <a:pt x="1380" y="2391"/>
                  </a:cubicBezTo>
                  <a:cubicBezTo>
                    <a:pt x="1404" y="2301"/>
                    <a:pt x="1498" y="2266"/>
                    <a:pt x="1624" y="2266"/>
                  </a:cubicBezTo>
                  <a:cubicBezTo>
                    <a:pt x="1823" y="2266"/>
                    <a:pt x="2102" y="2352"/>
                    <a:pt x="2311" y="2437"/>
                  </a:cubicBezTo>
                  <a:cubicBezTo>
                    <a:pt x="2826" y="2648"/>
                    <a:pt x="3474" y="3000"/>
                    <a:pt x="3900" y="3000"/>
                  </a:cubicBezTo>
                  <a:cubicBezTo>
                    <a:pt x="4039" y="3000"/>
                    <a:pt x="4154" y="2963"/>
                    <a:pt x="4234" y="2872"/>
                  </a:cubicBezTo>
                  <a:cubicBezTo>
                    <a:pt x="4343" y="2732"/>
                    <a:pt x="4157" y="2546"/>
                    <a:pt x="3877" y="2360"/>
                  </a:cubicBezTo>
                  <a:lnTo>
                    <a:pt x="3877" y="2360"/>
                  </a:lnTo>
                  <a:cubicBezTo>
                    <a:pt x="4183" y="2502"/>
                    <a:pt x="4497" y="2605"/>
                    <a:pt x="4710" y="2605"/>
                  </a:cubicBezTo>
                  <a:cubicBezTo>
                    <a:pt x="4799" y="2605"/>
                    <a:pt x="4871" y="2587"/>
                    <a:pt x="4917" y="2546"/>
                  </a:cubicBezTo>
                  <a:cubicBezTo>
                    <a:pt x="4994" y="2468"/>
                    <a:pt x="4994" y="2344"/>
                    <a:pt x="4917" y="2251"/>
                  </a:cubicBezTo>
                  <a:lnTo>
                    <a:pt x="4917" y="2251"/>
                  </a:lnTo>
                  <a:cubicBezTo>
                    <a:pt x="4944" y="2259"/>
                    <a:pt x="4972" y="2263"/>
                    <a:pt x="5000" y="2263"/>
                  </a:cubicBezTo>
                  <a:cubicBezTo>
                    <a:pt x="5082" y="2263"/>
                    <a:pt x="5161" y="2228"/>
                    <a:pt x="5196" y="2158"/>
                  </a:cubicBezTo>
                  <a:cubicBezTo>
                    <a:pt x="5320" y="2003"/>
                    <a:pt x="5227" y="1802"/>
                    <a:pt x="5041" y="1631"/>
                  </a:cubicBezTo>
                  <a:cubicBezTo>
                    <a:pt x="5087" y="1615"/>
                    <a:pt x="5118" y="1584"/>
                    <a:pt x="5149" y="1538"/>
                  </a:cubicBezTo>
                  <a:cubicBezTo>
                    <a:pt x="5351" y="1088"/>
                    <a:pt x="3831" y="95"/>
                    <a:pt x="3335" y="33"/>
                  </a:cubicBezTo>
                  <a:cubicBezTo>
                    <a:pt x="3063" y="10"/>
                    <a:pt x="2791" y="0"/>
                    <a:pt x="2528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60"/>
            <p:cNvSpPr/>
            <p:nvPr/>
          </p:nvSpPr>
          <p:spPr>
            <a:xfrm>
              <a:off x="1697600" y="3662025"/>
              <a:ext cx="48900" cy="21750"/>
            </a:xfrm>
            <a:custGeom>
              <a:avLst/>
              <a:gdLst/>
              <a:ahLst/>
              <a:cxnLst/>
              <a:rect l="l" t="t" r="r" b="b"/>
              <a:pathLst>
                <a:path w="1956" h="870" extrusionOk="0">
                  <a:moveTo>
                    <a:pt x="1" y="1"/>
                  </a:moveTo>
                  <a:cubicBezTo>
                    <a:pt x="327" y="16"/>
                    <a:pt x="668" y="109"/>
                    <a:pt x="978" y="265"/>
                  </a:cubicBezTo>
                  <a:cubicBezTo>
                    <a:pt x="1133" y="358"/>
                    <a:pt x="1800" y="745"/>
                    <a:pt x="1955" y="869"/>
                  </a:cubicBezTo>
                  <a:lnTo>
                    <a:pt x="1955" y="854"/>
                  </a:lnTo>
                  <a:cubicBezTo>
                    <a:pt x="1629" y="637"/>
                    <a:pt x="1350" y="389"/>
                    <a:pt x="962" y="203"/>
                  </a:cubicBezTo>
                  <a:cubicBezTo>
                    <a:pt x="652" y="78"/>
                    <a:pt x="32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60"/>
            <p:cNvSpPr/>
            <p:nvPr/>
          </p:nvSpPr>
          <p:spPr>
            <a:xfrm>
              <a:off x="1701875" y="3646525"/>
              <a:ext cx="68650" cy="33750"/>
            </a:xfrm>
            <a:custGeom>
              <a:avLst/>
              <a:gdLst/>
              <a:ahLst/>
              <a:cxnLst/>
              <a:rect l="l" t="t" r="r" b="b"/>
              <a:pathLst>
                <a:path w="2746" h="1350" extrusionOk="0">
                  <a:moveTo>
                    <a:pt x="0" y="0"/>
                  </a:moveTo>
                  <a:lnTo>
                    <a:pt x="0" y="0"/>
                  </a:lnTo>
                  <a:cubicBezTo>
                    <a:pt x="218" y="32"/>
                    <a:pt x="450" y="47"/>
                    <a:pt x="683" y="125"/>
                  </a:cubicBezTo>
                  <a:cubicBezTo>
                    <a:pt x="1071" y="202"/>
                    <a:pt x="1412" y="357"/>
                    <a:pt x="1737" y="590"/>
                  </a:cubicBezTo>
                  <a:cubicBezTo>
                    <a:pt x="2079" y="823"/>
                    <a:pt x="2420" y="1086"/>
                    <a:pt x="2746" y="1350"/>
                  </a:cubicBezTo>
                  <a:lnTo>
                    <a:pt x="2746" y="1334"/>
                  </a:lnTo>
                  <a:lnTo>
                    <a:pt x="2172" y="869"/>
                  </a:lnTo>
                  <a:cubicBezTo>
                    <a:pt x="1862" y="605"/>
                    <a:pt x="1505" y="342"/>
                    <a:pt x="1117" y="202"/>
                  </a:cubicBezTo>
                  <a:cubicBezTo>
                    <a:pt x="760" y="94"/>
                    <a:pt x="388" y="3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60"/>
            <p:cNvSpPr/>
            <p:nvPr/>
          </p:nvSpPr>
          <p:spPr>
            <a:xfrm>
              <a:off x="1709625" y="3631800"/>
              <a:ext cx="64775" cy="32975"/>
            </a:xfrm>
            <a:custGeom>
              <a:avLst/>
              <a:gdLst/>
              <a:ahLst/>
              <a:cxnLst/>
              <a:rect l="l" t="t" r="r" b="b"/>
              <a:pathLst>
                <a:path w="2591" h="1319" extrusionOk="0">
                  <a:moveTo>
                    <a:pt x="1" y="0"/>
                  </a:moveTo>
                  <a:lnTo>
                    <a:pt x="1" y="0"/>
                  </a:lnTo>
                  <a:cubicBezTo>
                    <a:pt x="233" y="16"/>
                    <a:pt x="481" y="62"/>
                    <a:pt x="699" y="93"/>
                  </a:cubicBezTo>
                  <a:cubicBezTo>
                    <a:pt x="931" y="171"/>
                    <a:pt x="1164" y="279"/>
                    <a:pt x="1350" y="403"/>
                  </a:cubicBezTo>
                  <a:cubicBezTo>
                    <a:pt x="1784" y="683"/>
                    <a:pt x="2187" y="993"/>
                    <a:pt x="2575" y="1318"/>
                  </a:cubicBezTo>
                  <a:cubicBezTo>
                    <a:pt x="2591" y="1318"/>
                    <a:pt x="2591" y="1303"/>
                    <a:pt x="2591" y="1303"/>
                  </a:cubicBezTo>
                  <a:cubicBezTo>
                    <a:pt x="2420" y="1148"/>
                    <a:pt x="2249" y="993"/>
                    <a:pt x="2079" y="853"/>
                  </a:cubicBezTo>
                  <a:cubicBezTo>
                    <a:pt x="1924" y="745"/>
                    <a:pt x="1458" y="372"/>
                    <a:pt x="1009" y="171"/>
                  </a:cubicBezTo>
                  <a:cubicBezTo>
                    <a:pt x="683" y="31"/>
                    <a:pt x="373" y="16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60"/>
            <p:cNvSpPr/>
            <p:nvPr/>
          </p:nvSpPr>
          <p:spPr>
            <a:xfrm>
              <a:off x="1548500" y="3512900"/>
              <a:ext cx="82450" cy="165825"/>
            </a:xfrm>
            <a:custGeom>
              <a:avLst/>
              <a:gdLst/>
              <a:ahLst/>
              <a:cxnLst/>
              <a:rect l="l" t="t" r="r" b="b"/>
              <a:pathLst>
                <a:path w="3298" h="6633" extrusionOk="0">
                  <a:moveTo>
                    <a:pt x="497" y="0"/>
                  </a:moveTo>
                  <a:cubicBezTo>
                    <a:pt x="168" y="0"/>
                    <a:pt x="1" y="521"/>
                    <a:pt x="9" y="1406"/>
                  </a:cubicBezTo>
                  <a:cubicBezTo>
                    <a:pt x="9" y="2973"/>
                    <a:pt x="723" y="6633"/>
                    <a:pt x="723" y="6633"/>
                  </a:cubicBezTo>
                  <a:lnTo>
                    <a:pt x="3297" y="4353"/>
                  </a:lnTo>
                  <a:cubicBezTo>
                    <a:pt x="2816" y="3298"/>
                    <a:pt x="2274" y="2259"/>
                    <a:pt x="1700" y="1251"/>
                  </a:cubicBezTo>
                  <a:cubicBezTo>
                    <a:pt x="1184" y="384"/>
                    <a:pt x="781" y="0"/>
                    <a:pt x="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60"/>
            <p:cNvSpPr/>
            <p:nvPr/>
          </p:nvSpPr>
          <p:spPr>
            <a:xfrm>
              <a:off x="1568100" y="3613575"/>
              <a:ext cx="52375" cy="45375"/>
            </a:xfrm>
            <a:custGeom>
              <a:avLst/>
              <a:gdLst/>
              <a:ahLst/>
              <a:cxnLst/>
              <a:rect l="l" t="t" r="r" b="b"/>
              <a:pathLst>
                <a:path w="2095" h="1815" extrusionOk="0">
                  <a:moveTo>
                    <a:pt x="2094" y="0"/>
                  </a:moveTo>
                  <a:lnTo>
                    <a:pt x="2060" y="32"/>
                  </a:lnTo>
                  <a:lnTo>
                    <a:pt x="2060" y="32"/>
                  </a:lnTo>
                  <a:cubicBezTo>
                    <a:pt x="2072" y="22"/>
                    <a:pt x="2083" y="11"/>
                    <a:pt x="2094" y="0"/>
                  </a:cubicBezTo>
                  <a:close/>
                  <a:moveTo>
                    <a:pt x="2060" y="32"/>
                  </a:moveTo>
                  <a:cubicBezTo>
                    <a:pt x="1991" y="91"/>
                    <a:pt x="1913" y="133"/>
                    <a:pt x="1846" y="186"/>
                  </a:cubicBezTo>
                  <a:cubicBezTo>
                    <a:pt x="1769" y="248"/>
                    <a:pt x="1691" y="326"/>
                    <a:pt x="1614" y="388"/>
                  </a:cubicBezTo>
                  <a:cubicBezTo>
                    <a:pt x="1334" y="621"/>
                    <a:pt x="1071" y="869"/>
                    <a:pt x="792" y="1101"/>
                  </a:cubicBezTo>
                  <a:cubicBezTo>
                    <a:pt x="652" y="1210"/>
                    <a:pt x="528" y="1350"/>
                    <a:pt x="388" y="1474"/>
                  </a:cubicBezTo>
                  <a:lnTo>
                    <a:pt x="187" y="1644"/>
                  </a:lnTo>
                  <a:cubicBezTo>
                    <a:pt x="140" y="1706"/>
                    <a:pt x="63" y="1753"/>
                    <a:pt x="1" y="1815"/>
                  </a:cubicBezTo>
                  <a:cubicBezTo>
                    <a:pt x="78" y="1784"/>
                    <a:pt x="156" y="1706"/>
                    <a:pt x="249" y="1644"/>
                  </a:cubicBezTo>
                  <a:lnTo>
                    <a:pt x="481" y="1443"/>
                  </a:lnTo>
                  <a:lnTo>
                    <a:pt x="1303" y="745"/>
                  </a:lnTo>
                  <a:cubicBezTo>
                    <a:pt x="1427" y="621"/>
                    <a:pt x="1567" y="496"/>
                    <a:pt x="1707" y="388"/>
                  </a:cubicBezTo>
                  <a:cubicBezTo>
                    <a:pt x="1769" y="310"/>
                    <a:pt x="1846" y="248"/>
                    <a:pt x="1893" y="186"/>
                  </a:cubicBezTo>
                  <a:lnTo>
                    <a:pt x="2060" y="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60"/>
            <p:cNvSpPr/>
            <p:nvPr/>
          </p:nvSpPr>
          <p:spPr>
            <a:xfrm>
              <a:off x="1548325" y="3512725"/>
              <a:ext cx="72150" cy="166000"/>
            </a:xfrm>
            <a:custGeom>
              <a:avLst/>
              <a:gdLst/>
              <a:ahLst/>
              <a:cxnLst/>
              <a:rect l="l" t="t" r="r" b="b"/>
              <a:pathLst>
                <a:path w="2886" h="6640" extrusionOk="0">
                  <a:moveTo>
                    <a:pt x="485" y="0"/>
                  </a:moveTo>
                  <a:cubicBezTo>
                    <a:pt x="176" y="0"/>
                    <a:pt x="1" y="524"/>
                    <a:pt x="1" y="1413"/>
                  </a:cubicBezTo>
                  <a:cubicBezTo>
                    <a:pt x="16" y="2980"/>
                    <a:pt x="714" y="6640"/>
                    <a:pt x="714" y="6640"/>
                  </a:cubicBezTo>
                  <a:lnTo>
                    <a:pt x="2885" y="4732"/>
                  </a:lnTo>
                  <a:lnTo>
                    <a:pt x="512" y="2"/>
                  </a:lnTo>
                  <a:cubicBezTo>
                    <a:pt x="503" y="1"/>
                    <a:pt x="494" y="0"/>
                    <a:pt x="485" y="0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60"/>
            <p:cNvSpPr/>
            <p:nvPr/>
          </p:nvSpPr>
          <p:spPr>
            <a:xfrm>
              <a:off x="1440150" y="3512175"/>
              <a:ext cx="181875" cy="237525"/>
            </a:xfrm>
            <a:custGeom>
              <a:avLst/>
              <a:gdLst/>
              <a:ahLst/>
              <a:cxnLst/>
              <a:rect l="l" t="t" r="r" b="b"/>
              <a:pathLst>
                <a:path w="7275" h="9501" extrusionOk="0">
                  <a:moveTo>
                    <a:pt x="4342" y="1"/>
                  </a:moveTo>
                  <a:cubicBezTo>
                    <a:pt x="4222" y="1"/>
                    <a:pt x="4101" y="8"/>
                    <a:pt x="3986" y="24"/>
                  </a:cubicBezTo>
                  <a:cubicBezTo>
                    <a:pt x="3862" y="39"/>
                    <a:pt x="3738" y="55"/>
                    <a:pt x="3630" y="101"/>
                  </a:cubicBezTo>
                  <a:lnTo>
                    <a:pt x="3599" y="101"/>
                  </a:lnTo>
                  <a:cubicBezTo>
                    <a:pt x="3506" y="132"/>
                    <a:pt x="3413" y="163"/>
                    <a:pt x="3335" y="225"/>
                  </a:cubicBezTo>
                  <a:cubicBezTo>
                    <a:pt x="2358" y="1001"/>
                    <a:pt x="776" y="5654"/>
                    <a:pt x="0" y="8135"/>
                  </a:cubicBezTo>
                  <a:cubicBezTo>
                    <a:pt x="1043" y="9046"/>
                    <a:pt x="2335" y="9500"/>
                    <a:pt x="3627" y="9500"/>
                  </a:cubicBezTo>
                  <a:cubicBezTo>
                    <a:pt x="4929" y="9500"/>
                    <a:pt x="6231" y="9039"/>
                    <a:pt x="7274" y="8120"/>
                  </a:cubicBezTo>
                  <a:cubicBezTo>
                    <a:pt x="6778" y="5638"/>
                    <a:pt x="5739" y="1001"/>
                    <a:pt x="5181" y="225"/>
                  </a:cubicBezTo>
                  <a:cubicBezTo>
                    <a:pt x="5064" y="73"/>
                    <a:pt x="4709" y="1"/>
                    <a:pt x="4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60"/>
            <p:cNvSpPr/>
            <p:nvPr/>
          </p:nvSpPr>
          <p:spPr>
            <a:xfrm>
              <a:off x="1426200" y="3524275"/>
              <a:ext cx="220975" cy="217350"/>
            </a:xfrm>
            <a:custGeom>
              <a:avLst/>
              <a:gdLst/>
              <a:ahLst/>
              <a:cxnLst/>
              <a:rect l="l" t="t" r="r" b="b"/>
              <a:pathLst>
                <a:path w="8839" h="8694" extrusionOk="0">
                  <a:moveTo>
                    <a:pt x="4004" y="1"/>
                  </a:moveTo>
                  <a:cubicBezTo>
                    <a:pt x="3662" y="1"/>
                    <a:pt x="3118" y="512"/>
                    <a:pt x="2606" y="1354"/>
                  </a:cubicBezTo>
                  <a:cubicBezTo>
                    <a:pt x="1505" y="3184"/>
                    <a:pt x="0" y="5992"/>
                    <a:pt x="419" y="7496"/>
                  </a:cubicBezTo>
                  <a:cubicBezTo>
                    <a:pt x="686" y="8463"/>
                    <a:pt x="3616" y="8693"/>
                    <a:pt x="5879" y="8693"/>
                  </a:cubicBezTo>
                  <a:cubicBezTo>
                    <a:pt x="7027" y="8693"/>
                    <a:pt x="8005" y="8634"/>
                    <a:pt x="8375" y="8582"/>
                  </a:cubicBezTo>
                  <a:cubicBezTo>
                    <a:pt x="8838" y="8520"/>
                    <a:pt x="8318" y="5309"/>
                    <a:pt x="7809" y="5309"/>
                  </a:cubicBezTo>
                  <a:cubicBezTo>
                    <a:pt x="7806" y="5309"/>
                    <a:pt x="7804" y="5309"/>
                    <a:pt x="7801" y="5309"/>
                  </a:cubicBezTo>
                  <a:cubicBezTo>
                    <a:pt x="7664" y="5320"/>
                    <a:pt x="7457" y="5324"/>
                    <a:pt x="7207" y="5324"/>
                  </a:cubicBezTo>
                  <a:cubicBezTo>
                    <a:pt x="5954" y="5324"/>
                    <a:pt x="3622" y="5216"/>
                    <a:pt x="3583" y="5216"/>
                  </a:cubicBezTo>
                  <a:cubicBezTo>
                    <a:pt x="3583" y="5216"/>
                    <a:pt x="3815" y="3293"/>
                    <a:pt x="4219" y="1602"/>
                  </a:cubicBezTo>
                  <a:cubicBezTo>
                    <a:pt x="4478" y="480"/>
                    <a:pt x="4336" y="1"/>
                    <a:pt x="400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60"/>
            <p:cNvSpPr/>
            <p:nvPr/>
          </p:nvSpPr>
          <p:spPr>
            <a:xfrm>
              <a:off x="1480850" y="3654275"/>
              <a:ext cx="34925" cy="19800"/>
            </a:xfrm>
            <a:custGeom>
              <a:avLst/>
              <a:gdLst/>
              <a:ahLst/>
              <a:cxnLst/>
              <a:rect l="l" t="t" r="r" b="b"/>
              <a:pathLst>
                <a:path w="1397" h="792" extrusionOk="0">
                  <a:moveTo>
                    <a:pt x="1397" y="1"/>
                  </a:moveTo>
                  <a:lnTo>
                    <a:pt x="1397" y="1"/>
                  </a:lnTo>
                  <a:cubicBezTo>
                    <a:pt x="1257" y="32"/>
                    <a:pt x="1118" y="94"/>
                    <a:pt x="1025" y="156"/>
                  </a:cubicBezTo>
                  <a:cubicBezTo>
                    <a:pt x="885" y="202"/>
                    <a:pt x="776" y="264"/>
                    <a:pt x="652" y="326"/>
                  </a:cubicBezTo>
                  <a:cubicBezTo>
                    <a:pt x="420" y="435"/>
                    <a:pt x="187" y="621"/>
                    <a:pt x="1" y="792"/>
                  </a:cubicBezTo>
                  <a:cubicBezTo>
                    <a:pt x="110" y="714"/>
                    <a:pt x="234" y="637"/>
                    <a:pt x="342" y="575"/>
                  </a:cubicBezTo>
                  <a:cubicBezTo>
                    <a:pt x="466" y="513"/>
                    <a:pt x="575" y="435"/>
                    <a:pt x="699" y="388"/>
                  </a:cubicBezTo>
                  <a:cubicBezTo>
                    <a:pt x="807" y="311"/>
                    <a:pt x="932" y="249"/>
                    <a:pt x="1040" y="187"/>
                  </a:cubicBezTo>
                  <a:lnTo>
                    <a:pt x="13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60"/>
            <p:cNvSpPr/>
            <p:nvPr/>
          </p:nvSpPr>
          <p:spPr>
            <a:xfrm>
              <a:off x="1528175" y="3697700"/>
              <a:ext cx="183800" cy="8175"/>
            </a:xfrm>
            <a:custGeom>
              <a:avLst/>
              <a:gdLst/>
              <a:ahLst/>
              <a:cxnLst/>
              <a:rect l="l" t="t" r="r" b="b"/>
              <a:pathLst>
                <a:path w="7352" h="327" extrusionOk="0">
                  <a:moveTo>
                    <a:pt x="0" y="1"/>
                  </a:moveTo>
                  <a:lnTo>
                    <a:pt x="0" y="326"/>
                  </a:lnTo>
                  <a:lnTo>
                    <a:pt x="7352" y="326"/>
                  </a:lnTo>
                  <a:lnTo>
                    <a:pt x="73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60"/>
            <p:cNvSpPr/>
            <p:nvPr/>
          </p:nvSpPr>
          <p:spPr>
            <a:xfrm>
              <a:off x="1587100" y="3697700"/>
              <a:ext cx="124875" cy="8175"/>
            </a:xfrm>
            <a:custGeom>
              <a:avLst/>
              <a:gdLst/>
              <a:ahLst/>
              <a:cxnLst/>
              <a:rect l="l" t="t" r="r" b="b"/>
              <a:pathLst>
                <a:path w="4995" h="327" extrusionOk="0">
                  <a:moveTo>
                    <a:pt x="249" y="1"/>
                  </a:moveTo>
                  <a:lnTo>
                    <a:pt x="1" y="326"/>
                  </a:lnTo>
                  <a:lnTo>
                    <a:pt x="4995" y="326"/>
                  </a:lnTo>
                  <a:lnTo>
                    <a:pt x="499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60"/>
            <p:cNvSpPr/>
            <p:nvPr/>
          </p:nvSpPr>
          <p:spPr>
            <a:xfrm>
              <a:off x="1612300" y="3592625"/>
              <a:ext cx="184200" cy="113250"/>
            </a:xfrm>
            <a:custGeom>
              <a:avLst/>
              <a:gdLst/>
              <a:ahLst/>
              <a:cxnLst/>
              <a:rect l="l" t="t" r="r" b="b"/>
              <a:pathLst>
                <a:path w="7368" h="4530" extrusionOk="0">
                  <a:moveTo>
                    <a:pt x="931" y="1"/>
                  </a:moveTo>
                  <a:lnTo>
                    <a:pt x="1" y="4529"/>
                  </a:lnTo>
                  <a:lnTo>
                    <a:pt x="6437" y="4529"/>
                  </a:lnTo>
                  <a:lnTo>
                    <a:pt x="7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60"/>
            <p:cNvSpPr/>
            <p:nvPr/>
          </p:nvSpPr>
          <p:spPr>
            <a:xfrm>
              <a:off x="1620050" y="3592625"/>
              <a:ext cx="184200" cy="113250"/>
            </a:xfrm>
            <a:custGeom>
              <a:avLst/>
              <a:gdLst/>
              <a:ahLst/>
              <a:cxnLst/>
              <a:rect l="l" t="t" r="r" b="b"/>
              <a:pathLst>
                <a:path w="7368" h="4530" extrusionOk="0">
                  <a:moveTo>
                    <a:pt x="931" y="1"/>
                  </a:moveTo>
                  <a:lnTo>
                    <a:pt x="1" y="4529"/>
                  </a:lnTo>
                  <a:lnTo>
                    <a:pt x="6437" y="4529"/>
                  </a:lnTo>
                  <a:lnTo>
                    <a:pt x="73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60"/>
            <p:cNvSpPr/>
            <p:nvPr/>
          </p:nvSpPr>
          <p:spPr>
            <a:xfrm>
              <a:off x="1709250" y="3637000"/>
              <a:ext cx="17850" cy="19750"/>
            </a:xfrm>
            <a:custGeom>
              <a:avLst/>
              <a:gdLst/>
              <a:ahLst/>
              <a:cxnLst/>
              <a:rect l="l" t="t" r="r" b="b"/>
              <a:pathLst>
                <a:path w="714" h="790" extrusionOk="0">
                  <a:moveTo>
                    <a:pt x="407" y="0"/>
                  </a:moveTo>
                  <a:cubicBezTo>
                    <a:pt x="385" y="0"/>
                    <a:pt x="363" y="3"/>
                    <a:pt x="341" y="9"/>
                  </a:cubicBezTo>
                  <a:cubicBezTo>
                    <a:pt x="124" y="71"/>
                    <a:pt x="0" y="257"/>
                    <a:pt x="16" y="475"/>
                  </a:cubicBezTo>
                  <a:cubicBezTo>
                    <a:pt x="30" y="670"/>
                    <a:pt x="143" y="789"/>
                    <a:pt x="301" y="789"/>
                  </a:cubicBezTo>
                  <a:cubicBezTo>
                    <a:pt x="319" y="789"/>
                    <a:pt x="338" y="788"/>
                    <a:pt x="357" y="785"/>
                  </a:cubicBezTo>
                  <a:cubicBezTo>
                    <a:pt x="574" y="723"/>
                    <a:pt x="714" y="537"/>
                    <a:pt x="698" y="319"/>
                  </a:cubicBezTo>
                  <a:cubicBezTo>
                    <a:pt x="671" y="131"/>
                    <a:pt x="550" y="0"/>
                    <a:pt x="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60"/>
            <p:cNvSpPr/>
            <p:nvPr/>
          </p:nvSpPr>
          <p:spPr>
            <a:xfrm>
              <a:off x="1606500" y="3652350"/>
              <a:ext cx="131850" cy="94675"/>
            </a:xfrm>
            <a:custGeom>
              <a:avLst/>
              <a:gdLst/>
              <a:ahLst/>
              <a:cxnLst/>
              <a:rect l="l" t="t" r="r" b="b"/>
              <a:pathLst>
                <a:path w="5274" h="3787" extrusionOk="0">
                  <a:moveTo>
                    <a:pt x="2125" y="0"/>
                  </a:moveTo>
                  <a:cubicBezTo>
                    <a:pt x="1582" y="16"/>
                    <a:pt x="1753" y="776"/>
                    <a:pt x="1753" y="776"/>
                  </a:cubicBezTo>
                  <a:cubicBezTo>
                    <a:pt x="1753" y="776"/>
                    <a:pt x="1487" y="308"/>
                    <a:pt x="1151" y="308"/>
                  </a:cubicBezTo>
                  <a:cubicBezTo>
                    <a:pt x="1114" y="308"/>
                    <a:pt x="1077" y="314"/>
                    <a:pt x="1039" y="326"/>
                  </a:cubicBezTo>
                  <a:cubicBezTo>
                    <a:pt x="403" y="481"/>
                    <a:pt x="1117" y="1737"/>
                    <a:pt x="977" y="2265"/>
                  </a:cubicBezTo>
                  <a:lnTo>
                    <a:pt x="124" y="2265"/>
                  </a:lnTo>
                  <a:lnTo>
                    <a:pt x="0" y="2575"/>
                  </a:lnTo>
                  <a:cubicBezTo>
                    <a:pt x="496" y="2838"/>
                    <a:pt x="1117" y="3505"/>
                    <a:pt x="1520" y="3583"/>
                  </a:cubicBezTo>
                  <a:cubicBezTo>
                    <a:pt x="1547" y="3587"/>
                    <a:pt x="1575" y="3589"/>
                    <a:pt x="1602" y="3589"/>
                  </a:cubicBezTo>
                  <a:cubicBezTo>
                    <a:pt x="1790" y="3589"/>
                    <a:pt x="1966" y="3495"/>
                    <a:pt x="2047" y="3319"/>
                  </a:cubicBezTo>
                  <a:cubicBezTo>
                    <a:pt x="2047" y="3319"/>
                    <a:pt x="2249" y="3753"/>
                    <a:pt x="2637" y="3769"/>
                  </a:cubicBezTo>
                  <a:cubicBezTo>
                    <a:pt x="2823" y="3769"/>
                    <a:pt x="3024" y="3459"/>
                    <a:pt x="3024" y="3459"/>
                  </a:cubicBezTo>
                  <a:cubicBezTo>
                    <a:pt x="3024" y="3459"/>
                    <a:pt x="3181" y="3786"/>
                    <a:pt x="3494" y="3786"/>
                  </a:cubicBezTo>
                  <a:cubicBezTo>
                    <a:pt x="3508" y="3786"/>
                    <a:pt x="3522" y="3786"/>
                    <a:pt x="3536" y="3784"/>
                  </a:cubicBezTo>
                  <a:cubicBezTo>
                    <a:pt x="3831" y="3769"/>
                    <a:pt x="3971" y="3459"/>
                    <a:pt x="3971" y="3459"/>
                  </a:cubicBezTo>
                  <a:cubicBezTo>
                    <a:pt x="3971" y="3459"/>
                    <a:pt x="4184" y="3640"/>
                    <a:pt x="4425" y="3640"/>
                  </a:cubicBezTo>
                  <a:cubicBezTo>
                    <a:pt x="4474" y="3640"/>
                    <a:pt x="4525" y="3632"/>
                    <a:pt x="4575" y="3614"/>
                  </a:cubicBezTo>
                  <a:cubicBezTo>
                    <a:pt x="5134" y="3412"/>
                    <a:pt x="5273" y="1008"/>
                    <a:pt x="4389" y="590"/>
                  </a:cubicBezTo>
                  <a:cubicBezTo>
                    <a:pt x="4333" y="564"/>
                    <a:pt x="4285" y="552"/>
                    <a:pt x="4243" y="552"/>
                  </a:cubicBezTo>
                  <a:cubicBezTo>
                    <a:pt x="3986" y="552"/>
                    <a:pt x="3986" y="977"/>
                    <a:pt x="3986" y="977"/>
                  </a:cubicBezTo>
                  <a:cubicBezTo>
                    <a:pt x="3986" y="977"/>
                    <a:pt x="3769" y="124"/>
                    <a:pt x="3288" y="93"/>
                  </a:cubicBezTo>
                  <a:cubicBezTo>
                    <a:pt x="3274" y="92"/>
                    <a:pt x="3260" y="91"/>
                    <a:pt x="3247" y="91"/>
                  </a:cubicBezTo>
                  <a:cubicBezTo>
                    <a:pt x="2809" y="91"/>
                    <a:pt x="2838" y="807"/>
                    <a:pt x="2838" y="807"/>
                  </a:cubicBezTo>
                  <a:cubicBezTo>
                    <a:pt x="2838" y="807"/>
                    <a:pt x="2637" y="0"/>
                    <a:pt x="2125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0"/>
            <p:cNvSpPr/>
            <p:nvPr/>
          </p:nvSpPr>
          <p:spPr>
            <a:xfrm>
              <a:off x="1578175" y="3708575"/>
              <a:ext cx="52775" cy="21900"/>
            </a:xfrm>
            <a:custGeom>
              <a:avLst/>
              <a:gdLst/>
              <a:ahLst/>
              <a:cxnLst/>
              <a:rect l="l" t="t" r="r" b="b"/>
              <a:pathLst>
                <a:path w="2111" h="876" extrusionOk="0">
                  <a:moveTo>
                    <a:pt x="1226" y="0"/>
                  </a:moveTo>
                  <a:cubicBezTo>
                    <a:pt x="202" y="109"/>
                    <a:pt x="1" y="791"/>
                    <a:pt x="590" y="869"/>
                  </a:cubicBezTo>
                  <a:cubicBezTo>
                    <a:pt x="632" y="874"/>
                    <a:pt x="672" y="876"/>
                    <a:pt x="711" y="876"/>
                  </a:cubicBezTo>
                  <a:cubicBezTo>
                    <a:pt x="1030" y="876"/>
                    <a:pt x="1242" y="720"/>
                    <a:pt x="1521" y="720"/>
                  </a:cubicBezTo>
                  <a:cubicBezTo>
                    <a:pt x="1618" y="720"/>
                    <a:pt x="1725" y="739"/>
                    <a:pt x="1846" y="791"/>
                  </a:cubicBezTo>
                  <a:lnTo>
                    <a:pt x="2110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60"/>
            <p:cNvSpPr/>
            <p:nvPr/>
          </p:nvSpPr>
          <p:spPr>
            <a:xfrm>
              <a:off x="1704575" y="3674550"/>
              <a:ext cx="8575" cy="62350"/>
            </a:xfrm>
            <a:custGeom>
              <a:avLst/>
              <a:gdLst/>
              <a:ahLst/>
              <a:cxnLst/>
              <a:rect l="l" t="t" r="r" b="b"/>
              <a:pathLst>
                <a:path w="343" h="2494" extrusionOk="0">
                  <a:moveTo>
                    <a:pt x="32" y="0"/>
                  </a:moveTo>
                  <a:cubicBezTo>
                    <a:pt x="16" y="0"/>
                    <a:pt x="1" y="4"/>
                    <a:pt x="1" y="12"/>
                  </a:cubicBezTo>
                  <a:cubicBezTo>
                    <a:pt x="141" y="865"/>
                    <a:pt x="187" y="1640"/>
                    <a:pt x="63" y="2493"/>
                  </a:cubicBezTo>
                  <a:cubicBezTo>
                    <a:pt x="311" y="1718"/>
                    <a:pt x="342" y="787"/>
                    <a:pt x="63" y="12"/>
                  </a:cubicBezTo>
                  <a:cubicBezTo>
                    <a:pt x="63" y="4"/>
                    <a:pt x="48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60"/>
            <p:cNvSpPr/>
            <p:nvPr/>
          </p:nvSpPr>
          <p:spPr>
            <a:xfrm>
              <a:off x="1676875" y="3671000"/>
              <a:ext cx="11850" cy="67825"/>
            </a:xfrm>
            <a:custGeom>
              <a:avLst/>
              <a:gdLst/>
              <a:ahLst/>
              <a:cxnLst/>
              <a:rect l="l" t="t" r="r" b="b"/>
              <a:pathLst>
                <a:path w="474" h="2713" extrusionOk="0">
                  <a:moveTo>
                    <a:pt x="11" y="0"/>
                  </a:moveTo>
                  <a:cubicBezTo>
                    <a:pt x="3" y="0"/>
                    <a:pt x="1" y="9"/>
                    <a:pt x="8" y="30"/>
                  </a:cubicBezTo>
                  <a:cubicBezTo>
                    <a:pt x="240" y="588"/>
                    <a:pt x="318" y="1937"/>
                    <a:pt x="225" y="2713"/>
                  </a:cubicBezTo>
                  <a:cubicBezTo>
                    <a:pt x="473" y="1922"/>
                    <a:pt x="473" y="883"/>
                    <a:pt x="54" y="30"/>
                  </a:cubicBezTo>
                  <a:cubicBezTo>
                    <a:pt x="37" y="13"/>
                    <a:pt x="20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60"/>
            <p:cNvSpPr/>
            <p:nvPr/>
          </p:nvSpPr>
          <p:spPr>
            <a:xfrm>
              <a:off x="1649150" y="3669025"/>
              <a:ext cx="13975" cy="65825"/>
            </a:xfrm>
            <a:custGeom>
              <a:avLst/>
              <a:gdLst/>
              <a:ahLst/>
              <a:cxnLst/>
              <a:rect l="l" t="t" r="r" b="b"/>
              <a:pathLst>
                <a:path w="559" h="2633" extrusionOk="0">
                  <a:moveTo>
                    <a:pt x="47" y="0"/>
                  </a:moveTo>
                  <a:cubicBezTo>
                    <a:pt x="31" y="0"/>
                    <a:pt x="0" y="0"/>
                    <a:pt x="16" y="31"/>
                  </a:cubicBezTo>
                  <a:cubicBezTo>
                    <a:pt x="388" y="853"/>
                    <a:pt x="434" y="1737"/>
                    <a:pt x="388" y="2621"/>
                  </a:cubicBezTo>
                  <a:cubicBezTo>
                    <a:pt x="388" y="2629"/>
                    <a:pt x="392" y="2633"/>
                    <a:pt x="396" y="2633"/>
                  </a:cubicBezTo>
                  <a:cubicBezTo>
                    <a:pt x="399" y="2633"/>
                    <a:pt x="403" y="2629"/>
                    <a:pt x="403" y="2621"/>
                  </a:cubicBezTo>
                  <a:cubicBezTo>
                    <a:pt x="558" y="2202"/>
                    <a:pt x="543" y="1613"/>
                    <a:pt x="481" y="1163"/>
                  </a:cubicBezTo>
                  <a:cubicBezTo>
                    <a:pt x="434" y="745"/>
                    <a:pt x="279" y="357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60"/>
            <p:cNvSpPr/>
            <p:nvPr/>
          </p:nvSpPr>
          <p:spPr>
            <a:xfrm>
              <a:off x="1584000" y="3707400"/>
              <a:ext cx="58175" cy="33375"/>
            </a:xfrm>
            <a:custGeom>
              <a:avLst/>
              <a:gdLst/>
              <a:ahLst/>
              <a:cxnLst/>
              <a:rect l="l" t="t" r="r" b="b"/>
              <a:pathLst>
                <a:path w="2327" h="1335" extrusionOk="0">
                  <a:moveTo>
                    <a:pt x="1024" y="0"/>
                  </a:moveTo>
                  <a:cubicBezTo>
                    <a:pt x="854" y="0"/>
                    <a:pt x="698" y="16"/>
                    <a:pt x="543" y="78"/>
                  </a:cubicBezTo>
                  <a:cubicBezTo>
                    <a:pt x="388" y="140"/>
                    <a:pt x="233" y="218"/>
                    <a:pt x="125" y="326"/>
                  </a:cubicBezTo>
                  <a:cubicBezTo>
                    <a:pt x="47" y="388"/>
                    <a:pt x="0" y="466"/>
                    <a:pt x="0" y="559"/>
                  </a:cubicBezTo>
                  <a:cubicBezTo>
                    <a:pt x="0" y="621"/>
                    <a:pt x="0" y="667"/>
                    <a:pt x="16" y="698"/>
                  </a:cubicBezTo>
                  <a:cubicBezTo>
                    <a:pt x="16" y="745"/>
                    <a:pt x="47" y="776"/>
                    <a:pt x="78" y="823"/>
                  </a:cubicBezTo>
                  <a:cubicBezTo>
                    <a:pt x="140" y="869"/>
                    <a:pt x="218" y="916"/>
                    <a:pt x="311" y="931"/>
                  </a:cubicBezTo>
                  <a:cubicBezTo>
                    <a:pt x="349" y="939"/>
                    <a:pt x="392" y="943"/>
                    <a:pt x="435" y="943"/>
                  </a:cubicBezTo>
                  <a:cubicBezTo>
                    <a:pt x="477" y="943"/>
                    <a:pt x="520" y="939"/>
                    <a:pt x="559" y="931"/>
                  </a:cubicBezTo>
                  <a:cubicBezTo>
                    <a:pt x="745" y="916"/>
                    <a:pt x="900" y="869"/>
                    <a:pt x="1055" y="838"/>
                  </a:cubicBezTo>
                  <a:lnTo>
                    <a:pt x="1288" y="776"/>
                  </a:lnTo>
                  <a:lnTo>
                    <a:pt x="1396" y="776"/>
                  </a:lnTo>
                  <a:cubicBezTo>
                    <a:pt x="1443" y="791"/>
                    <a:pt x="1458" y="823"/>
                    <a:pt x="1489" y="838"/>
                  </a:cubicBezTo>
                  <a:cubicBezTo>
                    <a:pt x="1750" y="997"/>
                    <a:pt x="1984" y="1211"/>
                    <a:pt x="2266" y="1314"/>
                  </a:cubicBezTo>
                  <a:lnTo>
                    <a:pt x="2266" y="1314"/>
                  </a:lnTo>
                  <a:cubicBezTo>
                    <a:pt x="2135" y="1266"/>
                    <a:pt x="2020" y="1190"/>
                    <a:pt x="1939" y="1055"/>
                  </a:cubicBezTo>
                  <a:cubicBezTo>
                    <a:pt x="1800" y="947"/>
                    <a:pt x="1691" y="854"/>
                    <a:pt x="1551" y="760"/>
                  </a:cubicBezTo>
                  <a:lnTo>
                    <a:pt x="1443" y="698"/>
                  </a:lnTo>
                  <a:lnTo>
                    <a:pt x="1303" y="698"/>
                  </a:lnTo>
                  <a:cubicBezTo>
                    <a:pt x="1210" y="714"/>
                    <a:pt x="1133" y="745"/>
                    <a:pt x="1055" y="760"/>
                  </a:cubicBezTo>
                  <a:cubicBezTo>
                    <a:pt x="900" y="791"/>
                    <a:pt x="714" y="838"/>
                    <a:pt x="559" y="854"/>
                  </a:cubicBezTo>
                  <a:cubicBezTo>
                    <a:pt x="520" y="861"/>
                    <a:pt x="481" y="865"/>
                    <a:pt x="443" y="865"/>
                  </a:cubicBezTo>
                  <a:cubicBezTo>
                    <a:pt x="404" y="865"/>
                    <a:pt x="365" y="861"/>
                    <a:pt x="326" y="854"/>
                  </a:cubicBezTo>
                  <a:cubicBezTo>
                    <a:pt x="249" y="838"/>
                    <a:pt x="202" y="823"/>
                    <a:pt x="140" y="760"/>
                  </a:cubicBezTo>
                  <a:cubicBezTo>
                    <a:pt x="78" y="714"/>
                    <a:pt x="63" y="636"/>
                    <a:pt x="63" y="559"/>
                  </a:cubicBezTo>
                  <a:cubicBezTo>
                    <a:pt x="63" y="481"/>
                    <a:pt x="94" y="435"/>
                    <a:pt x="156" y="373"/>
                  </a:cubicBezTo>
                  <a:cubicBezTo>
                    <a:pt x="280" y="249"/>
                    <a:pt x="404" y="171"/>
                    <a:pt x="559" y="125"/>
                  </a:cubicBezTo>
                  <a:cubicBezTo>
                    <a:pt x="714" y="63"/>
                    <a:pt x="869" y="16"/>
                    <a:pt x="1024" y="0"/>
                  </a:cubicBezTo>
                  <a:close/>
                  <a:moveTo>
                    <a:pt x="2266" y="1314"/>
                  </a:moveTo>
                  <a:cubicBezTo>
                    <a:pt x="2286" y="1321"/>
                    <a:pt x="2306" y="1328"/>
                    <a:pt x="2327" y="1334"/>
                  </a:cubicBezTo>
                  <a:cubicBezTo>
                    <a:pt x="2306" y="1328"/>
                    <a:pt x="2286" y="1321"/>
                    <a:pt x="2266" y="13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60"/>
            <p:cNvSpPr/>
            <p:nvPr/>
          </p:nvSpPr>
          <p:spPr>
            <a:xfrm>
              <a:off x="1433175" y="3514700"/>
              <a:ext cx="110650" cy="132625"/>
            </a:xfrm>
            <a:custGeom>
              <a:avLst/>
              <a:gdLst/>
              <a:ahLst/>
              <a:cxnLst/>
              <a:rect l="l" t="t" r="r" b="b"/>
              <a:pathLst>
                <a:path w="4426" h="5305" extrusionOk="0">
                  <a:moveTo>
                    <a:pt x="3907" y="0"/>
                  </a:moveTo>
                  <a:cubicBezTo>
                    <a:pt x="3641" y="0"/>
                    <a:pt x="3261" y="293"/>
                    <a:pt x="2823" y="822"/>
                  </a:cubicBezTo>
                  <a:cubicBezTo>
                    <a:pt x="1815" y="2047"/>
                    <a:pt x="0" y="5305"/>
                    <a:pt x="0" y="5305"/>
                  </a:cubicBezTo>
                  <a:lnTo>
                    <a:pt x="3459" y="5211"/>
                  </a:lnTo>
                  <a:cubicBezTo>
                    <a:pt x="3769" y="4079"/>
                    <a:pt x="4017" y="2947"/>
                    <a:pt x="4219" y="1799"/>
                  </a:cubicBezTo>
                  <a:cubicBezTo>
                    <a:pt x="4425" y="552"/>
                    <a:pt x="4273" y="0"/>
                    <a:pt x="39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60"/>
            <p:cNvSpPr/>
            <p:nvPr/>
          </p:nvSpPr>
          <p:spPr>
            <a:xfrm>
              <a:off x="1446825" y="3631025"/>
              <a:ext cx="69350" cy="2250"/>
            </a:xfrm>
            <a:custGeom>
              <a:avLst/>
              <a:gdLst/>
              <a:ahLst/>
              <a:cxnLst/>
              <a:rect l="l" t="t" r="r" b="b"/>
              <a:pathLst>
                <a:path w="2774" h="90" extrusionOk="0">
                  <a:moveTo>
                    <a:pt x="28" y="78"/>
                  </a:moveTo>
                  <a:cubicBezTo>
                    <a:pt x="7" y="78"/>
                    <a:pt x="1" y="85"/>
                    <a:pt x="7" y="85"/>
                  </a:cubicBezTo>
                  <a:cubicBezTo>
                    <a:pt x="11" y="85"/>
                    <a:pt x="18" y="83"/>
                    <a:pt x="28" y="78"/>
                  </a:cubicBezTo>
                  <a:close/>
                  <a:moveTo>
                    <a:pt x="2168" y="0"/>
                  </a:moveTo>
                  <a:cubicBezTo>
                    <a:pt x="1812" y="0"/>
                    <a:pt x="1455" y="16"/>
                    <a:pt x="1083" y="16"/>
                  </a:cubicBezTo>
                  <a:cubicBezTo>
                    <a:pt x="912" y="16"/>
                    <a:pt x="711" y="31"/>
                    <a:pt x="540" y="31"/>
                  </a:cubicBezTo>
                  <a:lnTo>
                    <a:pt x="276" y="47"/>
                  </a:lnTo>
                  <a:cubicBezTo>
                    <a:pt x="199" y="47"/>
                    <a:pt x="106" y="47"/>
                    <a:pt x="28" y="78"/>
                  </a:cubicBezTo>
                  <a:cubicBezTo>
                    <a:pt x="75" y="85"/>
                    <a:pt x="121" y="89"/>
                    <a:pt x="168" y="89"/>
                  </a:cubicBezTo>
                  <a:cubicBezTo>
                    <a:pt x="214" y="89"/>
                    <a:pt x="261" y="85"/>
                    <a:pt x="307" y="78"/>
                  </a:cubicBezTo>
                  <a:lnTo>
                    <a:pt x="602" y="78"/>
                  </a:lnTo>
                  <a:cubicBezTo>
                    <a:pt x="716" y="83"/>
                    <a:pt x="833" y="85"/>
                    <a:pt x="952" y="85"/>
                  </a:cubicBezTo>
                  <a:cubicBezTo>
                    <a:pt x="1190" y="85"/>
                    <a:pt x="1434" y="78"/>
                    <a:pt x="1672" y="78"/>
                  </a:cubicBezTo>
                  <a:cubicBezTo>
                    <a:pt x="1843" y="47"/>
                    <a:pt x="2029" y="47"/>
                    <a:pt x="2215" y="47"/>
                  </a:cubicBezTo>
                  <a:cubicBezTo>
                    <a:pt x="2308" y="31"/>
                    <a:pt x="2401" y="31"/>
                    <a:pt x="2494" y="31"/>
                  </a:cubicBezTo>
                  <a:cubicBezTo>
                    <a:pt x="2603" y="31"/>
                    <a:pt x="2680" y="16"/>
                    <a:pt x="2773" y="16"/>
                  </a:cubicBezTo>
                  <a:cubicBezTo>
                    <a:pt x="2680" y="16"/>
                    <a:pt x="2556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60"/>
            <p:cNvSpPr/>
            <p:nvPr/>
          </p:nvSpPr>
          <p:spPr>
            <a:xfrm>
              <a:off x="1515375" y="3587200"/>
              <a:ext cx="18250" cy="58575"/>
            </a:xfrm>
            <a:custGeom>
              <a:avLst/>
              <a:gdLst/>
              <a:ahLst/>
              <a:cxnLst/>
              <a:rect l="l" t="t" r="r" b="b"/>
              <a:pathLst>
                <a:path w="730" h="2343" extrusionOk="0">
                  <a:moveTo>
                    <a:pt x="714" y="1"/>
                  </a:moveTo>
                  <a:cubicBezTo>
                    <a:pt x="636" y="295"/>
                    <a:pt x="559" y="605"/>
                    <a:pt x="497" y="900"/>
                  </a:cubicBezTo>
                  <a:cubicBezTo>
                    <a:pt x="419" y="1179"/>
                    <a:pt x="342" y="1489"/>
                    <a:pt x="279" y="1800"/>
                  </a:cubicBezTo>
                  <a:cubicBezTo>
                    <a:pt x="248" y="1986"/>
                    <a:pt x="202" y="2125"/>
                    <a:pt x="171" y="2311"/>
                  </a:cubicBezTo>
                  <a:cubicBezTo>
                    <a:pt x="109" y="2311"/>
                    <a:pt x="78" y="2311"/>
                    <a:pt x="16" y="2327"/>
                  </a:cubicBezTo>
                  <a:cubicBezTo>
                    <a:pt x="0" y="2327"/>
                    <a:pt x="0" y="2342"/>
                    <a:pt x="16" y="2342"/>
                  </a:cubicBezTo>
                  <a:lnTo>
                    <a:pt x="202" y="2342"/>
                  </a:lnTo>
                  <a:cubicBezTo>
                    <a:pt x="357" y="1784"/>
                    <a:pt x="481" y="1241"/>
                    <a:pt x="590" y="698"/>
                  </a:cubicBezTo>
                  <a:cubicBezTo>
                    <a:pt x="667" y="590"/>
                    <a:pt x="714" y="466"/>
                    <a:pt x="729" y="326"/>
                  </a:cubicBezTo>
                  <a:lnTo>
                    <a:pt x="729" y="326"/>
                  </a:lnTo>
                  <a:cubicBezTo>
                    <a:pt x="683" y="450"/>
                    <a:pt x="652" y="559"/>
                    <a:pt x="590" y="652"/>
                  </a:cubicBezTo>
                  <a:cubicBezTo>
                    <a:pt x="605" y="621"/>
                    <a:pt x="605" y="559"/>
                    <a:pt x="605" y="528"/>
                  </a:cubicBezTo>
                  <a:cubicBezTo>
                    <a:pt x="652" y="357"/>
                    <a:pt x="683" y="17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60"/>
            <p:cNvSpPr/>
            <p:nvPr/>
          </p:nvSpPr>
          <p:spPr>
            <a:xfrm>
              <a:off x="1528175" y="3475150"/>
              <a:ext cx="51975" cy="73825"/>
            </a:xfrm>
            <a:custGeom>
              <a:avLst/>
              <a:gdLst/>
              <a:ahLst/>
              <a:cxnLst/>
              <a:rect l="l" t="t" r="r" b="b"/>
              <a:pathLst>
                <a:path w="2079" h="2953" extrusionOk="0">
                  <a:moveTo>
                    <a:pt x="295" y="0"/>
                  </a:moveTo>
                  <a:cubicBezTo>
                    <a:pt x="279" y="295"/>
                    <a:pt x="217" y="605"/>
                    <a:pt x="171" y="900"/>
                  </a:cubicBezTo>
                  <a:cubicBezTo>
                    <a:pt x="78" y="1365"/>
                    <a:pt x="0" y="1737"/>
                    <a:pt x="31" y="1768"/>
                  </a:cubicBezTo>
                  <a:cubicBezTo>
                    <a:pt x="267" y="2284"/>
                    <a:pt x="880" y="2953"/>
                    <a:pt x="1313" y="2953"/>
                  </a:cubicBezTo>
                  <a:cubicBezTo>
                    <a:pt x="1336" y="2953"/>
                    <a:pt x="1359" y="2951"/>
                    <a:pt x="1380" y="2947"/>
                  </a:cubicBezTo>
                  <a:cubicBezTo>
                    <a:pt x="1784" y="2901"/>
                    <a:pt x="1830" y="2063"/>
                    <a:pt x="1830" y="1815"/>
                  </a:cubicBezTo>
                  <a:lnTo>
                    <a:pt x="1830" y="1784"/>
                  </a:lnTo>
                  <a:lnTo>
                    <a:pt x="1830" y="1675"/>
                  </a:lnTo>
                  <a:cubicBezTo>
                    <a:pt x="1861" y="1303"/>
                    <a:pt x="1939" y="931"/>
                    <a:pt x="2078" y="590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60"/>
            <p:cNvSpPr/>
            <p:nvPr/>
          </p:nvSpPr>
          <p:spPr>
            <a:xfrm>
              <a:off x="1538625" y="3476700"/>
              <a:ext cx="41525" cy="44225"/>
            </a:xfrm>
            <a:custGeom>
              <a:avLst/>
              <a:gdLst/>
              <a:ahLst/>
              <a:cxnLst/>
              <a:rect l="l" t="t" r="r" b="b"/>
              <a:pathLst>
                <a:path w="1661" h="1769" extrusionOk="0">
                  <a:moveTo>
                    <a:pt x="1" y="0"/>
                  </a:moveTo>
                  <a:cubicBezTo>
                    <a:pt x="16" y="388"/>
                    <a:pt x="171" y="1675"/>
                    <a:pt x="1211" y="1768"/>
                  </a:cubicBezTo>
                  <a:lnTo>
                    <a:pt x="1412" y="1768"/>
                  </a:lnTo>
                  <a:lnTo>
                    <a:pt x="1412" y="1753"/>
                  </a:lnTo>
                  <a:lnTo>
                    <a:pt x="1412" y="1629"/>
                  </a:lnTo>
                  <a:cubicBezTo>
                    <a:pt x="1443" y="1257"/>
                    <a:pt x="1552" y="900"/>
                    <a:pt x="1660" y="5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60"/>
            <p:cNvSpPr/>
            <p:nvPr/>
          </p:nvSpPr>
          <p:spPr>
            <a:xfrm>
              <a:off x="1531275" y="3399075"/>
              <a:ext cx="83375" cy="110975"/>
            </a:xfrm>
            <a:custGeom>
              <a:avLst/>
              <a:gdLst/>
              <a:ahLst/>
              <a:cxnLst/>
              <a:rect l="l" t="t" r="r" b="b"/>
              <a:pathLst>
                <a:path w="3335" h="4439" extrusionOk="0">
                  <a:moveTo>
                    <a:pt x="1768" y="0"/>
                  </a:moveTo>
                  <a:cubicBezTo>
                    <a:pt x="1242" y="0"/>
                    <a:pt x="706" y="235"/>
                    <a:pt x="434" y="701"/>
                  </a:cubicBezTo>
                  <a:cubicBezTo>
                    <a:pt x="93" y="1291"/>
                    <a:pt x="0" y="3167"/>
                    <a:pt x="341" y="3695"/>
                  </a:cubicBezTo>
                  <a:cubicBezTo>
                    <a:pt x="659" y="4147"/>
                    <a:pt x="1180" y="4438"/>
                    <a:pt x="1692" y="4438"/>
                  </a:cubicBezTo>
                  <a:cubicBezTo>
                    <a:pt x="2006" y="4438"/>
                    <a:pt x="2316" y="4329"/>
                    <a:pt x="2575" y="4082"/>
                  </a:cubicBezTo>
                  <a:cubicBezTo>
                    <a:pt x="3242" y="3431"/>
                    <a:pt x="3335" y="980"/>
                    <a:pt x="2900" y="484"/>
                  </a:cubicBezTo>
                  <a:cubicBezTo>
                    <a:pt x="2634" y="161"/>
                    <a:pt x="2204" y="0"/>
                    <a:pt x="1768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0"/>
            <p:cNvSpPr/>
            <p:nvPr/>
          </p:nvSpPr>
          <p:spPr>
            <a:xfrm>
              <a:off x="1574700" y="3455375"/>
              <a:ext cx="4675" cy="7775"/>
            </a:xfrm>
            <a:custGeom>
              <a:avLst/>
              <a:gdLst/>
              <a:ahLst/>
              <a:cxnLst/>
              <a:rect l="l" t="t" r="r" b="b"/>
              <a:pathLst>
                <a:path w="187" h="311" extrusionOk="0">
                  <a:moveTo>
                    <a:pt x="155" y="0"/>
                  </a:moveTo>
                  <a:lnTo>
                    <a:pt x="155" y="0"/>
                  </a:lnTo>
                  <a:cubicBezTo>
                    <a:pt x="140" y="140"/>
                    <a:pt x="124" y="295"/>
                    <a:pt x="0" y="310"/>
                  </a:cubicBezTo>
                  <a:cubicBezTo>
                    <a:pt x="140" y="310"/>
                    <a:pt x="186" y="124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0"/>
            <p:cNvSpPr/>
            <p:nvPr/>
          </p:nvSpPr>
          <p:spPr>
            <a:xfrm>
              <a:off x="1569750" y="3451875"/>
              <a:ext cx="10250" cy="10150"/>
            </a:xfrm>
            <a:custGeom>
              <a:avLst/>
              <a:gdLst/>
              <a:ahLst/>
              <a:cxnLst/>
              <a:rect l="l" t="t" r="r" b="b"/>
              <a:pathLst>
                <a:path w="410" h="406" extrusionOk="0">
                  <a:moveTo>
                    <a:pt x="234" y="0"/>
                  </a:moveTo>
                  <a:cubicBezTo>
                    <a:pt x="41" y="0"/>
                    <a:pt x="0" y="389"/>
                    <a:pt x="183" y="404"/>
                  </a:cubicBezTo>
                  <a:cubicBezTo>
                    <a:pt x="190" y="405"/>
                    <a:pt x="197" y="406"/>
                    <a:pt x="204" y="406"/>
                  </a:cubicBezTo>
                  <a:cubicBezTo>
                    <a:pt x="386" y="406"/>
                    <a:pt x="409" y="16"/>
                    <a:pt x="245" y="1"/>
                  </a:cubicBezTo>
                  <a:cubicBezTo>
                    <a:pt x="241" y="0"/>
                    <a:pt x="23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60"/>
            <p:cNvSpPr/>
            <p:nvPr/>
          </p:nvSpPr>
          <p:spPr>
            <a:xfrm>
              <a:off x="1596800" y="3456525"/>
              <a:ext cx="3125" cy="8575"/>
            </a:xfrm>
            <a:custGeom>
              <a:avLst/>
              <a:gdLst/>
              <a:ahLst/>
              <a:cxnLst/>
              <a:rect l="l" t="t" r="r" b="b"/>
              <a:pathLst>
                <a:path w="125" h="343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109"/>
                    <a:pt x="0" y="311"/>
                    <a:pt x="124" y="342"/>
                  </a:cubicBezTo>
                  <a:cubicBezTo>
                    <a:pt x="31" y="280"/>
                    <a:pt x="31" y="125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60"/>
            <p:cNvSpPr/>
            <p:nvPr/>
          </p:nvSpPr>
          <p:spPr>
            <a:xfrm>
              <a:off x="1595625" y="345342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1"/>
                  </a:moveTo>
                  <a:cubicBezTo>
                    <a:pt x="16" y="1"/>
                    <a:pt x="1" y="404"/>
                    <a:pt x="202" y="404"/>
                  </a:cubicBezTo>
                  <a:cubicBezTo>
                    <a:pt x="373" y="404"/>
                    <a:pt x="404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60"/>
            <p:cNvSpPr/>
            <p:nvPr/>
          </p:nvSpPr>
          <p:spPr>
            <a:xfrm>
              <a:off x="1569650" y="3439850"/>
              <a:ext cx="10875" cy="7025"/>
            </a:xfrm>
            <a:custGeom>
              <a:avLst/>
              <a:gdLst/>
              <a:ahLst/>
              <a:cxnLst/>
              <a:rect l="l" t="t" r="r" b="b"/>
              <a:pathLst>
                <a:path w="435" h="281" extrusionOk="0">
                  <a:moveTo>
                    <a:pt x="279" y="1"/>
                  </a:moveTo>
                  <a:cubicBezTo>
                    <a:pt x="254" y="1"/>
                    <a:pt x="228" y="6"/>
                    <a:pt x="202" y="16"/>
                  </a:cubicBezTo>
                  <a:cubicBezTo>
                    <a:pt x="125" y="47"/>
                    <a:pt x="47" y="78"/>
                    <a:pt x="16" y="140"/>
                  </a:cubicBezTo>
                  <a:cubicBezTo>
                    <a:pt x="1" y="171"/>
                    <a:pt x="1" y="234"/>
                    <a:pt x="32" y="280"/>
                  </a:cubicBezTo>
                  <a:lnTo>
                    <a:pt x="109" y="280"/>
                  </a:lnTo>
                  <a:cubicBezTo>
                    <a:pt x="171" y="249"/>
                    <a:pt x="218" y="249"/>
                    <a:pt x="264" y="234"/>
                  </a:cubicBezTo>
                  <a:cubicBezTo>
                    <a:pt x="326" y="234"/>
                    <a:pt x="373" y="203"/>
                    <a:pt x="419" y="156"/>
                  </a:cubicBezTo>
                  <a:cubicBezTo>
                    <a:pt x="435" y="125"/>
                    <a:pt x="435" y="78"/>
                    <a:pt x="419" y="63"/>
                  </a:cubicBezTo>
                  <a:cubicBezTo>
                    <a:pt x="378" y="22"/>
                    <a:pt x="330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60"/>
            <p:cNvSpPr/>
            <p:nvPr/>
          </p:nvSpPr>
          <p:spPr>
            <a:xfrm>
              <a:off x="1597175" y="3441200"/>
              <a:ext cx="10900" cy="7775"/>
            </a:xfrm>
            <a:custGeom>
              <a:avLst/>
              <a:gdLst/>
              <a:ahLst/>
              <a:cxnLst/>
              <a:rect l="l" t="t" r="r" b="b"/>
              <a:pathLst>
                <a:path w="436" h="311" extrusionOk="0">
                  <a:moveTo>
                    <a:pt x="171" y="1"/>
                  </a:moveTo>
                  <a:cubicBezTo>
                    <a:pt x="123" y="1"/>
                    <a:pt x="71" y="20"/>
                    <a:pt x="32" y="40"/>
                  </a:cubicBezTo>
                  <a:cubicBezTo>
                    <a:pt x="1" y="55"/>
                    <a:pt x="1" y="102"/>
                    <a:pt x="16" y="149"/>
                  </a:cubicBezTo>
                  <a:cubicBezTo>
                    <a:pt x="63" y="195"/>
                    <a:pt x="109" y="226"/>
                    <a:pt x="171" y="242"/>
                  </a:cubicBezTo>
                  <a:cubicBezTo>
                    <a:pt x="233" y="257"/>
                    <a:pt x="264" y="273"/>
                    <a:pt x="327" y="304"/>
                  </a:cubicBezTo>
                  <a:cubicBezTo>
                    <a:pt x="331" y="308"/>
                    <a:pt x="337" y="310"/>
                    <a:pt x="343" y="310"/>
                  </a:cubicBezTo>
                  <a:cubicBezTo>
                    <a:pt x="359" y="310"/>
                    <a:pt x="378" y="299"/>
                    <a:pt x="389" y="288"/>
                  </a:cubicBezTo>
                  <a:cubicBezTo>
                    <a:pt x="435" y="257"/>
                    <a:pt x="435" y="195"/>
                    <a:pt x="420" y="164"/>
                  </a:cubicBezTo>
                  <a:cubicBezTo>
                    <a:pt x="389" y="102"/>
                    <a:pt x="327" y="40"/>
                    <a:pt x="249" y="24"/>
                  </a:cubicBezTo>
                  <a:cubicBezTo>
                    <a:pt x="226" y="7"/>
                    <a:pt x="199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60"/>
            <p:cNvSpPr/>
            <p:nvPr/>
          </p:nvSpPr>
          <p:spPr>
            <a:xfrm>
              <a:off x="1572750" y="3484050"/>
              <a:ext cx="6625" cy="3000"/>
            </a:xfrm>
            <a:custGeom>
              <a:avLst/>
              <a:gdLst/>
              <a:ahLst/>
              <a:cxnLst/>
              <a:rect l="l" t="t" r="r" b="b"/>
              <a:pathLst>
                <a:path w="265" h="120" extrusionOk="0">
                  <a:moveTo>
                    <a:pt x="32" y="1"/>
                  </a:moveTo>
                  <a:lnTo>
                    <a:pt x="32" y="1"/>
                  </a:lnTo>
                  <a:cubicBezTo>
                    <a:pt x="1" y="63"/>
                    <a:pt x="47" y="110"/>
                    <a:pt x="78" y="110"/>
                  </a:cubicBezTo>
                  <a:cubicBezTo>
                    <a:pt x="96" y="117"/>
                    <a:pt x="113" y="120"/>
                    <a:pt x="130" y="120"/>
                  </a:cubicBezTo>
                  <a:cubicBezTo>
                    <a:pt x="184" y="120"/>
                    <a:pt x="229" y="87"/>
                    <a:pt x="264" y="63"/>
                  </a:cubicBezTo>
                  <a:lnTo>
                    <a:pt x="264" y="63"/>
                  </a:lnTo>
                  <a:cubicBezTo>
                    <a:pt x="218" y="79"/>
                    <a:pt x="156" y="79"/>
                    <a:pt x="125" y="79"/>
                  </a:cubicBezTo>
                  <a:cubicBezTo>
                    <a:pt x="78" y="79"/>
                    <a:pt x="47" y="32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0"/>
            <p:cNvSpPr/>
            <p:nvPr/>
          </p:nvSpPr>
          <p:spPr>
            <a:xfrm>
              <a:off x="1577525" y="3441625"/>
              <a:ext cx="19675" cy="38975"/>
            </a:xfrm>
            <a:custGeom>
              <a:avLst/>
              <a:gdLst/>
              <a:ahLst/>
              <a:cxnLst/>
              <a:rect l="l" t="t" r="r" b="b"/>
              <a:pathLst>
                <a:path w="787" h="1559" extrusionOk="0">
                  <a:moveTo>
                    <a:pt x="8" y="1319"/>
                  </a:moveTo>
                  <a:cubicBezTo>
                    <a:pt x="4" y="1319"/>
                    <a:pt x="1" y="1326"/>
                    <a:pt x="11" y="1326"/>
                  </a:cubicBezTo>
                  <a:cubicBezTo>
                    <a:pt x="11" y="1321"/>
                    <a:pt x="10" y="1319"/>
                    <a:pt x="8" y="1319"/>
                  </a:cubicBezTo>
                  <a:close/>
                  <a:moveTo>
                    <a:pt x="700" y="1"/>
                  </a:moveTo>
                  <a:cubicBezTo>
                    <a:pt x="695" y="1"/>
                    <a:pt x="689" y="2"/>
                    <a:pt x="678" y="7"/>
                  </a:cubicBezTo>
                  <a:cubicBezTo>
                    <a:pt x="647" y="411"/>
                    <a:pt x="678" y="814"/>
                    <a:pt x="663" y="1233"/>
                  </a:cubicBezTo>
                  <a:cubicBezTo>
                    <a:pt x="616" y="1186"/>
                    <a:pt x="523" y="1171"/>
                    <a:pt x="477" y="1155"/>
                  </a:cubicBezTo>
                  <a:cubicBezTo>
                    <a:pt x="461" y="1155"/>
                    <a:pt x="477" y="1450"/>
                    <a:pt x="461" y="1481"/>
                  </a:cubicBezTo>
                  <a:cubicBezTo>
                    <a:pt x="438" y="1483"/>
                    <a:pt x="416" y="1484"/>
                    <a:pt x="394" y="1484"/>
                  </a:cubicBezTo>
                  <a:cubicBezTo>
                    <a:pt x="238" y="1484"/>
                    <a:pt x="107" y="1435"/>
                    <a:pt x="11" y="1326"/>
                  </a:cubicBezTo>
                  <a:lnTo>
                    <a:pt x="11" y="1326"/>
                  </a:lnTo>
                  <a:cubicBezTo>
                    <a:pt x="73" y="1450"/>
                    <a:pt x="166" y="1527"/>
                    <a:pt x="275" y="1543"/>
                  </a:cubicBezTo>
                  <a:cubicBezTo>
                    <a:pt x="337" y="1558"/>
                    <a:pt x="384" y="1558"/>
                    <a:pt x="430" y="1558"/>
                  </a:cubicBezTo>
                  <a:lnTo>
                    <a:pt x="492" y="1558"/>
                  </a:lnTo>
                  <a:cubicBezTo>
                    <a:pt x="508" y="1558"/>
                    <a:pt x="508" y="1543"/>
                    <a:pt x="508" y="1543"/>
                  </a:cubicBezTo>
                  <a:lnTo>
                    <a:pt x="508" y="1527"/>
                  </a:lnTo>
                  <a:lnTo>
                    <a:pt x="508" y="1496"/>
                  </a:lnTo>
                  <a:cubicBezTo>
                    <a:pt x="523" y="1403"/>
                    <a:pt x="523" y="1248"/>
                    <a:pt x="523" y="1248"/>
                  </a:cubicBezTo>
                  <a:cubicBezTo>
                    <a:pt x="562" y="1261"/>
                    <a:pt x="685" y="1337"/>
                    <a:pt x="726" y="1337"/>
                  </a:cubicBezTo>
                  <a:cubicBezTo>
                    <a:pt x="735" y="1337"/>
                    <a:pt x="740" y="1334"/>
                    <a:pt x="740" y="1326"/>
                  </a:cubicBezTo>
                  <a:cubicBezTo>
                    <a:pt x="756" y="907"/>
                    <a:pt x="787" y="442"/>
                    <a:pt x="709" y="7"/>
                  </a:cubicBezTo>
                  <a:cubicBezTo>
                    <a:pt x="709" y="7"/>
                    <a:pt x="709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0"/>
            <p:cNvSpPr/>
            <p:nvPr/>
          </p:nvSpPr>
          <p:spPr>
            <a:xfrm>
              <a:off x="1566950" y="3415825"/>
              <a:ext cx="30525" cy="13300"/>
            </a:xfrm>
            <a:custGeom>
              <a:avLst/>
              <a:gdLst/>
              <a:ahLst/>
              <a:cxnLst/>
              <a:rect l="l" t="t" r="r" b="b"/>
              <a:pathLst>
                <a:path w="1221" h="532" extrusionOk="0">
                  <a:moveTo>
                    <a:pt x="1213" y="273"/>
                  </a:moveTo>
                  <a:cubicBezTo>
                    <a:pt x="1212" y="273"/>
                    <a:pt x="1210" y="274"/>
                    <a:pt x="1210" y="279"/>
                  </a:cubicBezTo>
                  <a:cubicBezTo>
                    <a:pt x="1220" y="279"/>
                    <a:pt x="1217" y="273"/>
                    <a:pt x="1213" y="273"/>
                  </a:cubicBezTo>
                  <a:close/>
                  <a:moveTo>
                    <a:pt x="0" y="0"/>
                  </a:moveTo>
                  <a:cubicBezTo>
                    <a:pt x="62" y="248"/>
                    <a:pt x="279" y="466"/>
                    <a:pt x="527" y="512"/>
                  </a:cubicBezTo>
                  <a:cubicBezTo>
                    <a:pt x="579" y="525"/>
                    <a:pt x="630" y="531"/>
                    <a:pt x="682" y="531"/>
                  </a:cubicBezTo>
                  <a:cubicBezTo>
                    <a:pt x="880" y="531"/>
                    <a:pt x="1074" y="439"/>
                    <a:pt x="1210" y="279"/>
                  </a:cubicBezTo>
                  <a:lnTo>
                    <a:pt x="1210" y="279"/>
                  </a:lnTo>
                  <a:cubicBezTo>
                    <a:pt x="1078" y="423"/>
                    <a:pt x="891" y="502"/>
                    <a:pt x="698" y="502"/>
                  </a:cubicBezTo>
                  <a:cubicBezTo>
                    <a:pt x="641" y="502"/>
                    <a:pt x="584" y="495"/>
                    <a:pt x="527" y="481"/>
                  </a:cubicBezTo>
                  <a:cubicBezTo>
                    <a:pt x="279" y="419"/>
                    <a:pt x="78" y="24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0"/>
            <p:cNvSpPr/>
            <p:nvPr/>
          </p:nvSpPr>
          <p:spPr>
            <a:xfrm>
              <a:off x="1556075" y="3381800"/>
              <a:ext cx="37650" cy="18925"/>
            </a:xfrm>
            <a:custGeom>
              <a:avLst/>
              <a:gdLst/>
              <a:ahLst/>
              <a:cxnLst/>
              <a:rect l="l" t="t" r="r" b="b"/>
              <a:pathLst>
                <a:path w="1506" h="757" extrusionOk="0">
                  <a:moveTo>
                    <a:pt x="824" y="1"/>
                  </a:moveTo>
                  <a:cubicBezTo>
                    <a:pt x="605" y="1"/>
                    <a:pt x="382" y="105"/>
                    <a:pt x="233" y="276"/>
                  </a:cubicBezTo>
                  <a:cubicBezTo>
                    <a:pt x="109" y="400"/>
                    <a:pt x="32" y="586"/>
                    <a:pt x="1" y="756"/>
                  </a:cubicBezTo>
                  <a:cubicBezTo>
                    <a:pt x="78" y="462"/>
                    <a:pt x="264" y="229"/>
                    <a:pt x="544" y="105"/>
                  </a:cubicBezTo>
                  <a:cubicBezTo>
                    <a:pt x="618" y="77"/>
                    <a:pt x="697" y="63"/>
                    <a:pt x="775" y="63"/>
                  </a:cubicBezTo>
                  <a:cubicBezTo>
                    <a:pt x="959" y="63"/>
                    <a:pt x="1142" y="139"/>
                    <a:pt x="1273" y="291"/>
                  </a:cubicBezTo>
                  <a:cubicBezTo>
                    <a:pt x="1366" y="400"/>
                    <a:pt x="1428" y="539"/>
                    <a:pt x="1443" y="694"/>
                  </a:cubicBezTo>
                  <a:cubicBezTo>
                    <a:pt x="1443" y="694"/>
                    <a:pt x="1443" y="701"/>
                    <a:pt x="1452" y="701"/>
                  </a:cubicBezTo>
                  <a:cubicBezTo>
                    <a:pt x="1457" y="701"/>
                    <a:pt x="1464" y="700"/>
                    <a:pt x="1474" y="694"/>
                  </a:cubicBezTo>
                  <a:cubicBezTo>
                    <a:pt x="1505" y="400"/>
                    <a:pt x="1335" y="152"/>
                    <a:pt x="1055" y="43"/>
                  </a:cubicBezTo>
                  <a:cubicBezTo>
                    <a:pt x="981" y="14"/>
                    <a:pt x="903" y="1"/>
                    <a:pt x="8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0"/>
            <p:cNvSpPr/>
            <p:nvPr/>
          </p:nvSpPr>
          <p:spPr>
            <a:xfrm>
              <a:off x="1607650" y="3389050"/>
              <a:ext cx="31050" cy="42550"/>
            </a:xfrm>
            <a:custGeom>
              <a:avLst/>
              <a:gdLst/>
              <a:ahLst/>
              <a:cxnLst/>
              <a:rect l="l" t="t" r="r" b="b"/>
              <a:pathLst>
                <a:path w="1242" h="1702" extrusionOk="0">
                  <a:moveTo>
                    <a:pt x="190" y="1"/>
                  </a:moveTo>
                  <a:cubicBezTo>
                    <a:pt x="148" y="1"/>
                    <a:pt x="106" y="1"/>
                    <a:pt x="63" y="1"/>
                  </a:cubicBezTo>
                  <a:lnTo>
                    <a:pt x="63" y="17"/>
                  </a:lnTo>
                  <a:cubicBezTo>
                    <a:pt x="295" y="17"/>
                    <a:pt x="528" y="17"/>
                    <a:pt x="745" y="125"/>
                  </a:cubicBezTo>
                  <a:cubicBezTo>
                    <a:pt x="916" y="234"/>
                    <a:pt x="1040" y="389"/>
                    <a:pt x="1117" y="575"/>
                  </a:cubicBezTo>
                  <a:cubicBezTo>
                    <a:pt x="1241" y="963"/>
                    <a:pt x="1071" y="1397"/>
                    <a:pt x="683" y="1583"/>
                  </a:cubicBezTo>
                  <a:cubicBezTo>
                    <a:pt x="569" y="1632"/>
                    <a:pt x="452" y="1655"/>
                    <a:pt x="334" y="1655"/>
                  </a:cubicBezTo>
                  <a:cubicBezTo>
                    <a:pt x="227" y="1655"/>
                    <a:pt x="120" y="1636"/>
                    <a:pt x="16" y="1599"/>
                  </a:cubicBezTo>
                  <a:cubicBezTo>
                    <a:pt x="16" y="1599"/>
                    <a:pt x="1" y="1599"/>
                    <a:pt x="16" y="1630"/>
                  </a:cubicBezTo>
                  <a:cubicBezTo>
                    <a:pt x="130" y="1678"/>
                    <a:pt x="247" y="1701"/>
                    <a:pt x="363" y="1701"/>
                  </a:cubicBezTo>
                  <a:cubicBezTo>
                    <a:pt x="690" y="1701"/>
                    <a:pt x="999" y="1516"/>
                    <a:pt x="1148" y="1195"/>
                  </a:cubicBezTo>
                  <a:cubicBezTo>
                    <a:pt x="1195" y="1025"/>
                    <a:pt x="1210" y="839"/>
                    <a:pt x="1164" y="637"/>
                  </a:cubicBezTo>
                  <a:cubicBezTo>
                    <a:pt x="1117" y="451"/>
                    <a:pt x="993" y="265"/>
                    <a:pt x="838" y="156"/>
                  </a:cubicBezTo>
                  <a:cubicBezTo>
                    <a:pt x="641" y="12"/>
                    <a:pt x="422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0"/>
            <p:cNvSpPr/>
            <p:nvPr/>
          </p:nvSpPr>
          <p:spPr>
            <a:xfrm>
              <a:off x="1539800" y="3384025"/>
              <a:ext cx="100050" cy="47200"/>
            </a:xfrm>
            <a:custGeom>
              <a:avLst/>
              <a:gdLst/>
              <a:ahLst/>
              <a:cxnLst/>
              <a:rect l="l" t="t" r="r" b="b"/>
              <a:pathLst>
                <a:path w="4002" h="1888" extrusionOk="0">
                  <a:moveTo>
                    <a:pt x="1458" y="1"/>
                  </a:moveTo>
                  <a:cubicBezTo>
                    <a:pt x="993" y="1"/>
                    <a:pt x="760" y="466"/>
                    <a:pt x="760" y="466"/>
                  </a:cubicBezTo>
                  <a:cubicBezTo>
                    <a:pt x="760" y="466"/>
                    <a:pt x="435" y="481"/>
                    <a:pt x="249" y="636"/>
                  </a:cubicBezTo>
                  <a:cubicBezTo>
                    <a:pt x="78" y="791"/>
                    <a:pt x="0" y="1381"/>
                    <a:pt x="0" y="1381"/>
                  </a:cubicBezTo>
                  <a:cubicBezTo>
                    <a:pt x="73" y="1431"/>
                    <a:pt x="160" y="1447"/>
                    <a:pt x="242" y="1447"/>
                  </a:cubicBezTo>
                  <a:cubicBezTo>
                    <a:pt x="387" y="1447"/>
                    <a:pt x="518" y="1396"/>
                    <a:pt x="528" y="1396"/>
                  </a:cubicBezTo>
                  <a:cubicBezTo>
                    <a:pt x="585" y="1468"/>
                    <a:pt x="665" y="1492"/>
                    <a:pt x="749" y="1492"/>
                  </a:cubicBezTo>
                  <a:cubicBezTo>
                    <a:pt x="939" y="1492"/>
                    <a:pt x="1148" y="1365"/>
                    <a:pt x="1148" y="1365"/>
                  </a:cubicBezTo>
                  <a:cubicBezTo>
                    <a:pt x="1329" y="1619"/>
                    <a:pt x="1557" y="1686"/>
                    <a:pt x="1754" y="1686"/>
                  </a:cubicBezTo>
                  <a:cubicBezTo>
                    <a:pt x="1979" y="1686"/>
                    <a:pt x="2162" y="1598"/>
                    <a:pt x="2187" y="1598"/>
                  </a:cubicBezTo>
                  <a:cubicBezTo>
                    <a:pt x="2187" y="1598"/>
                    <a:pt x="2583" y="1887"/>
                    <a:pt x="2966" y="1887"/>
                  </a:cubicBezTo>
                  <a:cubicBezTo>
                    <a:pt x="3044" y="1887"/>
                    <a:pt x="3122" y="1875"/>
                    <a:pt x="3195" y="1846"/>
                  </a:cubicBezTo>
                  <a:cubicBezTo>
                    <a:pt x="3816" y="1598"/>
                    <a:pt x="4002" y="636"/>
                    <a:pt x="3397" y="280"/>
                  </a:cubicBezTo>
                  <a:cubicBezTo>
                    <a:pt x="3222" y="173"/>
                    <a:pt x="3049" y="135"/>
                    <a:pt x="2889" y="135"/>
                  </a:cubicBezTo>
                  <a:cubicBezTo>
                    <a:pt x="2467" y="135"/>
                    <a:pt x="2141" y="404"/>
                    <a:pt x="2141" y="404"/>
                  </a:cubicBezTo>
                  <a:cubicBezTo>
                    <a:pt x="2141" y="404"/>
                    <a:pt x="1877" y="1"/>
                    <a:pt x="1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0"/>
            <p:cNvSpPr/>
            <p:nvPr/>
          </p:nvSpPr>
          <p:spPr>
            <a:xfrm>
              <a:off x="1534750" y="3406525"/>
              <a:ext cx="17100" cy="50425"/>
            </a:xfrm>
            <a:custGeom>
              <a:avLst/>
              <a:gdLst/>
              <a:ahLst/>
              <a:cxnLst/>
              <a:rect l="l" t="t" r="r" b="b"/>
              <a:pathLst>
                <a:path w="684" h="2017" extrusionOk="0">
                  <a:moveTo>
                    <a:pt x="683" y="0"/>
                  </a:moveTo>
                  <a:lnTo>
                    <a:pt x="683" y="0"/>
                  </a:lnTo>
                  <a:cubicBezTo>
                    <a:pt x="544" y="109"/>
                    <a:pt x="404" y="248"/>
                    <a:pt x="295" y="403"/>
                  </a:cubicBezTo>
                  <a:cubicBezTo>
                    <a:pt x="109" y="714"/>
                    <a:pt x="1" y="1380"/>
                    <a:pt x="1" y="2016"/>
                  </a:cubicBezTo>
                  <a:cubicBezTo>
                    <a:pt x="109" y="1939"/>
                    <a:pt x="357" y="1473"/>
                    <a:pt x="482" y="1272"/>
                  </a:cubicBezTo>
                  <a:cubicBezTo>
                    <a:pt x="575" y="1101"/>
                    <a:pt x="652" y="372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0"/>
            <p:cNvSpPr/>
            <p:nvPr/>
          </p:nvSpPr>
          <p:spPr>
            <a:xfrm>
              <a:off x="1520400" y="3441200"/>
              <a:ext cx="22900" cy="31900"/>
            </a:xfrm>
            <a:custGeom>
              <a:avLst/>
              <a:gdLst/>
              <a:ahLst/>
              <a:cxnLst/>
              <a:rect l="l" t="t" r="r" b="b"/>
              <a:pathLst>
                <a:path w="916" h="1276" extrusionOk="0">
                  <a:moveTo>
                    <a:pt x="369" y="0"/>
                  </a:moveTo>
                  <a:cubicBezTo>
                    <a:pt x="350" y="0"/>
                    <a:pt x="330" y="3"/>
                    <a:pt x="311" y="9"/>
                  </a:cubicBezTo>
                  <a:cubicBezTo>
                    <a:pt x="1" y="102"/>
                    <a:pt x="141" y="1017"/>
                    <a:pt x="435" y="1203"/>
                  </a:cubicBezTo>
                  <a:cubicBezTo>
                    <a:pt x="491" y="1253"/>
                    <a:pt x="557" y="1275"/>
                    <a:pt x="624" y="1275"/>
                  </a:cubicBezTo>
                  <a:cubicBezTo>
                    <a:pt x="724" y="1275"/>
                    <a:pt x="826" y="1225"/>
                    <a:pt x="900" y="1141"/>
                  </a:cubicBezTo>
                  <a:cubicBezTo>
                    <a:pt x="900" y="1141"/>
                    <a:pt x="900" y="1126"/>
                    <a:pt x="916" y="1126"/>
                  </a:cubicBezTo>
                  <a:lnTo>
                    <a:pt x="916" y="583"/>
                  </a:lnTo>
                  <a:lnTo>
                    <a:pt x="900" y="583"/>
                  </a:lnTo>
                  <a:cubicBezTo>
                    <a:pt x="900" y="583"/>
                    <a:pt x="643" y="0"/>
                    <a:pt x="369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60"/>
            <p:cNvSpPr/>
            <p:nvPr/>
          </p:nvSpPr>
          <p:spPr>
            <a:xfrm>
              <a:off x="1529725" y="3447625"/>
              <a:ext cx="10875" cy="20750"/>
            </a:xfrm>
            <a:custGeom>
              <a:avLst/>
              <a:gdLst/>
              <a:ahLst/>
              <a:cxnLst/>
              <a:rect l="l" t="t" r="r" b="b"/>
              <a:pathLst>
                <a:path w="435" h="830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40"/>
                    <a:pt x="279" y="372"/>
                    <a:pt x="310" y="605"/>
                  </a:cubicBezTo>
                  <a:cubicBezTo>
                    <a:pt x="273" y="519"/>
                    <a:pt x="207" y="471"/>
                    <a:pt x="134" y="471"/>
                  </a:cubicBezTo>
                  <a:cubicBezTo>
                    <a:pt x="116" y="471"/>
                    <a:pt x="97" y="475"/>
                    <a:pt x="78" y="481"/>
                  </a:cubicBezTo>
                  <a:cubicBezTo>
                    <a:pt x="78" y="481"/>
                    <a:pt x="62" y="481"/>
                    <a:pt x="62" y="496"/>
                  </a:cubicBezTo>
                  <a:cubicBezTo>
                    <a:pt x="140" y="496"/>
                    <a:pt x="233" y="543"/>
                    <a:pt x="248" y="620"/>
                  </a:cubicBezTo>
                  <a:cubicBezTo>
                    <a:pt x="264" y="682"/>
                    <a:pt x="310" y="760"/>
                    <a:pt x="310" y="807"/>
                  </a:cubicBezTo>
                  <a:cubicBezTo>
                    <a:pt x="310" y="822"/>
                    <a:pt x="322" y="830"/>
                    <a:pt x="334" y="830"/>
                  </a:cubicBezTo>
                  <a:cubicBezTo>
                    <a:pt x="345" y="830"/>
                    <a:pt x="357" y="822"/>
                    <a:pt x="357" y="807"/>
                  </a:cubicBezTo>
                  <a:cubicBezTo>
                    <a:pt x="434" y="543"/>
                    <a:pt x="295" y="9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60"/>
            <p:cNvSpPr/>
            <p:nvPr/>
          </p:nvSpPr>
          <p:spPr>
            <a:xfrm>
              <a:off x="1622375" y="3413500"/>
              <a:ext cx="73325" cy="73700"/>
            </a:xfrm>
            <a:custGeom>
              <a:avLst/>
              <a:gdLst/>
              <a:ahLst/>
              <a:cxnLst/>
              <a:rect l="l" t="t" r="r" b="b"/>
              <a:pathLst>
                <a:path w="2933" h="2948" extrusionOk="0">
                  <a:moveTo>
                    <a:pt x="2793" y="0"/>
                  </a:moveTo>
                  <a:lnTo>
                    <a:pt x="1" y="2807"/>
                  </a:lnTo>
                  <a:lnTo>
                    <a:pt x="141" y="2947"/>
                  </a:lnTo>
                  <a:lnTo>
                    <a:pt x="2932" y="14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60"/>
            <p:cNvSpPr/>
            <p:nvPr/>
          </p:nvSpPr>
          <p:spPr>
            <a:xfrm>
              <a:off x="1659225" y="3158750"/>
              <a:ext cx="276100" cy="276475"/>
            </a:xfrm>
            <a:custGeom>
              <a:avLst/>
              <a:gdLst/>
              <a:ahLst/>
              <a:cxnLst/>
              <a:rect l="l" t="t" r="r" b="b"/>
              <a:pathLst>
                <a:path w="11044" h="11059" extrusionOk="0">
                  <a:moveTo>
                    <a:pt x="5522" y="0"/>
                  </a:moveTo>
                  <a:cubicBezTo>
                    <a:pt x="2466" y="0"/>
                    <a:pt x="0" y="2466"/>
                    <a:pt x="0" y="5522"/>
                  </a:cubicBezTo>
                  <a:cubicBezTo>
                    <a:pt x="0" y="8577"/>
                    <a:pt x="2466" y="11059"/>
                    <a:pt x="5522" y="11059"/>
                  </a:cubicBezTo>
                  <a:cubicBezTo>
                    <a:pt x="8577" y="11059"/>
                    <a:pt x="11043" y="8577"/>
                    <a:pt x="11043" y="5522"/>
                  </a:cubicBezTo>
                  <a:cubicBezTo>
                    <a:pt x="11043" y="2466"/>
                    <a:pt x="8577" y="0"/>
                    <a:pt x="5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60"/>
            <p:cNvSpPr/>
            <p:nvPr/>
          </p:nvSpPr>
          <p:spPr>
            <a:xfrm>
              <a:off x="1657675" y="3157200"/>
              <a:ext cx="279200" cy="279200"/>
            </a:xfrm>
            <a:custGeom>
              <a:avLst/>
              <a:gdLst/>
              <a:ahLst/>
              <a:cxnLst/>
              <a:rect l="l" t="t" r="r" b="b"/>
              <a:pathLst>
                <a:path w="11168" h="11168" extrusionOk="0">
                  <a:moveTo>
                    <a:pt x="5584" y="109"/>
                  </a:moveTo>
                  <a:cubicBezTo>
                    <a:pt x="8608" y="109"/>
                    <a:pt x="11074" y="2559"/>
                    <a:pt x="11074" y="5584"/>
                  </a:cubicBezTo>
                  <a:cubicBezTo>
                    <a:pt x="11074" y="8608"/>
                    <a:pt x="8608" y="11074"/>
                    <a:pt x="5584" y="11074"/>
                  </a:cubicBezTo>
                  <a:cubicBezTo>
                    <a:pt x="2559" y="11074"/>
                    <a:pt x="93" y="8608"/>
                    <a:pt x="93" y="5584"/>
                  </a:cubicBezTo>
                  <a:cubicBezTo>
                    <a:pt x="93" y="2559"/>
                    <a:pt x="2559" y="109"/>
                    <a:pt x="5584" y="109"/>
                  </a:cubicBezTo>
                  <a:close/>
                  <a:moveTo>
                    <a:pt x="5584" y="0"/>
                  </a:moveTo>
                  <a:cubicBezTo>
                    <a:pt x="2497" y="0"/>
                    <a:pt x="0" y="2497"/>
                    <a:pt x="0" y="5584"/>
                  </a:cubicBezTo>
                  <a:cubicBezTo>
                    <a:pt x="0" y="8670"/>
                    <a:pt x="2497" y="11167"/>
                    <a:pt x="5584" y="11167"/>
                  </a:cubicBezTo>
                  <a:cubicBezTo>
                    <a:pt x="8670" y="11167"/>
                    <a:pt x="11167" y="8670"/>
                    <a:pt x="11167" y="5584"/>
                  </a:cubicBezTo>
                  <a:cubicBezTo>
                    <a:pt x="11167" y="2513"/>
                    <a:pt x="8670" y="0"/>
                    <a:pt x="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60"/>
            <p:cNvSpPr/>
            <p:nvPr/>
          </p:nvSpPr>
          <p:spPr>
            <a:xfrm>
              <a:off x="1638675" y="3138575"/>
              <a:ext cx="317200" cy="316825"/>
            </a:xfrm>
            <a:custGeom>
              <a:avLst/>
              <a:gdLst/>
              <a:ahLst/>
              <a:cxnLst/>
              <a:rect l="l" t="t" r="r" b="b"/>
              <a:pathLst>
                <a:path w="12688" h="12673" extrusionOk="0">
                  <a:moveTo>
                    <a:pt x="6344" y="187"/>
                  </a:moveTo>
                  <a:cubicBezTo>
                    <a:pt x="9740" y="187"/>
                    <a:pt x="12486" y="2948"/>
                    <a:pt x="12486" y="6329"/>
                  </a:cubicBezTo>
                  <a:cubicBezTo>
                    <a:pt x="12486" y="9725"/>
                    <a:pt x="9740" y="12471"/>
                    <a:pt x="6344" y="12471"/>
                  </a:cubicBezTo>
                  <a:cubicBezTo>
                    <a:pt x="2947" y="12471"/>
                    <a:pt x="202" y="9725"/>
                    <a:pt x="202" y="6329"/>
                  </a:cubicBezTo>
                  <a:cubicBezTo>
                    <a:pt x="202" y="2948"/>
                    <a:pt x="2947" y="187"/>
                    <a:pt x="6344" y="187"/>
                  </a:cubicBezTo>
                  <a:close/>
                  <a:moveTo>
                    <a:pt x="6344" y="1"/>
                  </a:moveTo>
                  <a:cubicBezTo>
                    <a:pt x="2839" y="1"/>
                    <a:pt x="0" y="2824"/>
                    <a:pt x="0" y="6329"/>
                  </a:cubicBezTo>
                  <a:cubicBezTo>
                    <a:pt x="0" y="9850"/>
                    <a:pt x="2839" y="12672"/>
                    <a:pt x="6344" y="12672"/>
                  </a:cubicBezTo>
                  <a:cubicBezTo>
                    <a:pt x="9849" y="12672"/>
                    <a:pt x="12687" y="9834"/>
                    <a:pt x="12687" y="6329"/>
                  </a:cubicBezTo>
                  <a:cubicBezTo>
                    <a:pt x="12687" y="2824"/>
                    <a:pt x="9849" y="1"/>
                    <a:pt x="6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60"/>
            <p:cNvSpPr/>
            <p:nvPr/>
          </p:nvSpPr>
          <p:spPr>
            <a:xfrm>
              <a:off x="1801125" y="3222175"/>
              <a:ext cx="212850" cy="158625"/>
            </a:xfrm>
            <a:custGeom>
              <a:avLst/>
              <a:gdLst/>
              <a:ahLst/>
              <a:cxnLst/>
              <a:rect l="l" t="t" r="r" b="b"/>
              <a:pathLst>
                <a:path w="8514" h="6345" extrusionOk="0">
                  <a:moveTo>
                    <a:pt x="432" y="0"/>
                  </a:moveTo>
                  <a:cubicBezTo>
                    <a:pt x="68" y="0"/>
                    <a:pt x="1" y="530"/>
                    <a:pt x="513" y="1542"/>
                  </a:cubicBezTo>
                  <a:cubicBezTo>
                    <a:pt x="1567" y="3667"/>
                    <a:pt x="2917" y="5978"/>
                    <a:pt x="4157" y="6319"/>
                  </a:cubicBezTo>
                  <a:cubicBezTo>
                    <a:pt x="4220" y="6337"/>
                    <a:pt x="4285" y="6345"/>
                    <a:pt x="4353" y="6345"/>
                  </a:cubicBezTo>
                  <a:cubicBezTo>
                    <a:pt x="5569" y="6345"/>
                    <a:pt x="7622" y="3704"/>
                    <a:pt x="8283" y="2969"/>
                  </a:cubicBezTo>
                  <a:cubicBezTo>
                    <a:pt x="8514" y="2695"/>
                    <a:pt x="6705" y="1348"/>
                    <a:pt x="6202" y="1348"/>
                  </a:cubicBezTo>
                  <a:cubicBezTo>
                    <a:pt x="6164" y="1348"/>
                    <a:pt x="6133" y="1356"/>
                    <a:pt x="6112" y="1372"/>
                  </a:cubicBezTo>
                  <a:cubicBezTo>
                    <a:pt x="5514" y="1831"/>
                    <a:pt x="4448" y="3032"/>
                    <a:pt x="4242" y="3032"/>
                  </a:cubicBezTo>
                  <a:cubicBezTo>
                    <a:pt x="4240" y="3032"/>
                    <a:pt x="4237" y="3032"/>
                    <a:pt x="4235" y="3031"/>
                  </a:cubicBezTo>
                  <a:cubicBezTo>
                    <a:pt x="4033" y="2985"/>
                    <a:pt x="2482" y="1527"/>
                    <a:pt x="1087" y="333"/>
                  </a:cubicBezTo>
                  <a:cubicBezTo>
                    <a:pt x="825" y="110"/>
                    <a:pt x="598" y="0"/>
                    <a:pt x="432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60"/>
            <p:cNvSpPr/>
            <p:nvPr/>
          </p:nvSpPr>
          <p:spPr>
            <a:xfrm>
              <a:off x="1951975" y="3187400"/>
              <a:ext cx="116725" cy="118725"/>
            </a:xfrm>
            <a:custGeom>
              <a:avLst/>
              <a:gdLst/>
              <a:ahLst/>
              <a:cxnLst/>
              <a:rect l="l" t="t" r="r" b="b"/>
              <a:pathLst>
                <a:path w="4669" h="4749" extrusionOk="0">
                  <a:moveTo>
                    <a:pt x="2348" y="0"/>
                  </a:moveTo>
                  <a:cubicBezTo>
                    <a:pt x="2007" y="0"/>
                    <a:pt x="1807" y="911"/>
                    <a:pt x="1505" y="1289"/>
                  </a:cubicBezTo>
                  <a:cubicBezTo>
                    <a:pt x="1427" y="1398"/>
                    <a:pt x="0" y="3027"/>
                    <a:pt x="0" y="3027"/>
                  </a:cubicBezTo>
                  <a:lnTo>
                    <a:pt x="1954" y="4748"/>
                  </a:lnTo>
                  <a:cubicBezTo>
                    <a:pt x="2233" y="4531"/>
                    <a:pt x="3583" y="3259"/>
                    <a:pt x="3815" y="2887"/>
                  </a:cubicBezTo>
                  <a:cubicBezTo>
                    <a:pt x="4048" y="2515"/>
                    <a:pt x="4668" y="1382"/>
                    <a:pt x="4420" y="1165"/>
                  </a:cubicBezTo>
                  <a:cubicBezTo>
                    <a:pt x="4348" y="1109"/>
                    <a:pt x="4280" y="1088"/>
                    <a:pt x="4218" y="1088"/>
                  </a:cubicBezTo>
                  <a:cubicBezTo>
                    <a:pt x="4043" y="1088"/>
                    <a:pt x="3924" y="1258"/>
                    <a:pt x="3924" y="1258"/>
                  </a:cubicBezTo>
                  <a:cubicBezTo>
                    <a:pt x="3924" y="1258"/>
                    <a:pt x="4126" y="731"/>
                    <a:pt x="3815" y="545"/>
                  </a:cubicBezTo>
                  <a:cubicBezTo>
                    <a:pt x="3764" y="512"/>
                    <a:pt x="3714" y="498"/>
                    <a:pt x="3665" y="498"/>
                  </a:cubicBezTo>
                  <a:cubicBezTo>
                    <a:pt x="3416" y="498"/>
                    <a:pt x="3211" y="855"/>
                    <a:pt x="3211" y="855"/>
                  </a:cubicBezTo>
                  <a:cubicBezTo>
                    <a:pt x="3211" y="855"/>
                    <a:pt x="3366" y="312"/>
                    <a:pt x="3055" y="126"/>
                  </a:cubicBezTo>
                  <a:cubicBezTo>
                    <a:pt x="3014" y="104"/>
                    <a:pt x="2975" y="94"/>
                    <a:pt x="2938" y="94"/>
                  </a:cubicBezTo>
                  <a:cubicBezTo>
                    <a:pt x="2695" y="94"/>
                    <a:pt x="2544" y="514"/>
                    <a:pt x="2544" y="514"/>
                  </a:cubicBezTo>
                  <a:cubicBezTo>
                    <a:pt x="2544" y="514"/>
                    <a:pt x="2699" y="18"/>
                    <a:pt x="2373" y="2"/>
                  </a:cubicBezTo>
                  <a:cubicBezTo>
                    <a:pt x="2365" y="1"/>
                    <a:pt x="2356" y="0"/>
                    <a:pt x="2348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60"/>
            <p:cNvSpPr/>
            <p:nvPr/>
          </p:nvSpPr>
          <p:spPr>
            <a:xfrm>
              <a:off x="1996175" y="3199025"/>
              <a:ext cx="21350" cy="37675"/>
            </a:xfrm>
            <a:custGeom>
              <a:avLst/>
              <a:gdLst/>
              <a:ahLst/>
              <a:cxnLst/>
              <a:rect l="l" t="t" r="r" b="b"/>
              <a:pathLst>
                <a:path w="854" h="1507" extrusionOk="0">
                  <a:moveTo>
                    <a:pt x="825" y="0"/>
                  </a:moveTo>
                  <a:cubicBezTo>
                    <a:pt x="815" y="0"/>
                    <a:pt x="807" y="5"/>
                    <a:pt x="807" y="18"/>
                  </a:cubicBezTo>
                  <a:cubicBezTo>
                    <a:pt x="667" y="716"/>
                    <a:pt x="481" y="995"/>
                    <a:pt x="0" y="1491"/>
                  </a:cubicBezTo>
                  <a:cubicBezTo>
                    <a:pt x="0" y="1491"/>
                    <a:pt x="0" y="1507"/>
                    <a:pt x="16" y="1507"/>
                  </a:cubicBezTo>
                  <a:cubicBezTo>
                    <a:pt x="543" y="1073"/>
                    <a:pt x="807" y="731"/>
                    <a:pt x="853" y="18"/>
                  </a:cubicBezTo>
                  <a:cubicBezTo>
                    <a:pt x="853" y="9"/>
                    <a:pt x="838" y="0"/>
                    <a:pt x="8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60"/>
            <p:cNvSpPr/>
            <p:nvPr/>
          </p:nvSpPr>
          <p:spPr>
            <a:xfrm>
              <a:off x="2010900" y="3207225"/>
              <a:ext cx="23300" cy="40725"/>
            </a:xfrm>
            <a:custGeom>
              <a:avLst/>
              <a:gdLst/>
              <a:ahLst/>
              <a:cxnLst/>
              <a:rect l="l" t="t" r="r" b="b"/>
              <a:pathLst>
                <a:path w="932" h="1629" extrusionOk="0">
                  <a:moveTo>
                    <a:pt x="904" y="0"/>
                  </a:moveTo>
                  <a:cubicBezTo>
                    <a:pt x="897" y="0"/>
                    <a:pt x="890" y="5"/>
                    <a:pt x="885" y="16"/>
                  </a:cubicBezTo>
                  <a:cubicBezTo>
                    <a:pt x="667" y="745"/>
                    <a:pt x="466" y="1024"/>
                    <a:pt x="1" y="1613"/>
                  </a:cubicBezTo>
                  <a:cubicBezTo>
                    <a:pt x="1" y="1613"/>
                    <a:pt x="1" y="1629"/>
                    <a:pt x="32" y="1629"/>
                  </a:cubicBezTo>
                  <a:cubicBezTo>
                    <a:pt x="528" y="1101"/>
                    <a:pt x="807" y="776"/>
                    <a:pt x="931" y="62"/>
                  </a:cubicBezTo>
                  <a:cubicBezTo>
                    <a:pt x="931" y="21"/>
                    <a:pt x="917" y="0"/>
                    <a:pt x="9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60"/>
            <p:cNvSpPr/>
            <p:nvPr/>
          </p:nvSpPr>
          <p:spPr>
            <a:xfrm>
              <a:off x="2025250" y="3218825"/>
              <a:ext cx="25475" cy="38825"/>
            </a:xfrm>
            <a:custGeom>
              <a:avLst/>
              <a:gdLst/>
              <a:ahLst/>
              <a:cxnLst/>
              <a:rect l="l" t="t" r="r" b="b"/>
              <a:pathLst>
                <a:path w="1019" h="1553" extrusionOk="0">
                  <a:moveTo>
                    <a:pt x="1005" y="0"/>
                  </a:moveTo>
                  <a:cubicBezTo>
                    <a:pt x="999" y="0"/>
                    <a:pt x="989" y="5"/>
                    <a:pt x="978" y="17"/>
                  </a:cubicBezTo>
                  <a:cubicBezTo>
                    <a:pt x="729" y="699"/>
                    <a:pt x="512" y="1025"/>
                    <a:pt x="0" y="1537"/>
                  </a:cubicBezTo>
                  <a:lnTo>
                    <a:pt x="0" y="1552"/>
                  </a:lnTo>
                  <a:lnTo>
                    <a:pt x="16" y="1552"/>
                  </a:lnTo>
                  <a:cubicBezTo>
                    <a:pt x="590" y="1103"/>
                    <a:pt x="869" y="684"/>
                    <a:pt x="1009" y="32"/>
                  </a:cubicBezTo>
                  <a:cubicBezTo>
                    <a:pt x="1018" y="13"/>
                    <a:pt x="1016" y="0"/>
                    <a:pt x="10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60"/>
            <p:cNvSpPr/>
            <p:nvPr/>
          </p:nvSpPr>
          <p:spPr>
            <a:xfrm>
              <a:off x="1943825" y="3204350"/>
              <a:ext cx="52375" cy="76200"/>
            </a:xfrm>
            <a:custGeom>
              <a:avLst/>
              <a:gdLst/>
              <a:ahLst/>
              <a:cxnLst/>
              <a:rect l="l" t="t" r="r" b="b"/>
              <a:pathLst>
                <a:path w="2095" h="3048" extrusionOk="0">
                  <a:moveTo>
                    <a:pt x="1450" y="1"/>
                  </a:moveTo>
                  <a:cubicBezTo>
                    <a:pt x="1107" y="1"/>
                    <a:pt x="272" y="1136"/>
                    <a:pt x="171" y="1495"/>
                  </a:cubicBezTo>
                  <a:cubicBezTo>
                    <a:pt x="47" y="1883"/>
                    <a:pt x="0" y="2767"/>
                    <a:pt x="0" y="2767"/>
                  </a:cubicBezTo>
                  <a:cubicBezTo>
                    <a:pt x="0" y="2767"/>
                    <a:pt x="769" y="3048"/>
                    <a:pt x="1340" y="3048"/>
                  </a:cubicBezTo>
                  <a:cubicBezTo>
                    <a:pt x="1640" y="3048"/>
                    <a:pt x="1886" y="2971"/>
                    <a:pt x="1939" y="2736"/>
                  </a:cubicBezTo>
                  <a:cubicBezTo>
                    <a:pt x="2094" y="2054"/>
                    <a:pt x="1241" y="1495"/>
                    <a:pt x="1241" y="1495"/>
                  </a:cubicBezTo>
                  <a:cubicBezTo>
                    <a:pt x="1489" y="1108"/>
                    <a:pt x="1893" y="270"/>
                    <a:pt x="1520" y="22"/>
                  </a:cubicBezTo>
                  <a:cubicBezTo>
                    <a:pt x="1500" y="8"/>
                    <a:pt x="1477" y="1"/>
                    <a:pt x="1450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60"/>
            <p:cNvSpPr/>
            <p:nvPr/>
          </p:nvSpPr>
          <p:spPr>
            <a:xfrm>
              <a:off x="1973300" y="3207225"/>
              <a:ext cx="22900" cy="65550"/>
            </a:xfrm>
            <a:custGeom>
              <a:avLst/>
              <a:gdLst/>
              <a:ahLst/>
              <a:cxnLst/>
              <a:rect l="l" t="t" r="r" b="b"/>
              <a:pathLst>
                <a:path w="916" h="2622" extrusionOk="0">
                  <a:moveTo>
                    <a:pt x="419" y="0"/>
                  </a:moveTo>
                  <a:lnTo>
                    <a:pt x="419" y="0"/>
                  </a:lnTo>
                  <a:cubicBezTo>
                    <a:pt x="605" y="465"/>
                    <a:pt x="233" y="946"/>
                    <a:pt x="16" y="1365"/>
                  </a:cubicBezTo>
                  <a:cubicBezTo>
                    <a:pt x="0" y="1380"/>
                    <a:pt x="16" y="1396"/>
                    <a:pt x="31" y="1412"/>
                  </a:cubicBezTo>
                  <a:lnTo>
                    <a:pt x="47" y="1412"/>
                  </a:lnTo>
                  <a:cubicBezTo>
                    <a:pt x="403" y="1660"/>
                    <a:pt x="807" y="2156"/>
                    <a:pt x="791" y="2590"/>
                  </a:cubicBezTo>
                  <a:cubicBezTo>
                    <a:pt x="791" y="2590"/>
                    <a:pt x="791" y="2621"/>
                    <a:pt x="807" y="2621"/>
                  </a:cubicBezTo>
                  <a:cubicBezTo>
                    <a:pt x="807" y="2621"/>
                    <a:pt x="822" y="2621"/>
                    <a:pt x="822" y="2590"/>
                  </a:cubicBezTo>
                  <a:cubicBezTo>
                    <a:pt x="915" y="2109"/>
                    <a:pt x="543" y="1613"/>
                    <a:pt x="155" y="1349"/>
                  </a:cubicBezTo>
                  <a:cubicBezTo>
                    <a:pt x="341" y="977"/>
                    <a:pt x="698" y="450"/>
                    <a:pt x="4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60"/>
            <p:cNvSpPr/>
            <p:nvPr/>
          </p:nvSpPr>
          <p:spPr>
            <a:xfrm>
              <a:off x="1799025" y="3222800"/>
              <a:ext cx="198325" cy="161475"/>
            </a:xfrm>
            <a:custGeom>
              <a:avLst/>
              <a:gdLst/>
              <a:ahLst/>
              <a:cxnLst/>
              <a:rect l="l" t="t" r="r" b="b"/>
              <a:pathLst>
                <a:path w="7933" h="6459" extrusionOk="0">
                  <a:moveTo>
                    <a:pt x="460" y="0"/>
                  </a:moveTo>
                  <a:cubicBezTo>
                    <a:pt x="146" y="0"/>
                    <a:pt x="0" y="296"/>
                    <a:pt x="255" y="1052"/>
                  </a:cubicBezTo>
                  <a:cubicBezTo>
                    <a:pt x="891" y="3037"/>
                    <a:pt x="3125" y="6124"/>
                    <a:pt x="4272" y="6434"/>
                  </a:cubicBezTo>
                  <a:cubicBezTo>
                    <a:pt x="4335" y="6451"/>
                    <a:pt x="4401" y="6459"/>
                    <a:pt x="4471" y="6459"/>
                  </a:cubicBezTo>
                  <a:cubicBezTo>
                    <a:pt x="5686" y="6459"/>
                    <a:pt x="7933" y="4046"/>
                    <a:pt x="7933" y="4046"/>
                  </a:cubicBezTo>
                  <a:lnTo>
                    <a:pt x="5668" y="1533"/>
                  </a:lnTo>
                  <a:cubicBezTo>
                    <a:pt x="5668" y="1533"/>
                    <a:pt x="4490" y="2867"/>
                    <a:pt x="4381" y="2882"/>
                  </a:cubicBezTo>
                  <a:cubicBezTo>
                    <a:pt x="4380" y="2883"/>
                    <a:pt x="4379" y="2883"/>
                    <a:pt x="4378" y="2883"/>
                  </a:cubicBezTo>
                  <a:cubicBezTo>
                    <a:pt x="4251" y="2883"/>
                    <a:pt x="2234" y="1201"/>
                    <a:pt x="1450" y="509"/>
                  </a:cubicBezTo>
                  <a:cubicBezTo>
                    <a:pt x="1092" y="201"/>
                    <a:pt x="719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60"/>
            <p:cNvSpPr/>
            <p:nvPr/>
          </p:nvSpPr>
          <p:spPr>
            <a:xfrm>
              <a:off x="1799650" y="3222675"/>
              <a:ext cx="123650" cy="161350"/>
            </a:xfrm>
            <a:custGeom>
              <a:avLst/>
              <a:gdLst/>
              <a:ahLst/>
              <a:cxnLst/>
              <a:rect l="l" t="t" r="r" b="b"/>
              <a:pathLst>
                <a:path w="4946" h="6454" extrusionOk="0">
                  <a:moveTo>
                    <a:pt x="464" y="1"/>
                  </a:moveTo>
                  <a:cubicBezTo>
                    <a:pt x="151" y="1"/>
                    <a:pt x="1" y="307"/>
                    <a:pt x="246" y="1057"/>
                  </a:cubicBezTo>
                  <a:cubicBezTo>
                    <a:pt x="897" y="3042"/>
                    <a:pt x="3115" y="6129"/>
                    <a:pt x="4263" y="6439"/>
                  </a:cubicBezTo>
                  <a:cubicBezTo>
                    <a:pt x="4333" y="6448"/>
                    <a:pt x="4404" y="6454"/>
                    <a:pt x="4474" y="6454"/>
                  </a:cubicBezTo>
                  <a:cubicBezTo>
                    <a:pt x="4635" y="6454"/>
                    <a:pt x="4794" y="6426"/>
                    <a:pt x="4945" y="6361"/>
                  </a:cubicBezTo>
                  <a:cubicBezTo>
                    <a:pt x="4108" y="5136"/>
                    <a:pt x="1642" y="1553"/>
                    <a:pt x="603" y="18"/>
                  </a:cubicBezTo>
                  <a:cubicBezTo>
                    <a:pt x="554" y="7"/>
                    <a:pt x="508" y="1"/>
                    <a:pt x="464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60"/>
            <p:cNvSpPr/>
            <p:nvPr/>
          </p:nvSpPr>
          <p:spPr>
            <a:xfrm>
              <a:off x="1931125" y="3279175"/>
              <a:ext cx="47975" cy="54475"/>
            </a:xfrm>
            <a:custGeom>
              <a:avLst/>
              <a:gdLst/>
              <a:ahLst/>
              <a:cxnLst/>
              <a:rect l="l" t="t" r="r" b="b"/>
              <a:pathLst>
                <a:path w="1919" h="2179" extrusionOk="0">
                  <a:moveTo>
                    <a:pt x="22" y="1"/>
                  </a:moveTo>
                  <a:cubicBezTo>
                    <a:pt x="6" y="1"/>
                    <a:pt x="1" y="15"/>
                    <a:pt x="12" y="38"/>
                  </a:cubicBezTo>
                  <a:cubicBezTo>
                    <a:pt x="260" y="364"/>
                    <a:pt x="1563" y="1837"/>
                    <a:pt x="1904" y="2178"/>
                  </a:cubicBezTo>
                  <a:cubicBezTo>
                    <a:pt x="1610" y="1822"/>
                    <a:pt x="1036" y="1015"/>
                    <a:pt x="43" y="7"/>
                  </a:cubicBezTo>
                  <a:cubicBezTo>
                    <a:pt x="35" y="3"/>
                    <a:pt x="28" y="1"/>
                    <a:pt x="22" y="1"/>
                  </a:cubicBezTo>
                  <a:close/>
                  <a:moveTo>
                    <a:pt x="1915" y="2171"/>
                  </a:moveTo>
                  <a:cubicBezTo>
                    <a:pt x="1913" y="2171"/>
                    <a:pt x="1909" y="2173"/>
                    <a:pt x="1904" y="2178"/>
                  </a:cubicBezTo>
                  <a:cubicBezTo>
                    <a:pt x="1915" y="2178"/>
                    <a:pt x="1918" y="2171"/>
                    <a:pt x="1915" y="217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60"/>
            <p:cNvSpPr/>
            <p:nvPr/>
          </p:nvSpPr>
          <p:spPr>
            <a:xfrm>
              <a:off x="1700700" y="3219000"/>
              <a:ext cx="182275" cy="215725"/>
            </a:xfrm>
            <a:custGeom>
              <a:avLst/>
              <a:gdLst/>
              <a:ahLst/>
              <a:cxnLst/>
              <a:rect l="l" t="t" r="r" b="b"/>
              <a:pathLst>
                <a:path w="7291" h="8629" extrusionOk="0">
                  <a:moveTo>
                    <a:pt x="4081" y="0"/>
                  </a:moveTo>
                  <a:cubicBezTo>
                    <a:pt x="3662" y="0"/>
                    <a:pt x="3198" y="100"/>
                    <a:pt x="2948" y="382"/>
                  </a:cubicBezTo>
                  <a:cubicBezTo>
                    <a:pt x="1211" y="2398"/>
                    <a:pt x="358" y="5454"/>
                    <a:pt x="1" y="7268"/>
                  </a:cubicBezTo>
                  <a:cubicBezTo>
                    <a:pt x="1157" y="8171"/>
                    <a:pt x="2542" y="8629"/>
                    <a:pt x="3929" y="8629"/>
                  </a:cubicBezTo>
                  <a:cubicBezTo>
                    <a:pt x="5093" y="8629"/>
                    <a:pt x="6258" y="8307"/>
                    <a:pt x="7290" y="7656"/>
                  </a:cubicBezTo>
                  <a:cubicBezTo>
                    <a:pt x="6934" y="5717"/>
                    <a:pt x="5988" y="1747"/>
                    <a:pt x="4933" y="212"/>
                  </a:cubicBezTo>
                  <a:cubicBezTo>
                    <a:pt x="4856" y="96"/>
                    <a:pt x="4490" y="0"/>
                    <a:pt x="4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60"/>
            <p:cNvSpPr/>
            <p:nvPr/>
          </p:nvSpPr>
          <p:spPr>
            <a:xfrm>
              <a:off x="1875200" y="3297175"/>
              <a:ext cx="125650" cy="145025"/>
            </a:xfrm>
            <a:custGeom>
              <a:avLst/>
              <a:gdLst/>
              <a:ahLst/>
              <a:cxnLst/>
              <a:rect l="l" t="t" r="r" b="b"/>
              <a:pathLst>
                <a:path w="5026" h="5801" extrusionOk="0">
                  <a:moveTo>
                    <a:pt x="1070" y="0"/>
                  </a:moveTo>
                  <a:lnTo>
                    <a:pt x="0" y="5568"/>
                  </a:lnTo>
                  <a:lnTo>
                    <a:pt x="3955" y="5801"/>
                  </a:lnTo>
                  <a:lnTo>
                    <a:pt x="5025" y="249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60"/>
            <p:cNvSpPr/>
            <p:nvPr/>
          </p:nvSpPr>
          <p:spPr>
            <a:xfrm>
              <a:off x="1880225" y="3297950"/>
              <a:ext cx="126050" cy="144250"/>
            </a:xfrm>
            <a:custGeom>
              <a:avLst/>
              <a:gdLst/>
              <a:ahLst/>
              <a:cxnLst/>
              <a:rect l="l" t="t" r="r" b="b"/>
              <a:pathLst>
                <a:path w="5042" h="5770" extrusionOk="0">
                  <a:moveTo>
                    <a:pt x="1071" y="0"/>
                  </a:moveTo>
                  <a:lnTo>
                    <a:pt x="1" y="5537"/>
                  </a:lnTo>
                  <a:lnTo>
                    <a:pt x="3956" y="5770"/>
                  </a:lnTo>
                  <a:lnTo>
                    <a:pt x="5041" y="233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60"/>
            <p:cNvSpPr/>
            <p:nvPr/>
          </p:nvSpPr>
          <p:spPr>
            <a:xfrm>
              <a:off x="1936450" y="3354550"/>
              <a:ext cx="20200" cy="19425"/>
            </a:xfrm>
            <a:custGeom>
              <a:avLst/>
              <a:gdLst/>
              <a:ahLst/>
              <a:cxnLst/>
              <a:rect l="l" t="t" r="r" b="b"/>
              <a:pathLst>
                <a:path w="808" h="777" extrusionOk="0">
                  <a:moveTo>
                    <a:pt x="466" y="1"/>
                  </a:moveTo>
                  <a:cubicBezTo>
                    <a:pt x="249" y="1"/>
                    <a:pt x="47" y="156"/>
                    <a:pt x="16" y="373"/>
                  </a:cubicBezTo>
                  <a:lnTo>
                    <a:pt x="16" y="404"/>
                  </a:lnTo>
                  <a:cubicBezTo>
                    <a:pt x="1" y="606"/>
                    <a:pt x="156" y="776"/>
                    <a:pt x="342" y="776"/>
                  </a:cubicBezTo>
                  <a:cubicBezTo>
                    <a:pt x="559" y="776"/>
                    <a:pt x="761" y="621"/>
                    <a:pt x="792" y="404"/>
                  </a:cubicBezTo>
                  <a:lnTo>
                    <a:pt x="792" y="373"/>
                  </a:lnTo>
                  <a:cubicBezTo>
                    <a:pt x="807" y="171"/>
                    <a:pt x="652" y="1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60"/>
            <p:cNvSpPr/>
            <p:nvPr/>
          </p:nvSpPr>
          <p:spPr>
            <a:xfrm>
              <a:off x="1688300" y="3241375"/>
              <a:ext cx="185700" cy="223325"/>
            </a:xfrm>
            <a:custGeom>
              <a:avLst/>
              <a:gdLst/>
              <a:ahLst/>
              <a:cxnLst/>
              <a:rect l="l" t="t" r="r" b="b"/>
              <a:pathLst>
                <a:path w="7428" h="8933" extrusionOk="0">
                  <a:moveTo>
                    <a:pt x="3207" y="1"/>
                  </a:moveTo>
                  <a:cubicBezTo>
                    <a:pt x="3003" y="1"/>
                    <a:pt x="2770" y="331"/>
                    <a:pt x="2591" y="697"/>
                  </a:cubicBezTo>
                  <a:cubicBezTo>
                    <a:pt x="1769" y="2418"/>
                    <a:pt x="1" y="6311"/>
                    <a:pt x="838" y="7009"/>
                  </a:cubicBezTo>
                  <a:cubicBezTo>
                    <a:pt x="2203" y="8142"/>
                    <a:pt x="5212" y="8808"/>
                    <a:pt x="6142" y="8932"/>
                  </a:cubicBezTo>
                  <a:cubicBezTo>
                    <a:pt x="6144" y="8933"/>
                    <a:pt x="6147" y="8933"/>
                    <a:pt x="6149" y="8933"/>
                  </a:cubicBezTo>
                  <a:cubicBezTo>
                    <a:pt x="6555" y="8933"/>
                    <a:pt x="7428" y="5985"/>
                    <a:pt x="7042" y="5831"/>
                  </a:cubicBezTo>
                  <a:cubicBezTo>
                    <a:pt x="6546" y="5629"/>
                    <a:pt x="3630" y="5040"/>
                    <a:pt x="3583" y="4900"/>
                  </a:cubicBezTo>
                  <a:cubicBezTo>
                    <a:pt x="3552" y="4760"/>
                    <a:pt x="3738" y="2791"/>
                    <a:pt x="3645" y="1271"/>
                  </a:cubicBezTo>
                  <a:cubicBezTo>
                    <a:pt x="3583" y="327"/>
                    <a:pt x="3410" y="1"/>
                    <a:pt x="3207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60"/>
            <p:cNvSpPr/>
            <p:nvPr/>
          </p:nvSpPr>
          <p:spPr>
            <a:xfrm>
              <a:off x="1828675" y="3356475"/>
              <a:ext cx="152775" cy="108625"/>
            </a:xfrm>
            <a:custGeom>
              <a:avLst/>
              <a:gdLst/>
              <a:ahLst/>
              <a:cxnLst/>
              <a:rect l="l" t="t" r="r" b="b"/>
              <a:pathLst>
                <a:path w="6111" h="4345" extrusionOk="0">
                  <a:moveTo>
                    <a:pt x="3287" y="1"/>
                  </a:moveTo>
                  <a:cubicBezTo>
                    <a:pt x="2934" y="1"/>
                    <a:pt x="2221" y="239"/>
                    <a:pt x="1830" y="405"/>
                  </a:cubicBezTo>
                  <a:cubicBezTo>
                    <a:pt x="1101" y="715"/>
                    <a:pt x="0" y="1258"/>
                    <a:pt x="0" y="1258"/>
                  </a:cubicBezTo>
                  <a:cubicBezTo>
                    <a:pt x="0" y="1258"/>
                    <a:pt x="388" y="4328"/>
                    <a:pt x="512" y="4344"/>
                  </a:cubicBezTo>
                  <a:cubicBezTo>
                    <a:pt x="1117" y="4328"/>
                    <a:pt x="1861" y="4080"/>
                    <a:pt x="2606" y="3026"/>
                  </a:cubicBezTo>
                  <a:cubicBezTo>
                    <a:pt x="2606" y="3026"/>
                    <a:pt x="3480" y="3312"/>
                    <a:pt x="4089" y="3312"/>
                  </a:cubicBezTo>
                  <a:cubicBezTo>
                    <a:pt x="4353" y="3312"/>
                    <a:pt x="4567" y="3258"/>
                    <a:pt x="4637" y="3103"/>
                  </a:cubicBezTo>
                  <a:cubicBezTo>
                    <a:pt x="4748" y="2889"/>
                    <a:pt x="4417" y="2683"/>
                    <a:pt x="4039" y="2524"/>
                  </a:cubicBezTo>
                  <a:lnTo>
                    <a:pt x="4039" y="2524"/>
                  </a:lnTo>
                  <a:cubicBezTo>
                    <a:pt x="4342" y="2607"/>
                    <a:pt x="4666" y="2675"/>
                    <a:pt x="4909" y="2675"/>
                  </a:cubicBezTo>
                  <a:cubicBezTo>
                    <a:pt x="5087" y="2675"/>
                    <a:pt x="5221" y="2638"/>
                    <a:pt x="5273" y="2545"/>
                  </a:cubicBezTo>
                  <a:cubicBezTo>
                    <a:pt x="5383" y="2337"/>
                    <a:pt x="5174" y="2139"/>
                    <a:pt x="4868" y="1973"/>
                  </a:cubicBezTo>
                  <a:lnTo>
                    <a:pt x="4868" y="1973"/>
                  </a:lnTo>
                  <a:cubicBezTo>
                    <a:pt x="5067" y="2023"/>
                    <a:pt x="5259" y="2056"/>
                    <a:pt x="5419" y="2056"/>
                  </a:cubicBezTo>
                  <a:cubicBezTo>
                    <a:pt x="5622" y="2056"/>
                    <a:pt x="5772" y="2002"/>
                    <a:pt x="5816" y="1862"/>
                  </a:cubicBezTo>
                  <a:cubicBezTo>
                    <a:pt x="5943" y="1501"/>
                    <a:pt x="5215" y="1201"/>
                    <a:pt x="4659" y="1029"/>
                  </a:cubicBezTo>
                  <a:lnTo>
                    <a:pt x="4659" y="1029"/>
                  </a:lnTo>
                  <a:cubicBezTo>
                    <a:pt x="4946" y="1095"/>
                    <a:pt x="5286" y="1156"/>
                    <a:pt x="5555" y="1156"/>
                  </a:cubicBezTo>
                  <a:cubicBezTo>
                    <a:pt x="5806" y="1156"/>
                    <a:pt x="5994" y="1102"/>
                    <a:pt x="6018" y="947"/>
                  </a:cubicBezTo>
                  <a:cubicBezTo>
                    <a:pt x="6111" y="405"/>
                    <a:pt x="3862" y="17"/>
                    <a:pt x="3319" y="1"/>
                  </a:cubicBezTo>
                  <a:cubicBezTo>
                    <a:pt x="3309" y="1"/>
                    <a:pt x="3298" y="1"/>
                    <a:pt x="3287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60"/>
            <p:cNvSpPr/>
            <p:nvPr/>
          </p:nvSpPr>
          <p:spPr>
            <a:xfrm>
              <a:off x="1915550" y="3373550"/>
              <a:ext cx="53500" cy="18250"/>
            </a:xfrm>
            <a:custGeom>
              <a:avLst/>
              <a:gdLst/>
              <a:ahLst/>
              <a:cxnLst/>
              <a:rect l="l" t="t" r="r" b="b"/>
              <a:pathLst>
                <a:path w="2140" h="730" extrusionOk="0">
                  <a:moveTo>
                    <a:pt x="15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10" y="6"/>
                    <a:pt x="15" y="1"/>
                  </a:cubicBezTo>
                  <a:close/>
                  <a:moveTo>
                    <a:pt x="15" y="1"/>
                  </a:moveTo>
                  <a:lnTo>
                    <a:pt x="15" y="1"/>
                  </a:lnTo>
                  <a:cubicBezTo>
                    <a:pt x="232" y="78"/>
                    <a:pt x="371" y="140"/>
                    <a:pt x="604" y="187"/>
                  </a:cubicBezTo>
                  <a:cubicBezTo>
                    <a:pt x="821" y="249"/>
                    <a:pt x="1628" y="482"/>
                    <a:pt x="2108" y="730"/>
                  </a:cubicBezTo>
                  <a:cubicBezTo>
                    <a:pt x="2140" y="730"/>
                    <a:pt x="1488" y="187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60"/>
            <p:cNvSpPr/>
            <p:nvPr/>
          </p:nvSpPr>
          <p:spPr>
            <a:xfrm>
              <a:off x="1907425" y="3393325"/>
              <a:ext cx="43975" cy="11950"/>
            </a:xfrm>
            <a:custGeom>
              <a:avLst/>
              <a:gdLst/>
              <a:ahLst/>
              <a:cxnLst/>
              <a:rect l="l" t="t" r="r" b="b"/>
              <a:pathLst>
                <a:path w="1759" h="478" extrusionOk="0">
                  <a:moveTo>
                    <a:pt x="14" y="1"/>
                  </a:moveTo>
                  <a:cubicBezTo>
                    <a:pt x="4" y="1"/>
                    <a:pt x="0" y="8"/>
                    <a:pt x="4" y="8"/>
                  </a:cubicBezTo>
                  <a:cubicBezTo>
                    <a:pt x="5" y="8"/>
                    <a:pt x="9" y="6"/>
                    <a:pt x="14" y="1"/>
                  </a:cubicBezTo>
                  <a:close/>
                  <a:moveTo>
                    <a:pt x="14" y="1"/>
                  </a:moveTo>
                  <a:lnTo>
                    <a:pt x="14" y="1"/>
                  </a:lnTo>
                  <a:cubicBezTo>
                    <a:pt x="309" y="78"/>
                    <a:pt x="1425" y="404"/>
                    <a:pt x="1720" y="466"/>
                  </a:cubicBezTo>
                  <a:cubicBezTo>
                    <a:pt x="1743" y="474"/>
                    <a:pt x="1755" y="478"/>
                    <a:pt x="1757" y="478"/>
                  </a:cubicBezTo>
                  <a:cubicBezTo>
                    <a:pt x="1759" y="478"/>
                    <a:pt x="1751" y="474"/>
                    <a:pt x="1736" y="466"/>
                  </a:cubicBezTo>
                  <a:cubicBezTo>
                    <a:pt x="1193" y="218"/>
                    <a:pt x="619" y="63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60"/>
            <p:cNvSpPr/>
            <p:nvPr/>
          </p:nvSpPr>
          <p:spPr>
            <a:xfrm>
              <a:off x="1899625" y="3410400"/>
              <a:ext cx="33375" cy="10475"/>
            </a:xfrm>
            <a:custGeom>
              <a:avLst/>
              <a:gdLst/>
              <a:ahLst/>
              <a:cxnLst/>
              <a:rect l="l" t="t" r="r" b="b"/>
              <a:pathLst>
                <a:path w="1335" h="419" extrusionOk="0">
                  <a:moveTo>
                    <a:pt x="0" y="0"/>
                  </a:moveTo>
                  <a:cubicBezTo>
                    <a:pt x="528" y="155"/>
                    <a:pt x="869" y="264"/>
                    <a:pt x="1303" y="419"/>
                  </a:cubicBezTo>
                  <a:cubicBezTo>
                    <a:pt x="1319" y="419"/>
                    <a:pt x="1334" y="419"/>
                    <a:pt x="1319" y="403"/>
                  </a:cubicBezTo>
                  <a:cubicBezTo>
                    <a:pt x="915" y="186"/>
                    <a:pt x="466" y="6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60"/>
            <p:cNvSpPr/>
            <p:nvPr/>
          </p:nvSpPr>
          <p:spPr>
            <a:xfrm>
              <a:off x="1694500" y="3238425"/>
              <a:ext cx="146200" cy="230550"/>
            </a:xfrm>
            <a:custGeom>
              <a:avLst/>
              <a:gdLst/>
              <a:ahLst/>
              <a:cxnLst/>
              <a:rect l="l" t="t" r="r" b="b"/>
              <a:pathLst>
                <a:path w="5848" h="9222" extrusionOk="0">
                  <a:moveTo>
                    <a:pt x="3037" y="1"/>
                  </a:moveTo>
                  <a:cubicBezTo>
                    <a:pt x="2875" y="1"/>
                    <a:pt x="2668" y="184"/>
                    <a:pt x="2405" y="598"/>
                  </a:cubicBezTo>
                  <a:cubicBezTo>
                    <a:pt x="1784" y="1559"/>
                    <a:pt x="1" y="6119"/>
                    <a:pt x="419" y="6988"/>
                  </a:cubicBezTo>
                  <a:cubicBezTo>
                    <a:pt x="854" y="7872"/>
                    <a:pt x="4886" y="9221"/>
                    <a:pt x="4886" y="9221"/>
                  </a:cubicBezTo>
                  <a:lnTo>
                    <a:pt x="5848" y="5654"/>
                  </a:lnTo>
                  <a:cubicBezTo>
                    <a:pt x="5848" y="5654"/>
                    <a:pt x="3413" y="5049"/>
                    <a:pt x="3413" y="4987"/>
                  </a:cubicBezTo>
                  <a:cubicBezTo>
                    <a:pt x="3382" y="4956"/>
                    <a:pt x="3614" y="1839"/>
                    <a:pt x="3475" y="892"/>
                  </a:cubicBezTo>
                  <a:cubicBezTo>
                    <a:pt x="3394" y="338"/>
                    <a:pt x="3257" y="1"/>
                    <a:pt x="3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0"/>
            <p:cNvSpPr/>
            <p:nvPr/>
          </p:nvSpPr>
          <p:spPr>
            <a:xfrm>
              <a:off x="1776325" y="3290975"/>
              <a:ext cx="64000" cy="89200"/>
            </a:xfrm>
            <a:custGeom>
              <a:avLst/>
              <a:gdLst/>
              <a:ahLst/>
              <a:cxnLst/>
              <a:rect l="l" t="t" r="r" b="b"/>
              <a:pathLst>
                <a:path w="2560" h="3568" extrusionOk="0">
                  <a:moveTo>
                    <a:pt x="202" y="0"/>
                  </a:moveTo>
                  <a:lnTo>
                    <a:pt x="202" y="124"/>
                  </a:lnTo>
                  <a:lnTo>
                    <a:pt x="202" y="202"/>
                  </a:lnTo>
                  <a:lnTo>
                    <a:pt x="202" y="372"/>
                  </a:lnTo>
                  <a:cubicBezTo>
                    <a:pt x="186" y="512"/>
                    <a:pt x="186" y="621"/>
                    <a:pt x="186" y="745"/>
                  </a:cubicBezTo>
                  <a:cubicBezTo>
                    <a:pt x="155" y="977"/>
                    <a:pt x="155" y="1210"/>
                    <a:pt x="140" y="1443"/>
                  </a:cubicBezTo>
                  <a:cubicBezTo>
                    <a:pt x="124" y="1923"/>
                    <a:pt x="78" y="2389"/>
                    <a:pt x="0" y="2838"/>
                  </a:cubicBezTo>
                  <a:lnTo>
                    <a:pt x="16" y="2854"/>
                  </a:lnTo>
                  <a:cubicBezTo>
                    <a:pt x="16" y="2869"/>
                    <a:pt x="47" y="2869"/>
                    <a:pt x="47" y="2869"/>
                  </a:cubicBezTo>
                  <a:cubicBezTo>
                    <a:pt x="248" y="2932"/>
                    <a:pt x="450" y="3009"/>
                    <a:pt x="667" y="3071"/>
                  </a:cubicBezTo>
                  <a:cubicBezTo>
                    <a:pt x="869" y="3133"/>
                    <a:pt x="1070" y="3180"/>
                    <a:pt x="1288" y="3242"/>
                  </a:cubicBezTo>
                  <a:cubicBezTo>
                    <a:pt x="1474" y="3304"/>
                    <a:pt x="1691" y="3366"/>
                    <a:pt x="1908" y="3412"/>
                  </a:cubicBezTo>
                  <a:cubicBezTo>
                    <a:pt x="2001" y="3459"/>
                    <a:pt x="2079" y="3459"/>
                    <a:pt x="2187" y="3490"/>
                  </a:cubicBezTo>
                  <a:cubicBezTo>
                    <a:pt x="2311" y="3536"/>
                    <a:pt x="2420" y="3536"/>
                    <a:pt x="2544" y="3567"/>
                  </a:cubicBezTo>
                  <a:cubicBezTo>
                    <a:pt x="2544" y="3567"/>
                    <a:pt x="2559" y="3552"/>
                    <a:pt x="2544" y="3552"/>
                  </a:cubicBezTo>
                  <a:cubicBezTo>
                    <a:pt x="2451" y="3521"/>
                    <a:pt x="2342" y="3474"/>
                    <a:pt x="2234" y="3443"/>
                  </a:cubicBezTo>
                  <a:lnTo>
                    <a:pt x="1939" y="3335"/>
                  </a:lnTo>
                  <a:cubicBezTo>
                    <a:pt x="1722" y="3288"/>
                    <a:pt x="1520" y="3226"/>
                    <a:pt x="1319" y="3164"/>
                  </a:cubicBezTo>
                  <a:cubicBezTo>
                    <a:pt x="1132" y="3102"/>
                    <a:pt x="915" y="3056"/>
                    <a:pt x="698" y="2994"/>
                  </a:cubicBezTo>
                  <a:cubicBezTo>
                    <a:pt x="512" y="2932"/>
                    <a:pt x="295" y="2900"/>
                    <a:pt x="78" y="2838"/>
                  </a:cubicBezTo>
                  <a:cubicBezTo>
                    <a:pt x="140" y="2373"/>
                    <a:pt x="155" y="1892"/>
                    <a:pt x="171" y="1427"/>
                  </a:cubicBezTo>
                  <a:cubicBezTo>
                    <a:pt x="202" y="1272"/>
                    <a:pt x="202" y="1117"/>
                    <a:pt x="202" y="962"/>
                  </a:cubicBezTo>
                  <a:cubicBezTo>
                    <a:pt x="217" y="900"/>
                    <a:pt x="217" y="822"/>
                    <a:pt x="233" y="745"/>
                  </a:cubicBezTo>
                  <a:cubicBezTo>
                    <a:pt x="248" y="605"/>
                    <a:pt x="279" y="497"/>
                    <a:pt x="279" y="357"/>
                  </a:cubicBezTo>
                  <a:lnTo>
                    <a:pt x="279" y="357"/>
                  </a:lnTo>
                  <a:cubicBezTo>
                    <a:pt x="248" y="497"/>
                    <a:pt x="233" y="605"/>
                    <a:pt x="217" y="745"/>
                  </a:cubicBezTo>
                  <a:lnTo>
                    <a:pt x="217" y="729"/>
                  </a:lnTo>
                  <a:lnTo>
                    <a:pt x="217" y="372"/>
                  </a:lnTo>
                  <a:lnTo>
                    <a:pt x="217" y="202"/>
                  </a:lnTo>
                  <a:lnTo>
                    <a:pt x="217" y="78"/>
                  </a:lnTo>
                  <a:cubicBezTo>
                    <a:pt x="233" y="47"/>
                    <a:pt x="217" y="62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0"/>
            <p:cNvSpPr/>
            <p:nvPr/>
          </p:nvSpPr>
          <p:spPr>
            <a:xfrm>
              <a:off x="1797250" y="3380150"/>
              <a:ext cx="22525" cy="77175"/>
            </a:xfrm>
            <a:custGeom>
              <a:avLst/>
              <a:gdLst/>
              <a:ahLst/>
              <a:cxnLst/>
              <a:rect l="l" t="t" r="r" b="b"/>
              <a:pathLst>
                <a:path w="901" h="3087" extrusionOk="0">
                  <a:moveTo>
                    <a:pt x="900" y="0"/>
                  </a:moveTo>
                  <a:lnTo>
                    <a:pt x="900" y="0"/>
                  </a:lnTo>
                  <a:cubicBezTo>
                    <a:pt x="792" y="264"/>
                    <a:pt x="513" y="1303"/>
                    <a:pt x="435" y="1551"/>
                  </a:cubicBezTo>
                  <a:cubicBezTo>
                    <a:pt x="295" y="2063"/>
                    <a:pt x="140" y="2559"/>
                    <a:pt x="1" y="3087"/>
                  </a:cubicBezTo>
                  <a:lnTo>
                    <a:pt x="16" y="3087"/>
                  </a:lnTo>
                  <a:cubicBezTo>
                    <a:pt x="218" y="2591"/>
                    <a:pt x="373" y="2079"/>
                    <a:pt x="513" y="1551"/>
                  </a:cubicBezTo>
                  <a:cubicBezTo>
                    <a:pt x="590" y="1288"/>
                    <a:pt x="854" y="264"/>
                    <a:pt x="9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0"/>
            <p:cNvSpPr/>
            <p:nvPr/>
          </p:nvSpPr>
          <p:spPr>
            <a:xfrm>
              <a:off x="1735225" y="3206025"/>
              <a:ext cx="114400" cy="60925"/>
            </a:xfrm>
            <a:custGeom>
              <a:avLst/>
              <a:gdLst/>
              <a:ahLst/>
              <a:cxnLst/>
              <a:rect l="l" t="t" r="r" b="b"/>
              <a:pathLst>
                <a:path w="4576" h="2437" extrusionOk="0">
                  <a:moveTo>
                    <a:pt x="2494" y="1"/>
                  </a:moveTo>
                  <a:cubicBezTo>
                    <a:pt x="1773" y="1"/>
                    <a:pt x="1000" y="130"/>
                    <a:pt x="605" y="513"/>
                  </a:cubicBezTo>
                  <a:cubicBezTo>
                    <a:pt x="0" y="1103"/>
                    <a:pt x="124" y="1878"/>
                    <a:pt x="310" y="2157"/>
                  </a:cubicBezTo>
                  <a:cubicBezTo>
                    <a:pt x="344" y="2217"/>
                    <a:pt x="400" y="2234"/>
                    <a:pt x="453" y="2234"/>
                  </a:cubicBezTo>
                  <a:cubicBezTo>
                    <a:pt x="524" y="2234"/>
                    <a:pt x="590" y="2204"/>
                    <a:pt x="590" y="2204"/>
                  </a:cubicBezTo>
                  <a:lnTo>
                    <a:pt x="1132" y="1584"/>
                  </a:lnTo>
                  <a:cubicBezTo>
                    <a:pt x="1175" y="1576"/>
                    <a:pt x="1220" y="1573"/>
                    <a:pt x="1266" y="1573"/>
                  </a:cubicBezTo>
                  <a:cubicBezTo>
                    <a:pt x="1991" y="1573"/>
                    <a:pt x="3102" y="2437"/>
                    <a:pt x="3102" y="2437"/>
                  </a:cubicBezTo>
                  <a:cubicBezTo>
                    <a:pt x="3102" y="2437"/>
                    <a:pt x="4188" y="1677"/>
                    <a:pt x="4405" y="1134"/>
                  </a:cubicBezTo>
                  <a:cubicBezTo>
                    <a:pt x="4576" y="575"/>
                    <a:pt x="4079" y="157"/>
                    <a:pt x="3257" y="48"/>
                  </a:cubicBezTo>
                  <a:cubicBezTo>
                    <a:pt x="3025" y="19"/>
                    <a:pt x="2763" y="1"/>
                    <a:pt x="2494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0"/>
            <p:cNvSpPr/>
            <p:nvPr/>
          </p:nvSpPr>
          <p:spPr>
            <a:xfrm>
              <a:off x="1751900" y="3211275"/>
              <a:ext cx="84550" cy="49475"/>
            </a:xfrm>
            <a:custGeom>
              <a:avLst/>
              <a:gdLst/>
              <a:ahLst/>
              <a:cxnLst/>
              <a:rect l="l" t="t" r="r" b="b"/>
              <a:pathLst>
                <a:path w="3382" h="1979" extrusionOk="0">
                  <a:moveTo>
                    <a:pt x="1503" y="1"/>
                  </a:moveTo>
                  <a:cubicBezTo>
                    <a:pt x="1010" y="1"/>
                    <a:pt x="645" y="155"/>
                    <a:pt x="357" y="490"/>
                  </a:cubicBezTo>
                  <a:cubicBezTo>
                    <a:pt x="0" y="970"/>
                    <a:pt x="2482" y="1978"/>
                    <a:pt x="2482" y="1978"/>
                  </a:cubicBezTo>
                  <a:cubicBezTo>
                    <a:pt x="2482" y="1978"/>
                    <a:pt x="3304" y="1218"/>
                    <a:pt x="3350" y="815"/>
                  </a:cubicBezTo>
                  <a:cubicBezTo>
                    <a:pt x="3381" y="396"/>
                    <a:pt x="2575" y="133"/>
                    <a:pt x="2063" y="55"/>
                  </a:cubicBezTo>
                  <a:cubicBezTo>
                    <a:pt x="1860" y="19"/>
                    <a:pt x="1674" y="1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0"/>
            <p:cNvSpPr/>
            <p:nvPr/>
          </p:nvSpPr>
          <p:spPr>
            <a:xfrm>
              <a:off x="1758100" y="3224675"/>
              <a:ext cx="55850" cy="42275"/>
            </a:xfrm>
            <a:custGeom>
              <a:avLst/>
              <a:gdLst/>
              <a:ahLst/>
              <a:cxnLst/>
              <a:rect l="l" t="t" r="r" b="b"/>
              <a:pathLst>
                <a:path w="2234" h="1691" extrusionOk="0">
                  <a:moveTo>
                    <a:pt x="0" y="0"/>
                  </a:moveTo>
                  <a:lnTo>
                    <a:pt x="186" y="838"/>
                  </a:lnTo>
                  <a:cubicBezTo>
                    <a:pt x="186" y="838"/>
                    <a:pt x="200" y="836"/>
                    <a:pt x="228" y="836"/>
                  </a:cubicBezTo>
                  <a:cubicBezTo>
                    <a:pt x="394" y="836"/>
                    <a:pt x="1055" y="893"/>
                    <a:pt x="2172" y="1691"/>
                  </a:cubicBezTo>
                  <a:lnTo>
                    <a:pt x="2234" y="1442"/>
                  </a:lnTo>
                  <a:cubicBezTo>
                    <a:pt x="2234" y="1442"/>
                    <a:pt x="1148" y="16"/>
                    <a:pt x="0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60"/>
            <p:cNvSpPr/>
            <p:nvPr/>
          </p:nvSpPr>
          <p:spPr>
            <a:xfrm>
              <a:off x="1755775" y="3243275"/>
              <a:ext cx="82600" cy="25225"/>
            </a:xfrm>
            <a:custGeom>
              <a:avLst/>
              <a:gdLst/>
              <a:ahLst/>
              <a:cxnLst/>
              <a:rect l="l" t="t" r="r" b="b"/>
              <a:pathLst>
                <a:path w="3304" h="1009" extrusionOk="0">
                  <a:moveTo>
                    <a:pt x="3304" y="1"/>
                  </a:moveTo>
                  <a:lnTo>
                    <a:pt x="3304" y="1"/>
                  </a:lnTo>
                  <a:cubicBezTo>
                    <a:pt x="3149" y="171"/>
                    <a:pt x="2978" y="342"/>
                    <a:pt x="2807" y="481"/>
                  </a:cubicBezTo>
                  <a:cubicBezTo>
                    <a:pt x="2714" y="559"/>
                    <a:pt x="2606" y="621"/>
                    <a:pt x="2513" y="698"/>
                  </a:cubicBezTo>
                  <a:cubicBezTo>
                    <a:pt x="2430" y="740"/>
                    <a:pt x="2347" y="806"/>
                    <a:pt x="2253" y="864"/>
                  </a:cubicBezTo>
                  <a:lnTo>
                    <a:pt x="2253" y="864"/>
                  </a:lnTo>
                  <a:lnTo>
                    <a:pt x="2032" y="698"/>
                  </a:lnTo>
                  <a:cubicBezTo>
                    <a:pt x="1954" y="636"/>
                    <a:pt x="1846" y="574"/>
                    <a:pt x="1753" y="512"/>
                  </a:cubicBezTo>
                  <a:cubicBezTo>
                    <a:pt x="1660" y="466"/>
                    <a:pt x="1567" y="419"/>
                    <a:pt x="1489" y="357"/>
                  </a:cubicBezTo>
                  <a:cubicBezTo>
                    <a:pt x="1381" y="311"/>
                    <a:pt x="1288" y="264"/>
                    <a:pt x="1194" y="233"/>
                  </a:cubicBezTo>
                  <a:cubicBezTo>
                    <a:pt x="993" y="156"/>
                    <a:pt x="791" y="94"/>
                    <a:pt x="590" y="47"/>
                  </a:cubicBezTo>
                  <a:cubicBezTo>
                    <a:pt x="543" y="47"/>
                    <a:pt x="497" y="32"/>
                    <a:pt x="435" y="32"/>
                  </a:cubicBezTo>
                  <a:lnTo>
                    <a:pt x="279" y="32"/>
                  </a:lnTo>
                  <a:cubicBezTo>
                    <a:pt x="186" y="94"/>
                    <a:pt x="93" y="109"/>
                    <a:pt x="0" y="156"/>
                  </a:cubicBezTo>
                  <a:cubicBezTo>
                    <a:pt x="93" y="132"/>
                    <a:pt x="194" y="121"/>
                    <a:pt x="299" y="121"/>
                  </a:cubicBezTo>
                  <a:cubicBezTo>
                    <a:pt x="403" y="121"/>
                    <a:pt x="512" y="132"/>
                    <a:pt x="621" y="156"/>
                  </a:cubicBezTo>
                  <a:cubicBezTo>
                    <a:pt x="807" y="187"/>
                    <a:pt x="1024" y="249"/>
                    <a:pt x="1194" y="342"/>
                  </a:cubicBezTo>
                  <a:cubicBezTo>
                    <a:pt x="1396" y="419"/>
                    <a:pt x="1567" y="512"/>
                    <a:pt x="1737" y="636"/>
                  </a:cubicBezTo>
                  <a:lnTo>
                    <a:pt x="1985" y="807"/>
                  </a:lnTo>
                  <a:lnTo>
                    <a:pt x="2234" y="978"/>
                  </a:lnTo>
                  <a:lnTo>
                    <a:pt x="2265" y="1009"/>
                  </a:lnTo>
                  <a:lnTo>
                    <a:pt x="2280" y="978"/>
                  </a:lnTo>
                  <a:cubicBezTo>
                    <a:pt x="2466" y="854"/>
                    <a:pt x="2668" y="714"/>
                    <a:pt x="2838" y="543"/>
                  </a:cubicBezTo>
                  <a:cubicBezTo>
                    <a:pt x="2932" y="466"/>
                    <a:pt x="3009" y="388"/>
                    <a:pt x="3102" y="280"/>
                  </a:cubicBezTo>
                  <a:cubicBezTo>
                    <a:pt x="3180" y="202"/>
                    <a:pt x="3257" y="109"/>
                    <a:pt x="3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60"/>
            <p:cNvSpPr/>
            <p:nvPr/>
          </p:nvSpPr>
          <p:spPr>
            <a:xfrm>
              <a:off x="1749175" y="3245600"/>
              <a:ext cx="13600" cy="15525"/>
            </a:xfrm>
            <a:custGeom>
              <a:avLst/>
              <a:gdLst/>
              <a:ahLst/>
              <a:cxnLst/>
              <a:rect l="l" t="t" r="r" b="b"/>
              <a:pathLst>
                <a:path w="544" h="621" extrusionOk="0">
                  <a:moveTo>
                    <a:pt x="543" y="1"/>
                  </a:moveTo>
                  <a:lnTo>
                    <a:pt x="264" y="295"/>
                  </a:lnTo>
                  <a:cubicBezTo>
                    <a:pt x="156" y="404"/>
                    <a:pt x="78" y="497"/>
                    <a:pt x="1" y="621"/>
                  </a:cubicBezTo>
                  <a:cubicBezTo>
                    <a:pt x="218" y="419"/>
                    <a:pt x="388" y="233"/>
                    <a:pt x="5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60"/>
            <p:cNvSpPr/>
            <p:nvPr/>
          </p:nvSpPr>
          <p:spPr>
            <a:xfrm>
              <a:off x="1799200" y="3252575"/>
              <a:ext cx="17075" cy="55100"/>
            </a:xfrm>
            <a:custGeom>
              <a:avLst/>
              <a:gdLst/>
              <a:ahLst/>
              <a:cxnLst/>
              <a:rect l="l" t="t" r="r" b="b"/>
              <a:pathLst>
                <a:path w="683" h="2204" extrusionOk="0">
                  <a:moveTo>
                    <a:pt x="155" y="1"/>
                  </a:moveTo>
                  <a:lnTo>
                    <a:pt x="78" y="16"/>
                  </a:lnTo>
                  <a:cubicBezTo>
                    <a:pt x="16" y="357"/>
                    <a:pt x="0" y="730"/>
                    <a:pt x="0" y="1102"/>
                  </a:cubicBezTo>
                  <a:cubicBezTo>
                    <a:pt x="0" y="1346"/>
                    <a:pt x="135" y="2204"/>
                    <a:pt x="390" y="2204"/>
                  </a:cubicBezTo>
                  <a:cubicBezTo>
                    <a:pt x="395" y="2204"/>
                    <a:pt x="399" y="2204"/>
                    <a:pt x="404" y="2203"/>
                  </a:cubicBezTo>
                  <a:cubicBezTo>
                    <a:pt x="683" y="2157"/>
                    <a:pt x="217" y="1583"/>
                    <a:pt x="109" y="1117"/>
                  </a:cubicBezTo>
                  <a:cubicBezTo>
                    <a:pt x="16" y="652"/>
                    <a:pt x="140" y="280"/>
                    <a:pt x="155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60"/>
            <p:cNvSpPr/>
            <p:nvPr/>
          </p:nvSpPr>
          <p:spPr>
            <a:xfrm>
              <a:off x="1799200" y="3252575"/>
              <a:ext cx="17075" cy="55100"/>
            </a:xfrm>
            <a:custGeom>
              <a:avLst/>
              <a:gdLst/>
              <a:ahLst/>
              <a:cxnLst/>
              <a:rect l="l" t="t" r="r" b="b"/>
              <a:pathLst>
                <a:path w="683" h="2204" extrusionOk="0">
                  <a:moveTo>
                    <a:pt x="155" y="1"/>
                  </a:moveTo>
                  <a:lnTo>
                    <a:pt x="78" y="16"/>
                  </a:lnTo>
                  <a:cubicBezTo>
                    <a:pt x="16" y="357"/>
                    <a:pt x="0" y="730"/>
                    <a:pt x="0" y="1102"/>
                  </a:cubicBezTo>
                  <a:cubicBezTo>
                    <a:pt x="0" y="1346"/>
                    <a:pt x="135" y="2204"/>
                    <a:pt x="390" y="2204"/>
                  </a:cubicBezTo>
                  <a:cubicBezTo>
                    <a:pt x="395" y="2204"/>
                    <a:pt x="399" y="2204"/>
                    <a:pt x="404" y="2203"/>
                  </a:cubicBezTo>
                  <a:cubicBezTo>
                    <a:pt x="683" y="2157"/>
                    <a:pt x="217" y="1583"/>
                    <a:pt x="109" y="1117"/>
                  </a:cubicBezTo>
                  <a:cubicBezTo>
                    <a:pt x="16" y="652"/>
                    <a:pt x="140" y="280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60"/>
            <p:cNvSpPr/>
            <p:nvPr/>
          </p:nvSpPr>
          <p:spPr>
            <a:xfrm>
              <a:off x="1820900" y="3251025"/>
              <a:ext cx="13225" cy="49650"/>
            </a:xfrm>
            <a:custGeom>
              <a:avLst/>
              <a:gdLst/>
              <a:ahLst/>
              <a:cxnLst/>
              <a:rect l="l" t="t" r="r" b="b"/>
              <a:pathLst>
                <a:path w="529" h="1986" extrusionOk="0">
                  <a:moveTo>
                    <a:pt x="140" y="1"/>
                  </a:moveTo>
                  <a:cubicBezTo>
                    <a:pt x="171" y="249"/>
                    <a:pt x="327" y="544"/>
                    <a:pt x="327" y="978"/>
                  </a:cubicBezTo>
                  <a:cubicBezTo>
                    <a:pt x="327" y="1412"/>
                    <a:pt x="1" y="1986"/>
                    <a:pt x="249" y="1986"/>
                  </a:cubicBezTo>
                  <a:cubicBezTo>
                    <a:pt x="528" y="1986"/>
                    <a:pt x="482" y="1179"/>
                    <a:pt x="451" y="947"/>
                  </a:cubicBezTo>
                  <a:cubicBezTo>
                    <a:pt x="404" y="621"/>
                    <a:pt x="311" y="295"/>
                    <a:pt x="218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60"/>
            <p:cNvSpPr/>
            <p:nvPr/>
          </p:nvSpPr>
          <p:spPr>
            <a:xfrm>
              <a:off x="1820900" y="3251025"/>
              <a:ext cx="13225" cy="49650"/>
            </a:xfrm>
            <a:custGeom>
              <a:avLst/>
              <a:gdLst/>
              <a:ahLst/>
              <a:cxnLst/>
              <a:rect l="l" t="t" r="r" b="b"/>
              <a:pathLst>
                <a:path w="529" h="1986" extrusionOk="0">
                  <a:moveTo>
                    <a:pt x="140" y="1"/>
                  </a:moveTo>
                  <a:cubicBezTo>
                    <a:pt x="171" y="249"/>
                    <a:pt x="327" y="544"/>
                    <a:pt x="327" y="978"/>
                  </a:cubicBezTo>
                  <a:cubicBezTo>
                    <a:pt x="327" y="1412"/>
                    <a:pt x="1" y="1986"/>
                    <a:pt x="249" y="1986"/>
                  </a:cubicBezTo>
                  <a:cubicBezTo>
                    <a:pt x="528" y="1986"/>
                    <a:pt x="482" y="1179"/>
                    <a:pt x="451" y="947"/>
                  </a:cubicBezTo>
                  <a:cubicBezTo>
                    <a:pt x="404" y="621"/>
                    <a:pt x="311" y="295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60"/>
            <p:cNvSpPr/>
            <p:nvPr/>
          </p:nvSpPr>
          <p:spPr>
            <a:xfrm>
              <a:off x="1763525" y="3171550"/>
              <a:ext cx="28325" cy="30250"/>
            </a:xfrm>
            <a:custGeom>
              <a:avLst/>
              <a:gdLst/>
              <a:ahLst/>
              <a:cxnLst/>
              <a:rect l="l" t="t" r="r" b="b"/>
              <a:pathLst>
                <a:path w="1133" h="1210" extrusionOk="0">
                  <a:moveTo>
                    <a:pt x="404" y="0"/>
                  </a:moveTo>
                  <a:lnTo>
                    <a:pt x="404" y="0"/>
                  </a:lnTo>
                  <a:cubicBezTo>
                    <a:pt x="419" y="186"/>
                    <a:pt x="404" y="403"/>
                    <a:pt x="388" y="590"/>
                  </a:cubicBezTo>
                  <a:cubicBezTo>
                    <a:pt x="342" y="745"/>
                    <a:pt x="0" y="900"/>
                    <a:pt x="0" y="900"/>
                  </a:cubicBezTo>
                  <a:cubicBezTo>
                    <a:pt x="0" y="900"/>
                    <a:pt x="362" y="1025"/>
                    <a:pt x="480" y="1025"/>
                  </a:cubicBezTo>
                  <a:cubicBezTo>
                    <a:pt x="486" y="1025"/>
                    <a:pt x="492" y="1025"/>
                    <a:pt x="497" y="1024"/>
                  </a:cubicBezTo>
                  <a:cubicBezTo>
                    <a:pt x="621" y="1008"/>
                    <a:pt x="791" y="714"/>
                    <a:pt x="791" y="714"/>
                  </a:cubicBezTo>
                  <a:lnTo>
                    <a:pt x="791" y="714"/>
                  </a:lnTo>
                  <a:cubicBezTo>
                    <a:pt x="791" y="714"/>
                    <a:pt x="621" y="1179"/>
                    <a:pt x="466" y="1194"/>
                  </a:cubicBezTo>
                  <a:cubicBezTo>
                    <a:pt x="357" y="1210"/>
                    <a:pt x="714" y="1210"/>
                    <a:pt x="714" y="1210"/>
                  </a:cubicBezTo>
                  <a:cubicBezTo>
                    <a:pt x="822" y="1210"/>
                    <a:pt x="915" y="1148"/>
                    <a:pt x="1024" y="1070"/>
                  </a:cubicBezTo>
                  <a:cubicBezTo>
                    <a:pt x="1133" y="946"/>
                    <a:pt x="404" y="0"/>
                    <a:pt x="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60"/>
            <p:cNvSpPr/>
            <p:nvPr/>
          </p:nvSpPr>
          <p:spPr>
            <a:xfrm>
              <a:off x="1782125" y="3182400"/>
              <a:ext cx="48125" cy="70900"/>
            </a:xfrm>
            <a:custGeom>
              <a:avLst/>
              <a:gdLst/>
              <a:ahLst/>
              <a:cxnLst/>
              <a:rect l="l" t="t" r="r" b="b"/>
              <a:pathLst>
                <a:path w="1925" h="2836" extrusionOk="0">
                  <a:moveTo>
                    <a:pt x="109" y="1"/>
                  </a:moveTo>
                  <a:cubicBezTo>
                    <a:pt x="125" y="295"/>
                    <a:pt x="109" y="605"/>
                    <a:pt x="78" y="900"/>
                  </a:cubicBezTo>
                  <a:cubicBezTo>
                    <a:pt x="47" y="1365"/>
                    <a:pt x="1" y="1753"/>
                    <a:pt x="32" y="1784"/>
                  </a:cubicBezTo>
                  <a:cubicBezTo>
                    <a:pt x="318" y="2257"/>
                    <a:pt x="962" y="2835"/>
                    <a:pt x="1401" y="2835"/>
                  </a:cubicBezTo>
                  <a:cubicBezTo>
                    <a:pt x="1437" y="2835"/>
                    <a:pt x="1472" y="2832"/>
                    <a:pt x="1505" y="2823"/>
                  </a:cubicBezTo>
                  <a:cubicBezTo>
                    <a:pt x="1909" y="2699"/>
                    <a:pt x="1847" y="1862"/>
                    <a:pt x="1816" y="1660"/>
                  </a:cubicBezTo>
                  <a:lnTo>
                    <a:pt x="1816" y="1629"/>
                  </a:lnTo>
                  <a:cubicBezTo>
                    <a:pt x="1784" y="1598"/>
                    <a:pt x="1784" y="1551"/>
                    <a:pt x="1784" y="1520"/>
                  </a:cubicBezTo>
                  <a:cubicBezTo>
                    <a:pt x="1784" y="1133"/>
                    <a:pt x="1831" y="760"/>
                    <a:pt x="1924" y="388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0"/>
            <p:cNvSpPr/>
            <p:nvPr/>
          </p:nvSpPr>
          <p:spPr>
            <a:xfrm>
              <a:off x="1784075" y="3182400"/>
              <a:ext cx="45775" cy="40350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16" y="202"/>
                    <a:pt x="0" y="419"/>
                    <a:pt x="0" y="621"/>
                  </a:cubicBezTo>
                  <a:cubicBezTo>
                    <a:pt x="295" y="1009"/>
                    <a:pt x="822" y="1505"/>
                    <a:pt x="1706" y="1614"/>
                  </a:cubicBezTo>
                  <a:cubicBezTo>
                    <a:pt x="1691" y="1598"/>
                    <a:pt x="1691" y="1551"/>
                    <a:pt x="1691" y="1520"/>
                  </a:cubicBezTo>
                  <a:cubicBezTo>
                    <a:pt x="1706" y="1133"/>
                    <a:pt x="1753" y="760"/>
                    <a:pt x="1831" y="38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0"/>
            <p:cNvSpPr/>
            <p:nvPr/>
          </p:nvSpPr>
          <p:spPr>
            <a:xfrm>
              <a:off x="1769725" y="3102050"/>
              <a:ext cx="91925" cy="109825"/>
            </a:xfrm>
            <a:custGeom>
              <a:avLst/>
              <a:gdLst/>
              <a:ahLst/>
              <a:cxnLst/>
              <a:rect l="l" t="t" r="r" b="b"/>
              <a:pathLst>
                <a:path w="3677" h="4393" extrusionOk="0">
                  <a:moveTo>
                    <a:pt x="1733" y="1"/>
                  </a:moveTo>
                  <a:cubicBezTo>
                    <a:pt x="1027" y="1"/>
                    <a:pt x="279" y="467"/>
                    <a:pt x="140" y="1183"/>
                  </a:cubicBezTo>
                  <a:cubicBezTo>
                    <a:pt x="1" y="1850"/>
                    <a:pt x="497" y="3664"/>
                    <a:pt x="1009" y="4037"/>
                  </a:cubicBezTo>
                  <a:cubicBezTo>
                    <a:pt x="1313" y="4268"/>
                    <a:pt x="1686" y="4393"/>
                    <a:pt x="2048" y="4393"/>
                  </a:cubicBezTo>
                  <a:cubicBezTo>
                    <a:pt x="2533" y="4393"/>
                    <a:pt x="3000" y="4169"/>
                    <a:pt x="3258" y="3680"/>
                  </a:cubicBezTo>
                  <a:cubicBezTo>
                    <a:pt x="3676" y="2873"/>
                    <a:pt x="2963" y="500"/>
                    <a:pt x="2420" y="175"/>
                  </a:cubicBezTo>
                  <a:cubicBezTo>
                    <a:pt x="2214" y="56"/>
                    <a:pt x="1976" y="1"/>
                    <a:pt x="1733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0"/>
            <p:cNvSpPr/>
            <p:nvPr/>
          </p:nvSpPr>
          <p:spPr>
            <a:xfrm>
              <a:off x="1813925" y="3156025"/>
              <a:ext cx="3125" cy="8575"/>
            </a:xfrm>
            <a:custGeom>
              <a:avLst/>
              <a:gdLst/>
              <a:ahLst/>
              <a:cxnLst/>
              <a:rect l="l" t="t" r="r" b="b"/>
              <a:pathLst>
                <a:path w="125" h="343" extrusionOk="0">
                  <a:moveTo>
                    <a:pt x="32" y="1"/>
                  </a:moveTo>
                  <a:lnTo>
                    <a:pt x="32" y="1"/>
                  </a:lnTo>
                  <a:cubicBezTo>
                    <a:pt x="78" y="125"/>
                    <a:pt x="94" y="280"/>
                    <a:pt x="1" y="342"/>
                  </a:cubicBezTo>
                  <a:cubicBezTo>
                    <a:pt x="125" y="311"/>
                    <a:pt x="94" y="109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0"/>
            <p:cNvSpPr/>
            <p:nvPr/>
          </p:nvSpPr>
          <p:spPr>
            <a:xfrm>
              <a:off x="1806725" y="3153275"/>
              <a:ext cx="11300" cy="10575"/>
            </a:xfrm>
            <a:custGeom>
              <a:avLst/>
              <a:gdLst/>
              <a:ahLst/>
              <a:cxnLst/>
              <a:rect l="l" t="t" r="r" b="b"/>
              <a:pathLst>
                <a:path w="452" h="423" extrusionOk="0">
                  <a:moveTo>
                    <a:pt x="197" y="1"/>
                  </a:moveTo>
                  <a:cubicBezTo>
                    <a:pt x="192" y="1"/>
                    <a:pt x="186" y="1"/>
                    <a:pt x="180" y="2"/>
                  </a:cubicBezTo>
                  <a:cubicBezTo>
                    <a:pt x="1" y="47"/>
                    <a:pt x="66" y="423"/>
                    <a:pt x="237" y="423"/>
                  </a:cubicBezTo>
                  <a:cubicBezTo>
                    <a:pt x="244" y="423"/>
                    <a:pt x="251" y="422"/>
                    <a:pt x="258" y="421"/>
                  </a:cubicBezTo>
                  <a:cubicBezTo>
                    <a:pt x="452" y="376"/>
                    <a:pt x="344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0"/>
            <p:cNvSpPr/>
            <p:nvPr/>
          </p:nvSpPr>
          <p:spPr>
            <a:xfrm>
              <a:off x="1833325" y="3150600"/>
              <a:ext cx="5050" cy="7425"/>
            </a:xfrm>
            <a:custGeom>
              <a:avLst/>
              <a:gdLst/>
              <a:ahLst/>
              <a:cxnLst/>
              <a:rect l="l" t="t" r="r" b="b"/>
              <a:pathLst>
                <a:path w="202" h="297" extrusionOk="0">
                  <a:moveTo>
                    <a:pt x="0" y="1"/>
                  </a:moveTo>
                  <a:cubicBezTo>
                    <a:pt x="0" y="105"/>
                    <a:pt x="72" y="296"/>
                    <a:pt x="188" y="296"/>
                  </a:cubicBezTo>
                  <a:cubicBezTo>
                    <a:pt x="193" y="296"/>
                    <a:pt x="197" y="296"/>
                    <a:pt x="202" y="295"/>
                  </a:cubicBezTo>
                  <a:cubicBezTo>
                    <a:pt x="78" y="264"/>
                    <a:pt x="31" y="14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60"/>
            <p:cNvSpPr/>
            <p:nvPr/>
          </p:nvSpPr>
          <p:spPr>
            <a:xfrm>
              <a:off x="1831300" y="3146550"/>
              <a:ext cx="11375" cy="10075"/>
            </a:xfrm>
            <a:custGeom>
              <a:avLst/>
              <a:gdLst/>
              <a:ahLst/>
              <a:cxnLst/>
              <a:rect l="l" t="t" r="r" b="b"/>
              <a:pathLst>
                <a:path w="455" h="403" extrusionOk="0">
                  <a:moveTo>
                    <a:pt x="199" y="1"/>
                  </a:moveTo>
                  <a:cubicBezTo>
                    <a:pt x="186" y="1"/>
                    <a:pt x="172" y="3"/>
                    <a:pt x="159" y="8"/>
                  </a:cubicBezTo>
                  <a:cubicBezTo>
                    <a:pt x="1" y="65"/>
                    <a:pt x="82" y="402"/>
                    <a:pt x="231" y="402"/>
                  </a:cubicBezTo>
                  <a:cubicBezTo>
                    <a:pt x="242" y="402"/>
                    <a:pt x="255" y="400"/>
                    <a:pt x="267" y="395"/>
                  </a:cubicBezTo>
                  <a:cubicBezTo>
                    <a:pt x="454" y="338"/>
                    <a:pt x="361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60"/>
            <p:cNvSpPr/>
            <p:nvPr/>
          </p:nvSpPr>
          <p:spPr>
            <a:xfrm>
              <a:off x="1802300" y="3141275"/>
              <a:ext cx="10875" cy="8775"/>
            </a:xfrm>
            <a:custGeom>
              <a:avLst/>
              <a:gdLst/>
              <a:ahLst/>
              <a:cxnLst/>
              <a:rect l="l" t="t" r="r" b="b"/>
              <a:pathLst>
                <a:path w="435" h="351" extrusionOk="0">
                  <a:moveTo>
                    <a:pt x="306" y="1"/>
                  </a:moveTo>
                  <a:cubicBezTo>
                    <a:pt x="258" y="1"/>
                    <a:pt x="211" y="18"/>
                    <a:pt x="171" y="48"/>
                  </a:cubicBezTo>
                  <a:cubicBezTo>
                    <a:pt x="93" y="79"/>
                    <a:pt x="47" y="141"/>
                    <a:pt x="16" y="219"/>
                  </a:cubicBezTo>
                  <a:cubicBezTo>
                    <a:pt x="0" y="281"/>
                    <a:pt x="31" y="312"/>
                    <a:pt x="78" y="327"/>
                  </a:cubicBezTo>
                  <a:cubicBezTo>
                    <a:pt x="93" y="343"/>
                    <a:pt x="105" y="350"/>
                    <a:pt x="117" y="350"/>
                  </a:cubicBezTo>
                  <a:cubicBezTo>
                    <a:pt x="128" y="350"/>
                    <a:pt x="140" y="343"/>
                    <a:pt x="155" y="327"/>
                  </a:cubicBezTo>
                  <a:cubicBezTo>
                    <a:pt x="202" y="312"/>
                    <a:pt x="249" y="281"/>
                    <a:pt x="280" y="234"/>
                  </a:cubicBezTo>
                  <a:cubicBezTo>
                    <a:pt x="342" y="203"/>
                    <a:pt x="388" y="172"/>
                    <a:pt x="419" y="126"/>
                  </a:cubicBezTo>
                  <a:cubicBezTo>
                    <a:pt x="435" y="79"/>
                    <a:pt x="419" y="48"/>
                    <a:pt x="388" y="17"/>
                  </a:cubicBezTo>
                  <a:cubicBezTo>
                    <a:pt x="361" y="6"/>
                    <a:pt x="333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0"/>
            <p:cNvSpPr/>
            <p:nvPr/>
          </p:nvSpPr>
          <p:spPr>
            <a:xfrm>
              <a:off x="1828275" y="3135100"/>
              <a:ext cx="11650" cy="5825"/>
            </a:xfrm>
            <a:custGeom>
              <a:avLst/>
              <a:gdLst/>
              <a:ahLst/>
              <a:cxnLst/>
              <a:rect l="l" t="t" r="r" b="b"/>
              <a:pathLst>
                <a:path w="466" h="233" extrusionOk="0">
                  <a:moveTo>
                    <a:pt x="218" y="0"/>
                  </a:moveTo>
                  <a:cubicBezTo>
                    <a:pt x="140" y="0"/>
                    <a:pt x="63" y="31"/>
                    <a:pt x="16" y="93"/>
                  </a:cubicBezTo>
                  <a:cubicBezTo>
                    <a:pt x="1" y="109"/>
                    <a:pt x="16" y="171"/>
                    <a:pt x="32" y="186"/>
                  </a:cubicBezTo>
                  <a:cubicBezTo>
                    <a:pt x="94" y="233"/>
                    <a:pt x="156" y="233"/>
                    <a:pt x="218" y="233"/>
                  </a:cubicBezTo>
                  <a:lnTo>
                    <a:pt x="388" y="233"/>
                  </a:lnTo>
                  <a:cubicBezTo>
                    <a:pt x="404" y="233"/>
                    <a:pt x="435" y="217"/>
                    <a:pt x="419" y="217"/>
                  </a:cubicBezTo>
                  <a:cubicBezTo>
                    <a:pt x="466" y="171"/>
                    <a:pt x="466" y="109"/>
                    <a:pt x="419" y="78"/>
                  </a:cubicBezTo>
                  <a:cubicBezTo>
                    <a:pt x="373" y="16"/>
                    <a:pt x="295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0"/>
            <p:cNvSpPr/>
            <p:nvPr/>
          </p:nvSpPr>
          <p:spPr>
            <a:xfrm>
              <a:off x="1820125" y="3184350"/>
              <a:ext cx="6225" cy="2725"/>
            </a:xfrm>
            <a:custGeom>
              <a:avLst/>
              <a:gdLst/>
              <a:ahLst/>
              <a:cxnLst/>
              <a:rect l="l" t="t" r="r" b="b"/>
              <a:pathLst>
                <a:path w="249" h="109" extrusionOk="0">
                  <a:moveTo>
                    <a:pt x="1" y="0"/>
                  </a:moveTo>
                  <a:cubicBezTo>
                    <a:pt x="16" y="62"/>
                    <a:pt x="47" y="109"/>
                    <a:pt x="109" y="109"/>
                  </a:cubicBezTo>
                  <a:cubicBezTo>
                    <a:pt x="171" y="109"/>
                    <a:pt x="233" y="62"/>
                    <a:pt x="249" y="0"/>
                  </a:cubicBezTo>
                  <a:lnTo>
                    <a:pt x="249" y="0"/>
                  </a:lnTo>
                  <a:cubicBezTo>
                    <a:pt x="218" y="31"/>
                    <a:pt x="156" y="47"/>
                    <a:pt x="109" y="62"/>
                  </a:cubicBezTo>
                  <a:cubicBezTo>
                    <a:pt x="78" y="62"/>
                    <a:pt x="32" y="3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0"/>
            <p:cNvSpPr/>
            <p:nvPr/>
          </p:nvSpPr>
          <p:spPr>
            <a:xfrm>
              <a:off x="1821300" y="3137425"/>
              <a:ext cx="17725" cy="40400"/>
            </a:xfrm>
            <a:custGeom>
              <a:avLst/>
              <a:gdLst/>
              <a:ahLst/>
              <a:cxnLst/>
              <a:rect l="l" t="t" r="r" b="b"/>
              <a:pathLst>
                <a:path w="709" h="1616" extrusionOk="0">
                  <a:moveTo>
                    <a:pt x="217" y="0"/>
                  </a:moveTo>
                  <a:lnTo>
                    <a:pt x="217" y="16"/>
                  </a:lnTo>
                  <a:cubicBezTo>
                    <a:pt x="311" y="404"/>
                    <a:pt x="497" y="791"/>
                    <a:pt x="590" y="1179"/>
                  </a:cubicBezTo>
                  <a:cubicBezTo>
                    <a:pt x="512" y="1164"/>
                    <a:pt x="450" y="1164"/>
                    <a:pt x="373" y="1164"/>
                  </a:cubicBezTo>
                  <a:cubicBezTo>
                    <a:pt x="357" y="1164"/>
                    <a:pt x="466" y="1443"/>
                    <a:pt x="466" y="1474"/>
                  </a:cubicBezTo>
                  <a:cubicBezTo>
                    <a:pt x="392" y="1515"/>
                    <a:pt x="314" y="1534"/>
                    <a:pt x="232" y="1534"/>
                  </a:cubicBezTo>
                  <a:cubicBezTo>
                    <a:pt x="158" y="1534"/>
                    <a:pt x="81" y="1519"/>
                    <a:pt x="0" y="1489"/>
                  </a:cubicBezTo>
                  <a:lnTo>
                    <a:pt x="0" y="1489"/>
                  </a:lnTo>
                  <a:cubicBezTo>
                    <a:pt x="84" y="1559"/>
                    <a:pt x="192" y="1616"/>
                    <a:pt x="303" y="1616"/>
                  </a:cubicBezTo>
                  <a:cubicBezTo>
                    <a:pt x="316" y="1616"/>
                    <a:pt x="329" y="1615"/>
                    <a:pt x="342" y="1613"/>
                  </a:cubicBezTo>
                  <a:cubicBezTo>
                    <a:pt x="388" y="1613"/>
                    <a:pt x="435" y="1598"/>
                    <a:pt x="497" y="1598"/>
                  </a:cubicBezTo>
                  <a:cubicBezTo>
                    <a:pt x="497" y="1598"/>
                    <a:pt x="512" y="1598"/>
                    <a:pt x="512" y="1567"/>
                  </a:cubicBezTo>
                  <a:lnTo>
                    <a:pt x="528" y="1551"/>
                  </a:lnTo>
                  <a:cubicBezTo>
                    <a:pt x="543" y="1551"/>
                    <a:pt x="543" y="1536"/>
                    <a:pt x="543" y="1520"/>
                  </a:cubicBezTo>
                  <a:lnTo>
                    <a:pt x="543" y="1489"/>
                  </a:lnTo>
                  <a:lnTo>
                    <a:pt x="543" y="1474"/>
                  </a:lnTo>
                  <a:cubicBezTo>
                    <a:pt x="528" y="1381"/>
                    <a:pt x="497" y="1241"/>
                    <a:pt x="497" y="1241"/>
                  </a:cubicBezTo>
                  <a:cubicBezTo>
                    <a:pt x="517" y="1241"/>
                    <a:pt x="614" y="1262"/>
                    <a:pt x="667" y="1262"/>
                  </a:cubicBezTo>
                  <a:cubicBezTo>
                    <a:pt x="693" y="1262"/>
                    <a:pt x="709" y="1257"/>
                    <a:pt x="698" y="1241"/>
                  </a:cubicBezTo>
                  <a:cubicBezTo>
                    <a:pt x="590" y="838"/>
                    <a:pt x="450" y="38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0"/>
            <p:cNvSpPr/>
            <p:nvPr/>
          </p:nvSpPr>
          <p:spPr>
            <a:xfrm>
              <a:off x="1820900" y="3174250"/>
              <a:ext cx="10900" cy="7800"/>
            </a:xfrm>
            <a:custGeom>
              <a:avLst/>
              <a:gdLst/>
              <a:ahLst/>
              <a:cxnLst/>
              <a:rect l="l" t="t" r="r" b="b"/>
              <a:pathLst>
                <a:path w="436" h="312" extrusionOk="0">
                  <a:moveTo>
                    <a:pt x="32" y="1"/>
                  </a:moveTo>
                  <a:cubicBezTo>
                    <a:pt x="32" y="63"/>
                    <a:pt x="1" y="94"/>
                    <a:pt x="1" y="140"/>
                  </a:cubicBezTo>
                  <a:cubicBezTo>
                    <a:pt x="1" y="218"/>
                    <a:pt x="32" y="311"/>
                    <a:pt x="125" y="311"/>
                  </a:cubicBezTo>
                  <a:cubicBezTo>
                    <a:pt x="156" y="311"/>
                    <a:pt x="218" y="295"/>
                    <a:pt x="265" y="280"/>
                  </a:cubicBezTo>
                  <a:cubicBezTo>
                    <a:pt x="342" y="233"/>
                    <a:pt x="389" y="156"/>
                    <a:pt x="435" y="78"/>
                  </a:cubicBezTo>
                  <a:lnTo>
                    <a:pt x="435" y="78"/>
                  </a:lnTo>
                  <a:cubicBezTo>
                    <a:pt x="400" y="82"/>
                    <a:pt x="366" y="84"/>
                    <a:pt x="333" y="84"/>
                  </a:cubicBezTo>
                  <a:cubicBezTo>
                    <a:pt x="219" y="84"/>
                    <a:pt x="116" y="6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60"/>
            <p:cNvSpPr/>
            <p:nvPr/>
          </p:nvSpPr>
          <p:spPr>
            <a:xfrm>
              <a:off x="1820900" y="3177675"/>
              <a:ext cx="6625" cy="4375"/>
            </a:xfrm>
            <a:custGeom>
              <a:avLst/>
              <a:gdLst/>
              <a:ahLst/>
              <a:cxnLst/>
              <a:rect l="l" t="t" r="r" b="b"/>
              <a:pathLst>
                <a:path w="265" h="175" extrusionOk="0">
                  <a:moveTo>
                    <a:pt x="41" y="0"/>
                  </a:moveTo>
                  <a:cubicBezTo>
                    <a:pt x="28" y="0"/>
                    <a:pt x="14" y="1"/>
                    <a:pt x="1" y="3"/>
                  </a:cubicBezTo>
                  <a:cubicBezTo>
                    <a:pt x="1" y="81"/>
                    <a:pt x="32" y="174"/>
                    <a:pt x="125" y="174"/>
                  </a:cubicBezTo>
                  <a:cubicBezTo>
                    <a:pt x="156" y="174"/>
                    <a:pt x="218" y="158"/>
                    <a:pt x="265" y="143"/>
                  </a:cubicBezTo>
                  <a:cubicBezTo>
                    <a:pt x="224" y="48"/>
                    <a:pt x="136" y="0"/>
                    <a:pt x="41" y="0"/>
                  </a:cubicBez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0"/>
            <p:cNvSpPr/>
            <p:nvPr/>
          </p:nvSpPr>
          <p:spPr>
            <a:xfrm>
              <a:off x="1767825" y="3097725"/>
              <a:ext cx="83750" cy="76225"/>
            </a:xfrm>
            <a:custGeom>
              <a:avLst/>
              <a:gdLst/>
              <a:ahLst/>
              <a:cxnLst/>
              <a:rect l="l" t="t" r="r" b="b"/>
              <a:pathLst>
                <a:path w="3350" h="3049" extrusionOk="0">
                  <a:moveTo>
                    <a:pt x="1688" y="0"/>
                  </a:moveTo>
                  <a:cubicBezTo>
                    <a:pt x="1438" y="0"/>
                    <a:pt x="1157" y="68"/>
                    <a:pt x="852" y="255"/>
                  </a:cubicBezTo>
                  <a:cubicBezTo>
                    <a:pt x="201" y="642"/>
                    <a:pt x="108" y="1123"/>
                    <a:pt x="61" y="1495"/>
                  </a:cubicBezTo>
                  <a:cubicBezTo>
                    <a:pt x="1" y="1889"/>
                    <a:pt x="324" y="3049"/>
                    <a:pt x="455" y="3049"/>
                  </a:cubicBezTo>
                  <a:cubicBezTo>
                    <a:pt x="458" y="3049"/>
                    <a:pt x="461" y="3048"/>
                    <a:pt x="464" y="3046"/>
                  </a:cubicBezTo>
                  <a:cubicBezTo>
                    <a:pt x="774" y="2891"/>
                    <a:pt x="759" y="1728"/>
                    <a:pt x="759" y="1728"/>
                  </a:cubicBezTo>
                  <a:lnTo>
                    <a:pt x="759" y="1728"/>
                  </a:lnTo>
                  <a:lnTo>
                    <a:pt x="930" y="2333"/>
                  </a:lnTo>
                  <a:cubicBezTo>
                    <a:pt x="1069" y="2178"/>
                    <a:pt x="1162" y="1976"/>
                    <a:pt x="1224" y="1759"/>
                  </a:cubicBezTo>
                  <a:cubicBezTo>
                    <a:pt x="1255" y="1557"/>
                    <a:pt x="1224" y="1340"/>
                    <a:pt x="1147" y="1139"/>
                  </a:cubicBezTo>
                  <a:lnTo>
                    <a:pt x="1147" y="1139"/>
                  </a:lnTo>
                  <a:cubicBezTo>
                    <a:pt x="1147" y="1139"/>
                    <a:pt x="1581" y="1480"/>
                    <a:pt x="2031" y="1495"/>
                  </a:cubicBezTo>
                  <a:cubicBezTo>
                    <a:pt x="2037" y="1496"/>
                    <a:pt x="2044" y="1496"/>
                    <a:pt x="2052" y="1496"/>
                  </a:cubicBezTo>
                  <a:cubicBezTo>
                    <a:pt x="2279" y="1496"/>
                    <a:pt x="3349" y="1291"/>
                    <a:pt x="3349" y="1216"/>
                  </a:cubicBezTo>
                  <a:cubicBezTo>
                    <a:pt x="3318" y="999"/>
                    <a:pt x="2713" y="332"/>
                    <a:pt x="2388" y="177"/>
                  </a:cubicBezTo>
                  <a:cubicBezTo>
                    <a:pt x="2194" y="80"/>
                    <a:pt x="1958" y="0"/>
                    <a:pt x="1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0"/>
            <p:cNvSpPr/>
            <p:nvPr/>
          </p:nvSpPr>
          <p:spPr>
            <a:xfrm>
              <a:off x="1761975" y="3158300"/>
              <a:ext cx="28725" cy="28475"/>
            </a:xfrm>
            <a:custGeom>
              <a:avLst/>
              <a:gdLst/>
              <a:ahLst/>
              <a:cxnLst/>
              <a:rect l="l" t="t" r="r" b="b"/>
              <a:pathLst>
                <a:path w="1149" h="1139" extrusionOk="0">
                  <a:moveTo>
                    <a:pt x="362" y="1"/>
                  </a:moveTo>
                  <a:cubicBezTo>
                    <a:pt x="321" y="1"/>
                    <a:pt x="282" y="11"/>
                    <a:pt x="249" y="34"/>
                  </a:cubicBezTo>
                  <a:cubicBezTo>
                    <a:pt x="0" y="220"/>
                    <a:pt x="404" y="1042"/>
                    <a:pt x="729" y="1120"/>
                  </a:cubicBezTo>
                  <a:cubicBezTo>
                    <a:pt x="768" y="1133"/>
                    <a:pt x="806" y="1139"/>
                    <a:pt x="843" y="1139"/>
                  </a:cubicBezTo>
                  <a:cubicBezTo>
                    <a:pt x="982" y="1139"/>
                    <a:pt x="1099" y="1050"/>
                    <a:pt x="1148" y="902"/>
                  </a:cubicBezTo>
                  <a:lnTo>
                    <a:pt x="1148" y="887"/>
                  </a:lnTo>
                  <a:lnTo>
                    <a:pt x="993" y="406"/>
                  </a:lnTo>
                  <a:cubicBezTo>
                    <a:pt x="993" y="406"/>
                    <a:pt x="622" y="1"/>
                    <a:pt x="362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0"/>
            <p:cNvSpPr/>
            <p:nvPr/>
          </p:nvSpPr>
          <p:spPr>
            <a:xfrm>
              <a:off x="1771275" y="3164950"/>
              <a:ext cx="14750" cy="17250"/>
            </a:xfrm>
            <a:custGeom>
              <a:avLst/>
              <a:gdLst/>
              <a:ahLst/>
              <a:cxnLst/>
              <a:rect l="l" t="t" r="r" b="b"/>
              <a:pathLst>
                <a:path w="590" h="690" extrusionOk="0">
                  <a:moveTo>
                    <a:pt x="1" y="1"/>
                  </a:moveTo>
                  <a:cubicBezTo>
                    <a:pt x="233" y="78"/>
                    <a:pt x="357" y="280"/>
                    <a:pt x="481" y="497"/>
                  </a:cubicBezTo>
                  <a:cubicBezTo>
                    <a:pt x="442" y="448"/>
                    <a:pt x="384" y="417"/>
                    <a:pt x="327" y="417"/>
                  </a:cubicBezTo>
                  <a:cubicBezTo>
                    <a:pt x="294" y="417"/>
                    <a:pt x="262" y="428"/>
                    <a:pt x="233" y="450"/>
                  </a:cubicBezTo>
                  <a:lnTo>
                    <a:pt x="202" y="466"/>
                  </a:lnTo>
                  <a:lnTo>
                    <a:pt x="202" y="497"/>
                  </a:lnTo>
                  <a:cubicBezTo>
                    <a:pt x="233" y="479"/>
                    <a:pt x="268" y="470"/>
                    <a:pt x="303" y="470"/>
                  </a:cubicBezTo>
                  <a:cubicBezTo>
                    <a:pt x="356" y="470"/>
                    <a:pt x="407" y="490"/>
                    <a:pt x="435" y="528"/>
                  </a:cubicBezTo>
                  <a:cubicBezTo>
                    <a:pt x="481" y="574"/>
                    <a:pt x="543" y="621"/>
                    <a:pt x="559" y="683"/>
                  </a:cubicBezTo>
                  <a:cubicBezTo>
                    <a:pt x="564" y="688"/>
                    <a:pt x="568" y="689"/>
                    <a:pt x="572" y="689"/>
                  </a:cubicBezTo>
                  <a:cubicBezTo>
                    <a:pt x="582" y="689"/>
                    <a:pt x="590" y="678"/>
                    <a:pt x="590" y="667"/>
                  </a:cubicBezTo>
                  <a:cubicBezTo>
                    <a:pt x="559" y="373"/>
                    <a:pt x="31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0"/>
            <p:cNvSpPr/>
            <p:nvPr/>
          </p:nvSpPr>
          <p:spPr>
            <a:xfrm>
              <a:off x="1751900" y="3096225"/>
              <a:ext cx="58175" cy="67075"/>
            </a:xfrm>
            <a:custGeom>
              <a:avLst/>
              <a:gdLst/>
              <a:ahLst/>
              <a:cxnLst/>
              <a:rect l="l" t="t" r="r" b="b"/>
              <a:pathLst>
                <a:path w="2327" h="2683" extrusionOk="0">
                  <a:moveTo>
                    <a:pt x="1680" y="0"/>
                  </a:moveTo>
                  <a:cubicBezTo>
                    <a:pt x="1637" y="0"/>
                    <a:pt x="1594" y="2"/>
                    <a:pt x="1551" y="4"/>
                  </a:cubicBezTo>
                  <a:cubicBezTo>
                    <a:pt x="1256" y="20"/>
                    <a:pt x="357" y="253"/>
                    <a:pt x="171" y="470"/>
                  </a:cubicBezTo>
                  <a:cubicBezTo>
                    <a:pt x="0" y="671"/>
                    <a:pt x="93" y="1555"/>
                    <a:pt x="109" y="1664"/>
                  </a:cubicBezTo>
                  <a:cubicBezTo>
                    <a:pt x="124" y="1788"/>
                    <a:pt x="326" y="2548"/>
                    <a:pt x="636" y="2672"/>
                  </a:cubicBezTo>
                  <a:cubicBezTo>
                    <a:pt x="652" y="2679"/>
                    <a:pt x="667" y="2683"/>
                    <a:pt x="680" y="2683"/>
                  </a:cubicBezTo>
                  <a:cubicBezTo>
                    <a:pt x="925" y="2683"/>
                    <a:pt x="747" y="1513"/>
                    <a:pt x="1086" y="1028"/>
                  </a:cubicBezTo>
                  <a:cubicBezTo>
                    <a:pt x="1427" y="532"/>
                    <a:pt x="2327" y="82"/>
                    <a:pt x="2327" y="82"/>
                  </a:cubicBezTo>
                  <a:cubicBezTo>
                    <a:pt x="2108" y="31"/>
                    <a:pt x="1890" y="0"/>
                    <a:pt x="1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0"/>
            <p:cNvSpPr/>
            <p:nvPr/>
          </p:nvSpPr>
          <p:spPr>
            <a:xfrm>
              <a:off x="1759650" y="3096325"/>
              <a:ext cx="50425" cy="66975"/>
            </a:xfrm>
            <a:custGeom>
              <a:avLst/>
              <a:gdLst/>
              <a:ahLst/>
              <a:cxnLst/>
              <a:rect l="l" t="t" r="r" b="b"/>
              <a:pathLst>
                <a:path w="2017" h="2679" extrusionOk="0">
                  <a:moveTo>
                    <a:pt x="1505" y="0"/>
                  </a:moveTo>
                  <a:cubicBezTo>
                    <a:pt x="977" y="155"/>
                    <a:pt x="497" y="450"/>
                    <a:pt x="280" y="869"/>
                  </a:cubicBezTo>
                  <a:cubicBezTo>
                    <a:pt x="47" y="1334"/>
                    <a:pt x="0" y="1939"/>
                    <a:pt x="16" y="2327"/>
                  </a:cubicBezTo>
                  <a:cubicBezTo>
                    <a:pt x="109" y="2497"/>
                    <a:pt x="186" y="2622"/>
                    <a:pt x="326" y="2668"/>
                  </a:cubicBezTo>
                  <a:cubicBezTo>
                    <a:pt x="342" y="2675"/>
                    <a:pt x="357" y="2679"/>
                    <a:pt x="370" y="2679"/>
                  </a:cubicBezTo>
                  <a:cubicBezTo>
                    <a:pt x="615" y="2679"/>
                    <a:pt x="437" y="1509"/>
                    <a:pt x="776" y="1024"/>
                  </a:cubicBezTo>
                  <a:cubicBezTo>
                    <a:pt x="1117" y="543"/>
                    <a:pt x="2017" y="93"/>
                    <a:pt x="2017" y="93"/>
                  </a:cubicBezTo>
                  <a:cubicBezTo>
                    <a:pt x="1861" y="31"/>
                    <a:pt x="1675" y="16"/>
                    <a:pt x="1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0"/>
            <p:cNvSpPr/>
            <p:nvPr/>
          </p:nvSpPr>
          <p:spPr>
            <a:xfrm>
              <a:off x="1758100" y="3096550"/>
              <a:ext cx="76400" cy="85650"/>
            </a:xfrm>
            <a:custGeom>
              <a:avLst/>
              <a:gdLst/>
              <a:ahLst/>
              <a:cxnLst/>
              <a:rect l="l" t="t" r="r" b="b"/>
              <a:pathLst>
                <a:path w="3056" h="3426" extrusionOk="0">
                  <a:moveTo>
                    <a:pt x="2027" y="1"/>
                  </a:moveTo>
                  <a:cubicBezTo>
                    <a:pt x="2001" y="1"/>
                    <a:pt x="1976" y="3"/>
                    <a:pt x="1955" y="7"/>
                  </a:cubicBezTo>
                  <a:cubicBezTo>
                    <a:pt x="1799" y="53"/>
                    <a:pt x="838" y="317"/>
                    <a:pt x="559" y="798"/>
                  </a:cubicBezTo>
                  <a:cubicBezTo>
                    <a:pt x="279" y="1294"/>
                    <a:pt x="0" y="2535"/>
                    <a:pt x="124" y="2814"/>
                  </a:cubicBezTo>
                  <a:cubicBezTo>
                    <a:pt x="171" y="2876"/>
                    <a:pt x="264" y="2923"/>
                    <a:pt x="326" y="3016"/>
                  </a:cubicBezTo>
                  <a:cubicBezTo>
                    <a:pt x="388" y="3124"/>
                    <a:pt x="435" y="3279"/>
                    <a:pt x="497" y="3388"/>
                  </a:cubicBezTo>
                  <a:cubicBezTo>
                    <a:pt x="531" y="3411"/>
                    <a:pt x="573" y="3425"/>
                    <a:pt x="593" y="3425"/>
                  </a:cubicBezTo>
                  <a:cubicBezTo>
                    <a:pt x="601" y="3425"/>
                    <a:pt x="605" y="3423"/>
                    <a:pt x="605" y="3419"/>
                  </a:cubicBezTo>
                  <a:cubicBezTo>
                    <a:pt x="559" y="3078"/>
                    <a:pt x="729" y="2101"/>
                    <a:pt x="1008" y="1496"/>
                  </a:cubicBezTo>
                  <a:cubicBezTo>
                    <a:pt x="1272" y="922"/>
                    <a:pt x="2280" y="410"/>
                    <a:pt x="2435" y="395"/>
                  </a:cubicBezTo>
                  <a:cubicBezTo>
                    <a:pt x="2501" y="389"/>
                    <a:pt x="2559" y="387"/>
                    <a:pt x="2611" y="387"/>
                  </a:cubicBezTo>
                  <a:cubicBezTo>
                    <a:pt x="2783" y="387"/>
                    <a:pt x="2885" y="410"/>
                    <a:pt x="2948" y="410"/>
                  </a:cubicBezTo>
                  <a:cubicBezTo>
                    <a:pt x="2974" y="410"/>
                    <a:pt x="2994" y="406"/>
                    <a:pt x="3009" y="395"/>
                  </a:cubicBezTo>
                  <a:cubicBezTo>
                    <a:pt x="3056" y="364"/>
                    <a:pt x="2637" y="146"/>
                    <a:pt x="2513" y="100"/>
                  </a:cubicBezTo>
                  <a:cubicBezTo>
                    <a:pt x="2419" y="73"/>
                    <a:pt x="2188" y="1"/>
                    <a:pt x="2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60"/>
            <p:cNvSpPr/>
            <p:nvPr/>
          </p:nvSpPr>
          <p:spPr>
            <a:xfrm>
              <a:off x="1771675" y="3119975"/>
              <a:ext cx="12425" cy="7775"/>
            </a:xfrm>
            <a:custGeom>
              <a:avLst/>
              <a:gdLst/>
              <a:ahLst/>
              <a:cxnLst/>
              <a:rect l="l" t="t" r="r" b="b"/>
              <a:pathLst>
                <a:path w="497" h="311" extrusionOk="0">
                  <a:moveTo>
                    <a:pt x="0" y="0"/>
                  </a:moveTo>
                  <a:cubicBezTo>
                    <a:pt x="47" y="78"/>
                    <a:pt x="140" y="156"/>
                    <a:pt x="233" y="218"/>
                  </a:cubicBezTo>
                  <a:cubicBezTo>
                    <a:pt x="295" y="280"/>
                    <a:pt x="388" y="311"/>
                    <a:pt x="496" y="311"/>
                  </a:cubicBezTo>
                  <a:cubicBezTo>
                    <a:pt x="403" y="280"/>
                    <a:pt x="326" y="233"/>
                    <a:pt x="233" y="171"/>
                  </a:cubicBezTo>
                  <a:cubicBezTo>
                    <a:pt x="140" y="125"/>
                    <a:pt x="47" y="6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60"/>
            <p:cNvSpPr/>
            <p:nvPr/>
          </p:nvSpPr>
          <p:spPr>
            <a:xfrm>
              <a:off x="1761575" y="3160675"/>
              <a:ext cx="9725" cy="12825"/>
            </a:xfrm>
            <a:custGeom>
              <a:avLst/>
              <a:gdLst/>
              <a:ahLst/>
              <a:cxnLst/>
              <a:rect l="l" t="t" r="r" b="b"/>
              <a:pathLst>
                <a:path w="389" h="513" extrusionOk="0">
                  <a:moveTo>
                    <a:pt x="1" y="1"/>
                  </a:moveTo>
                  <a:cubicBezTo>
                    <a:pt x="16" y="94"/>
                    <a:pt x="94" y="156"/>
                    <a:pt x="156" y="234"/>
                  </a:cubicBezTo>
                  <a:cubicBezTo>
                    <a:pt x="187" y="296"/>
                    <a:pt x="203" y="358"/>
                    <a:pt x="234" y="404"/>
                  </a:cubicBezTo>
                  <a:cubicBezTo>
                    <a:pt x="280" y="451"/>
                    <a:pt x="327" y="482"/>
                    <a:pt x="389" y="513"/>
                  </a:cubicBezTo>
                  <a:lnTo>
                    <a:pt x="327" y="451"/>
                  </a:lnTo>
                  <a:cubicBezTo>
                    <a:pt x="311" y="435"/>
                    <a:pt x="280" y="389"/>
                    <a:pt x="280" y="373"/>
                  </a:cubicBezTo>
                  <a:cubicBezTo>
                    <a:pt x="265" y="311"/>
                    <a:pt x="249" y="249"/>
                    <a:pt x="203" y="218"/>
                  </a:cubicBezTo>
                  <a:cubicBezTo>
                    <a:pt x="171" y="172"/>
                    <a:pt x="156" y="141"/>
                    <a:pt x="109" y="125"/>
                  </a:cubicBezTo>
                  <a:cubicBezTo>
                    <a:pt x="63" y="79"/>
                    <a:pt x="32" y="32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0"/>
            <p:cNvSpPr/>
            <p:nvPr/>
          </p:nvSpPr>
          <p:spPr>
            <a:xfrm>
              <a:off x="1762750" y="3152150"/>
              <a:ext cx="9725" cy="11675"/>
            </a:xfrm>
            <a:custGeom>
              <a:avLst/>
              <a:gdLst/>
              <a:ahLst/>
              <a:cxnLst/>
              <a:rect l="l" t="t" r="r" b="b"/>
              <a:pathLst>
                <a:path w="389" h="467" extrusionOk="0">
                  <a:moveTo>
                    <a:pt x="0" y="1"/>
                  </a:moveTo>
                  <a:cubicBezTo>
                    <a:pt x="7" y="13"/>
                    <a:pt x="20" y="31"/>
                    <a:pt x="36" y="49"/>
                  </a:cubicBezTo>
                  <a:lnTo>
                    <a:pt x="36" y="49"/>
                  </a:lnTo>
                  <a:cubicBezTo>
                    <a:pt x="27" y="32"/>
                    <a:pt x="15" y="16"/>
                    <a:pt x="0" y="1"/>
                  </a:cubicBezTo>
                  <a:close/>
                  <a:moveTo>
                    <a:pt x="36" y="49"/>
                  </a:moveTo>
                  <a:cubicBezTo>
                    <a:pt x="57" y="85"/>
                    <a:pt x="67" y="124"/>
                    <a:pt x="78" y="156"/>
                  </a:cubicBezTo>
                  <a:cubicBezTo>
                    <a:pt x="109" y="187"/>
                    <a:pt x="140" y="233"/>
                    <a:pt x="187" y="280"/>
                  </a:cubicBezTo>
                  <a:cubicBezTo>
                    <a:pt x="218" y="326"/>
                    <a:pt x="233" y="357"/>
                    <a:pt x="280" y="404"/>
                  </a:cubicBezTo>
                  <a:cubicBezTo>
                    <a:pt x="295" y="435"/>
                    <a:pt x="342" y="466"/>
                    <a:pt x="388" y="466"/>
                  </a:cubicBezTo>
                  <a:cubicBezTo>
                    <a:pt x="357" y="420"/>
                    <a:pt x="311" y="404"/>
                    <a:pt x="280" y="357"/>
                  </a:cubicBezTo>
                  <a:cubicBezTo>
                    <a:pt x="233" y="326"/>
                    <a:pt x="218" y="280"/>
                    <a:pt x="187" y="249"/>
                  </a:cubicBezTo>
                  <a:cubicBezTo>
                    <a:pt x="156" y="202"/>
                    <a:pt x="124" y="171"/>
                    <a:pt x="109" y="125"/>
                  </a:cubicBezTo>
                  <a:cubicBezTo>
                    <a:pt x="90" y="106"/>
                    <a:pt x="61" y="77"/>
                    <a:pt x="36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0"/>
            <p:cNvSpPr/>
            <p:nvPr/>
          </p:nvSpPr>
          <p:spPr>
            <a:xfrm>
              <a:off x="1763525" y="3145175"/>
              <a:ext cx="10500" cy="9725"/>
            </a:xfrm>
            <a:custGeom>
              <a:avLst/>
              <a:gdLst/>
              <a:ahLst/>
              <a:cxnLst/>
              <a:rect l="l" t="t" r="r" b="b"/>
              <a:pathLst>
                <a:path w="420" h="389" extrusionOk="0">
                  <a:moveTo>
                    <a:pt x="0" y="1"/>
                  </a:moveTo>
                  <a:cubicBezTo>
                    <a:pt x="31" y="78"/>
                    <a:pt x="93" y="156"/>
                    <a:pt x="171" y="233"/>
                  </a:cubicBezTo>
                  <a:cubicBezTo>
                    <a:pt x="202" y="280"/>
                    <a:pt x="249" y="295"/>
                    <a:pt x="280" y="326"/>
                  </a:cubicBezTo>
                  <a:cubicBezTo>
                    <a:pt x="326" y="373"/>
                    <a:pt x="357" y="388"/>
                    <a:pt x="419" y="388"/>
                  </a:cubicBezTo>
                  <a:cubicBezTo>
                    <a:pt x="342" y="357"/>
                    <a:pt x="264" y="295"/>
                    <a:pt x="187" y="218"/>
                  </a:cubicBezTo>
                  <a:cubicBezTo>
                    <a:pt x="125" y="156"/>
                    <a:pt x="78" y="7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0"/>
            <p:cNvSpPr/>
            <p:nvPr/>
          </p:nvSpPr>
          <p:spPr>
            <a:xfrm>
              <a:off x="1765850" y="3136650"/>
              <a:ext cx="10375" cy="9900"/>
            </a:xfrm>
            <a:custGeom>
              <a:avLst/>
              <a:gdLst/>
              <a:ahLst/>
              <a:cxnLst/>
              <a:rect l="l" t="t" r="r" b="b"/>
              <a:pathLst>
                <a:path w="415" h="396" extrusionOk="0">
                  <a:moveTo>
                    <a:pt x="1" y="0"/>
                  </a:moveTo>
                  <a:lnTo>
                    <a:pt x="1" y="0"/>
                  </a:lnTo>
                  <a:cubicBezTo>
                    <a:pt x="16" y="31"/>
                    <a:pt x="32" y="93"/>
                    <a:pt x="63" y="124"/>
                  </a:cubicBezTo>
                  <a:cubicBezTo>
                    <a:pt x="94" y="171"/>
                    <a:pt x="109" y="202"/>
                    <a:pt x="156" y="249"/>
                  </a:cubicBezTo>
                  <a:cubicBezTo>
                    <a:pt x="187" y="280"/>
                    <a:pt x="233" y="326"/>
                    <a:pt x="264" y="342"/>
                  </a:cubicBezTo>
                  <a:cubicBezTo>
                    <a:pt x="299" y="376"/>
                    <a:pt x="325" y="394"/>
                    <a:pt x="362" y="394"/>
                  </a:cubicBezTo>
                  <a:cubicBezTo>
                    <a:pt x="375" y="394"/>
                    <a:pt x="388" y="392"/>
                    <a:pt x="404" y="388"/>
                  </a:cubicBezTo>
                  <a:cubicBezTo>
                    <a:pt x="373" y="357"/>
                    <a:pt x="326" y="342"/>
                    <a:pt x="295" y="311"/>
                  </a:cubicBezTo>
                  <a:cubicBezTo>
                    <a:pt x="249" y="264"/>
                    <a:pt x="218" y="249"/>
                    <a:pt x="171" y="202"/>
                  </a:cubicBezTo>
                  <a:lnTo>
                    <a:pt x="78" y="109"/>
                  </a:lnTo>
                  <a:cubicBezTo>
                    <a:pt x="32" y="78"/>
                    <a:pt x="16" y="31"/>
                    <a:pt x="1" y="0"/>
                  </a:cubicBezTo>
                  <a:close/>
                  <a:moveTo>
                    <a:pt x="404" y="388"/>
                  </a:moveTo>
                  <a:cubicBezTo>
                    <a:pt x="404" y="393"/>
                    <a:pt x="405" y="395"/>
                    <a:pt x="407" y="395"/>
                  </a:cubicBezTo>
                  <a:cubicBezTo>
                    <a:pt x="411" y="395"/>
                    <a:pt x="414" y="388"/>
                    <a:pt x="404" y="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0"/>
            <p:cNvSpPr/>
            <p:nvPr/>
          </p:nvSpPr>
          <p:spPr>
            <a:xfrm>
              <a:off x="1768575" y="3129275"/>
              <a:ext cx="10475" cy="8550"/>
            </a:xfrm>
            <a:custGeom>
              <a:avLst/>
              <a:gdLst/>
              <a:ahLst/>
              <a:cxnLst/>
              <a:rect l="l" t="t" r="r" b="b"/>
              <a:pathLst>
                <a:path w="419" h="342" extrusionOk="0">
                  <a:moveTo>
                    <a:pt x="0" y="1"/>
                  </a:moveTo>
                  <a:cubicBezTo>
                    <a:pt x="31" y="32"/>
                    <a:pt x="62" y="78"/>
                    <a:pt x="78" y="109"/>
                  </a:cubicBezTo>
                  <a:lnTo>
                    <a:pt x="186" y="202"/>
                  </a:lnTo>
                  <a:cubicBezTo>
                    <a:pt x="217" y="249"/>
                    <a:pt x="264" y="264"/>
                    <a:pt x="295" y="280"/>
                  </a:cubicBezTo>
                  <a:lnTo>
                    <a:pt x="419" y="342"/>
                  </a:lnTo>
                  <a:cubicBezTo>
                    <a:pt x="388" y="311"/>
                    <a:pt x="357" y="295"/>
                    <a:pt x="310" y="249"/>
                  </a:cubicBezTo>
                  <a:cubicBezTo>
                    <a:pt x="279" y="233"/>
                    <a:pt x="233" y="187"/>
                    <a:pt x="202" y="171"/>
                  </a:cubicBezTo>
                  <a:cubicBezTo>
                    <a:pt x="155" y="156"/>
                    <a:pt x="124" y="109"/>
                    <a:pt x="109" y="94"/>
                  </a:cubicBezTo>
                  <a:cubicBezTo>
                    <a:pt x="62" y="47"/>
                    <a:pt x="31" y="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0"/>
            <p:cNvSpPr/>
            <p:nvPr/>
          </p:nvSpPr>
          <p:spPr>
            <a:xfrm>
              <a:off x="1775550" y="3113775"/>
              <a:ext cx="13975" cy="8175"/>
            </a:xfrm>
            <a:custGeom>
              <a:avLst/>
              <a:gdLst/>
              <a:ahLst/>
              <a:cxnLst/>
              <a:rect l="l" t="t" r="r" b="b"/>
              <a:pathLst>
                <a:path w="559" h="327" extrusionOk="0">
                  <a:moveTo>
                    <a:pt x="16" y="0"/>
                  </a:moveTo>
                  <a:cubicBezTo>
                    <a:pt x="16" y="0"/>
                    <a:pt x="0" y="0"/>
                    <a:pt x="16" y="16"/>
                  </a:cubicBezTo>
                  <a:cubicBezTo>
                    <a:pt x="186" y="140"/>
                    <a:pt x="372" y="233"/>
                    <a:pt x="559" y="326"/>
                  </a:cubicBezTo>
                  <a:cubicBezTo>
                    <a:pt x="528" y="295"/>
                    <a:pt x="481" y="248"/>
                    <a:pt x="450" y="233"/>
                  </a:cubicBezTo>
                  <a:cubicBezTo>
                    <a:pt x="403" y="186"/>
                    <a:pt x="341" y="171"/>
                    <a:pt x="310" y="140"/>
                  </a:cubicBezTo>
                  <a:cubicBezTo>
                    <a:pt x="217" y="78"/>
                    <a:pt x="109" y="3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0"/>
            <p:cNvSpPr/>
            <p:nvPr/>
          </p:nvSpPr>
          <p:spPr>
            <a:xfrm>
              <a:off x="1781350" y="3108350"/>
              <a:ext cx="14375" cy="8150"/>
            </a:xfrm>
            <a:custGeom>
              <a:avLst/>
              <a:gdLst/>
              <a:ahLst/>
              <a:cxnLst/>
              <a:rect l="l" t="t" r="r" b="b"/>
              <a:pathLst>
                <a:path w="575" h="326" extrusionOk="0">
                  <a:moveTo>
                    <a:pt x="16" y="0"/>
                  </a:moveTo>
                  <a:cubicBezTo>
                    <a:pt x="16" y="0"/>
                    <a:pt x="1" y="0"/>
                    <a:pt x="16" y="16"/>
                  </a:cubicBezTo>
                  <a:cubicBezTo>
                    <a:pt x="109" y="62"/>
                    <a:pt x="218" y="93"/>
                    <a:pt x="311" y="155"/>
                  </a:cubicBezTo>
                  <a:cubicBezTo>
                    <a:pt x="342" y="171"/>
                    <a:pt x="404" y="217"/>
                    <a:pt x="451" y="233"/>
                  </a:cubicBezTo>
                  <a:cubicBezTo>
                    <a:pt x="482" y="248"/>
                    <a:pt x="528" y="295"/>
                    <a:pt x="575" y="326"/>
                  </a:cubicBezTo>
                  <a:cubicBezTo>
                    <a:pt x="559" y="279"/>
                    <a:pt x="528" y="233"/>
                    <a:pt x="482" y="217"/>
                  </a:cubicBezTo>
                  <a:cubicBezTo>
                    <a:pt x="451" y="171"/>
                    <a:pt x="389" y="155"/>
                    <a:pt x="342" y="124"/>
                  </a:cubicBezTo>
                  <a:cubicBezTo>
                    <a:pt x="249" y="78"/>
                    <a:pt x="140" y="47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0"/>
            <p:cNvSpPr/>
            <p:nvPr/>
          </p:nvSpPr>
          <p:spPr>
            <a:xfrm>
              <a:off x="1789900" y="3104075"/>
              <a:ext cx="12800" cy="7775"/>
            </a:xfrm>
            <a:custGeom>
              <a:avLst/>
              <a:gdLst/>
              <a:ahLst/>
              <a:cxnLst/>
              <a:rect l="l" t="t" r="r" b="b"/>
              <a:pathLst>
                <a:path w="512" h="311" extrusionOk="0">
                  <a:moveTo>
                    <a:pt x="0" y="1"/>
                  </a:moveTo>
                  <a:lnTo>
                    <a:pt x="0" y="16"/>
                  </a:lnTo>
                  <a:cubicBezTo>
                    <a:pt x="93" y="63"/>
                    <a:pt x="186" y="94"/>
                    <a:pt x="279" y="156"/>
                  </a:cubicBezTo>
                  <a:cubicBezTo>
                    <a:pt x="310" y="171"/>
                    <a:pt x="357" y="218"/>
                    <a:pt x="388" y="233"/>
                  </a:cubicBezTo>
                  <a:cubicBezTo>
                    <a:pt x="434" y="249"/>
                    <a:pt x="465" y="295"/>
                    <a:pt x="512" y="311"/>
                  </a:cubicBezTo>
                  <a:cubicBezTo>
                    <a:pt x="496" y="264"/>
                    <a:pt x="450" y="233"/>
                    <a:pt x="419" y="187"/>
                  </a:cubicBezTo>
                  <a:cubicBezTo>
                    <a:pt x="372" y="156"/>
                    <a:pt x="341" y="140"/>
                    <a:pt x="279" y="94"/>
                  </a:cubicBezTo>
                  <a:cubicBezTo>
                    <a:pt x="202" y="32"/>
                    <a:pt x="93" y="1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0"/>
            <p:cNvSpPr/>
            <p:nvPr/>
          </p:nvSpPr>
          <p:spPr>
            <a:xfrm>
              <a:off x="1798425" y="3101750"/>
              <a:ext cx="10500" cy="7000"/>
            </a:xfrm>
            <a:custGeom>
              <a:avLst/>
              <a:gdLst/>
              <a:ahLst/>
              <a:cxnLst/>
              <a:rect l="l" t="t" r="r" b="b"/>
              <a:pathLst>
                <a:path w="420" h="280" extrusionOk="0">
                  <a:moveTo>
                    <a:pt x="248" y="78"/>
                  </a:moveTo>
                  <a:lnTo>
                    <a:pt x="419" y="264"/>
                  </a:lnTo>
                  <a:cubicBezTo>
                    <a:pt x="388" y="187"/>
                    <a:pt x="326" y="125"/>
                    <a:pt x="248" y="78"/>
                  </a:cubicBezTo>
                  <a:close/>
                  <a:moveTo>
                    <a:pt x="0" y="1"/>
                  </a:moveTo>
                  <a:cubicBezTo>
                    <a:pt x="78" y="32"/>
                    <a:pt x="155" y="78"/>
                    <a:pt x="233" y="125"/>
                  </a:cubicBezTo>
                  <a:cubicBezTo>
                    <a:pt x="310" y="171"/>
                    <a:pt x="357" y="233"/>
                    <a:pt x="419" y="280"/>
                  </a:cubicBezTo>
                  <a:lnTo>
                    <a:pt x="248" y="94"/>
                  </a:lnTo>
                  <a:lnTo>
                    <a:pt x="124" y="32"/>
                  </a:lnTo>
                  <a:cubicBezTo>
                    <a:pt x="93" y="16"/>
                    <a:pt x="47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0"/>
            <p:cNvSpPr/>
            <p:nvPr/>
          </p:nvSpPr>
          <p:spPr>
            <a:xfrm>
              <a:off x="1804225" y="3098650"/>
              <a:ext cx="10500" cy="7775"/>
            </a:xfrm>
            <a:custGeom>
              <a:avLst/>
              <a:gdLst/>
              <a:ahLst/>
              <a:cxnLst/>
              <a:rect l="l" t="t" r="r" b="b"/>
              <a:pathLst>
                <a:path w="420" h="311" extrusionOk="0">
                  <a:moveTo>
                    <a:pt x="1" y="0"/>
                  </a:moveTo>
                  <a:lnTo>
                    <a:pt x="1" y="16"/>
                  </a:lnTo>
                  <a:cubicBezTo>
                    <a:pt x="78" y="47"/>
                    <a:pt x="156" y="78"/>
                    <a:pt x="234" y="140"/>
                  </a:cubicBezTo>
                  <a:cubicBezTo>
                    <a:pt x="311" y="187"/>
                    <a:pt x="358" y="249"/>
                    <a:pt x="420" y="311"/>
                  </a:cubicBezTo>
                  <a:cubicBezTo>
                    <a:pt x="404" y="233"/>
                    <a:pt x="327" y="156"/>
                    <a:pt x="249" y="94"/>
                  </a:cubicBezTo>
                  <a:cubicBezTo>
                    <a:pt x="172" y="47"/>
                    <a:pt x="94" y="1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0"/>
            <p:cNvSpPr/>
            <p:nvPr/>
          </p:nvSpPr>
          <p:spPr>
            <a:xfrm>
              <a:off x="1810450" y="3097875"/>
              <a:ext cx="9700" cy="7000"/>
            </a:xfrm>
            <a:custGeom>
              <a:avLst/>
              <a:gdLst/>
              <a:ahLst/>
              <a:cxnLst/>
              <a:rect l="l" t="t" r="r" b="b"/>
              <a:pathLst>
                <a:path w="388" h="280" extrusionOk="0">
                  <a:moveTo>
                    <a:pt x="16" y="0"/>
                  </a:moveTo>
                  <a:cubicBezTo>
                    <a:pt x="16" y="0"/>
                    <a:pt x="0" y="0"/>
                    <a:pt x="16" y="16"/>
                  </a:cubicBezTo>
                  <a:cubicBezTo>
                    <a:pt x="93" y="47"/>
                    <a:pt x="155" y="93"/>
                    <a:pt x="233" y="125"/>
                  </a:cubicBezTo>
                  <a:cubicBezTo>
                    <a:pt x="264" y="140"/>
                    <a:pt x="295" y="187"/>
                    <a:pt x="326" y="202"/>
                  </a:cubicBezTo>
                  <a:cubicBezTo>
                    <a:pt x="326" y="202"/>
                    <a:pt x="341" y="233"/>
                    <a:pt x="372" y="233"/>
                  </a:cubicBezTo>
                  <a:cubicBezTo>
                    <a:pt x="341" y="202"/>
                    <a:pt x="341" y="187"/>
                    <a:pt x="326" y="187"/>
                  </a:cubicBezTo>
                  <a:cubicBezTo>
                    <a:pt x="310" y="156"/>
                    <a:pt x="264" y="125"/>
                    <a:pt x="233" y="109"/>
                  </a:cubicBezTo>
                  <a:cubicBezTo>
                    <a:pt x="155" y="78"/>
                    <a:pt x="93" y="31"/>
                    <a:pt x="16" y="0"/>
                  </a:cubicBezTo>
                  <a:close/>
                  <a:moveTo>
                    <a:pt x="372" y="233"/>
                  </a:moveTo>
                  <a:cubicBezTo>
                    <a:pt x="372" y="249"/>
                    <a:pt x="388" y="264"/>
                    <a:pt x="388" y="280"/>
                  </a:cubicBezTo>
                  <a:cubicBezTo>
                    <a:pt x="388" y="264"/>
                    <a:pt x="388" y="249"/>
                    <a:pt x="372" y="2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0"/>
            <p:cNvSpPr/>
            <p:nvPr/>
          </p:nvSpPr>
          <p:spPr>
            <a:xfrm>
              <a:off x="1818200" y="3098650"/>
              <a:ext cx="8150" cy="6225"/>
            </a:xfrm>
            <a:custGeom>
              <a:avLst/>
              <a:gdLst/>
              <a:ahLst/>
              <a:cxnLst/>
              <a:rect l="l" t="t" r="r" b="b"/>
              <a:pathLst>
                <a:path w="326" h="249" extrusionOk="0">
                  <a:moveTo>
                    <a:pt x="16" y="0"/>
                  </a:moveTo>
                  <a:cubicBezTo>
                    <a:pt x="16" y="0"/>
                    <a:pt x="0" y="0"/>
                    <a:pt x="16" y="16"/>
                  </a:cubicBezTo>
                  <a:cubicBezTo>
                    <a:pt x="62" y="47"/>
                    <a:pt x="78" y="62"/>
                    <a:pt x="93" y="78"/>
                  </a:cubicBezTo>
                  <a:lnTo>
                    <a:pt x="171" y="140"/>
                  </a:lnTo>
                  <a:lnTo>
                    <a:pt x="264" y="171"/>
                  </a:lnTo>
                  <a:cubicBezTo>
                    <a:pt x="248" y="156"/>
                    <a:pt x="217" y="140"/>
                    <a:pt x="186" y="125"/>
                  </a:cubicBezTo>
                  <a:cubicBezTo>
                    <a:pt x="171" y="94"/>
                    <a:pt x="124" y="78"/>
                    <a:pt x="109" y="62"/>
                  </a:cubicBezTo>
                  <a:cubicBezTo>
                    <a:pt x="78" y="47"/>
                    <a:pt x="62" y="16"/>
                    <a:pt x="16" y="0"/>
                  </a:cubicBezTo>
                  <a:close/>
                  <a:moveTo>
                    <a:pt x="264" y="171"/>
                  </a:moveTo>
                  <a:cubicBezTo>
                    <a:pt x="264" y="218"/>
                    <a:pt x="310" y="233"/>
                    <a:pt x="326" y="249"/>
                  </a:cubicBezTo>
                  <a:cubicBezTo>
                    <a:pt x="310" y="218"/>
                    <a:pt x="295" y="202"/>
                    <a:pt x="264" y="17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0"/>
            <p:cNvSpPr/>
            <p:nvPr/>
          </p:nvSpPr>
          <p:spPr>
            <a:xfrm>
              <a:off x="1988800" y="2805525"/>
              <a:ext cx="276100" cy="276100"/>
            </a:xfrm>
            <a:custGeom>
              <a:avLst/>
              <a:gdLst/>
              <a:ahLst/>
              <a:cxnLst/>
              <a:rect l="l" t="t" r="r" b="b"/>
              <a:pathLst>
                <a:path w="11044" h="11044" extrusionOk="0">
                  <a:moveTo>
                    <a:pt x="5522" y="0"/>
                  </a:moveTo>
                  <a:cubicBezTo>
                    <a:pt x="2467" y="0"/>
                    <a:pt x="0" y="2466"/>
                    <a:pt x="0" y="5522"/>
                  </a:cubicBezTo>
                  <a:cubicBezTo>
                    <a:pt x="0" y="8577"/>
                    <a:pt x="2467" y="11043"/>
                    <a:pt x="5522" y="11043"/>
                  </a:cubicBezTo>
                  <a:cubicBezTo>
                    <a:pt x="8577" y="11043"/>
                    <a:pt x="11043" y="8577"/>
                    <a:pt x="11043" y="5522"/>
                  </a:cubicBezTo>
                  <a:cubicBezTo>
                    <a:pt x="11043" y="2466"/>
                    <a:pt x="8577" y="0"/>
                    <a:pt x="5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0"/>
            <p:cNvSpPr/>
            <p:nvPr/>
          </p:nvSpPr>
          <p:spPr>
            <a:xfrm>
              <a:off x="1987250" y="2804350"/>
              <a:ext cx="279200" cy="278825"/>
            </a:xfrm>
            <a:custGeom>
              <a:avLst/>
              <a:gdLst/>
              <a:ahLst/>
              <a:cxnLst/>
              <a:rect l="l" t="t" r="r" b="b"/>
              <a:pathLst>
                <a:path w="11168" h="11153" extrusionOk="0">
                  <a:moveTo>
                    <a:pt x="5584" y="78"/>
                  </a:moveTo>
                  <a:cubicBezTo>
                    <a:pt x="8608" y="78"/>
                    <a:pt x="11059" y="2544"/>
                    <a:pt x="11074" y="5569"/>
                  </a:cubicBezTo>
                  <a:cubicBezTo>
                    <a:pt x="11043" y="8593"/>
                    <a:pt x="8608" y="11059"/>
                    <a:pt x="5584" y="11059"/>
                  </a:cubicBezTo>
                  <a:cubicBezTo>
                    <a:pt x="2560" y="11059"/>
                    <a:pt x="94" y="8593"/>
                    <a:pt x="94" y="5569"/>
                  </a:cubicBezTo>
                  <a:cubicBezTo>
                    <a:pt x="94" y="2544"/>
                    <a:pt x="2560" y="78"/>
                    <a:pt x="5584" y="78"/>
                  </a:cubicBezTo>
                  <a:close/>
                  <a:moveTo>
                    <a:pt x="5571" y="1"/>
                  </a:moveTo>
                  <a:cubicBezTo>
                    <a:pt x="2513" y="1"/>
                    <a:pt x="16" y="2492"/>
                    <a:pt x="16" y="5569"/>
                  </a:cubicBezTo>
                  <a:cubicBezTo>
                    <a:pt x="0" y="8655"/>
                    <a:pt x="2498" y="11152"/>
                    <a:pt x="5584" y="11152"/>
                  </a:cubicBezTo>
                  <a:cubicBezTo>
                    <a:pt x="8655" y="11152"/>
                    <a:pt x="11152" y="8655"/>
                    <a:pt x="11167" y="5584"/>
                  </a:cubicBezTo>
                  <a:cubicBezTo>
                    <a:pt x="11167" y="2513"/>
                    <a:pt x="8686" y="1"/>
                    <a:pt x="5599" y="1"/>
                  </a:cubicBezTo>
                  <a:cubicBezTo>
                    <a:pt x="5590" y="1"/>
                    <a:pt x="5580" y="1"/>
                    <a:pt x="5571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0"/>
            <p:cNvSpPr/>
            <p:nvPr/>
          </p:nvSpPr>
          <p:spPr>
            <a:xfrm>
              <a:off x="1968250" y="2784975"/>
              <a:ext cx="317200" cy="317200"/>
            </a:xfrm>
            <a:custGeom>
              <a:avLst/>
              <a:gdLst/>
              <a:ahLst/>
              <a:cxnLst/>
              <a:rect l="l" t="t" r="r" b="b"/>
              <a:pathLst>
                <a:path w="12688" h="12688" extrusionOk="0">
                  <a:moveTo>
                    <a:pt x="6344" y="202"/>
                  </a:moveTo>
                  <a:cubicBezTo>
                    <a:pt x="9741" y="202"/>
                    <a:pt x="12486" y="2947"/>
                    <a:pt x="12486" y="6359"/>
                  </a:cubicBezTo>
                  <a:cubicBezTo>
                    <a:pt x="12486" y="9756"/>
                    <a:pt x="9756" y="12516"/>
                    <a:pt x="6344" y="12516"/>
                  </a:cubicBezTo>
                  <a:cubicBezTo>
                    <a:pt x="2932" y="12516"/>
                    <a:pt x="202" y="9740"/>
                    <a:pt x="202" y="6344"/>
                  </a:cubicBezTo>
                  <a:cubicBezTo>
                    <a:pt x="202" y="2947"/>
                    <a:pt x="2947" y="202"/>
                    <a:pt x="6344" y="202"/>
                  </a:cubicBezTo>
                  <a:close/>
                  <a:moveTo>
                    <a:pt x="6344" y="0"/>
                  </a:moveTo>
                  <a:cubicBezTo>
                    <a:pt x="2839" y="0"/>
                    <a:pt x="0" y="2838"/>
                    <a:pt x="0" y="6344"/>
                  </a:cubicBezTo>
                  <a:cubicBezTo>
                    <a:pt x="0" y="9849"/>
                    <a:pt x="2839" y="12687"/>
                    <a:pt x="6344" y="12687"/>
                  </a:cubicBezTo>
                  <a:cubicBezTo>
                    <a:pt x="9834" y="12687"/>
                    <a:pt x="12672" y="9849"/>
                    <a:pt x="12687" y="6344"/>
                  </a:cubicBezTo>
                  <a:cubicBezTo>
                    <a:pt x="12687" y="2838"/>
                    <a:pt x="9849" y="0"/>
                    <a:pt x="6344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0"/>
            <p:cNvSpPr/>
            <p:nvPr/>
          </p:nvSpPr>
          <p:spPr>
            <a:xfrm>
              <a:off x="2041150" y="2766700"/>
              <a:ext cx="129900" cy="143800"/>
            </a:xfrm>
            <a:custGeom>
              <a:avLst/>
              <a:gdLst/>
              <a:ahLst/>
              <a:cxnLst/>
              <a:rect l="l" t="t" r="r" b="b"/>
              <a:pathLst>
                <a:path w="5196" h="5752" extrusionOk="0">
                  <a:moveTo>
                    <a:pt x="2653" y="1"/>
                  </a:moveTo>
                  <a:cubicBezTo>
                    <a:pt x="2012" y="1"/>
                    <a:pt x="1613" y="328"/>
                    <a:pt x="1613" y="328"/>
                  </a:cubicBezTo>
                  <a:cubicBezTo>
                    <a:pt x="1613" y="328"/>
                    <a:pt x="1086" y="840"/>
                    <a:pt x="1164" y="1553"/>
                  </a:cubicBezTo>
                  <a:cubicBezTo>
                    <a:pt x="1303" y="2778"/>
                    <a:pt x="0" y="5291"/>
                    <a:pt x="0" y="5291"/>
                  </a:cubicBezTo>
                  <a:cubicBezTo>
                    <a:pt x="710" y="5636"/>
                    <a:pt x="1460" y="5752"/>
                    <a:pt x="2147" y="5752"/>
                  </a:cubicBezTo>
                  <a:cubicBezTo>
                    <a:pt x="3563" y="5752"/>
                    <a:pt x="4715" y="5260"/>
                    <a:pt x="4715" y="5260"/>
                  </a:cubicBezTo>
                  <a:cubicBezTo>
                    <a:pt x="4948" y="4733"/>
                    <a:pt x="5196" y="1228"/>
                    <a:pt x="3878" y="390"/>
                  </a:cubicBezTo>
                  <a:cubicBezTo>
                    <a:pt x="3415" y="96"/>
                    <a:pt x="2999" y="1"/>
                    <a:pt x="26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0"/>
            <p:cNvSpPr/>
            <p:nvPr/>
          </p:nvSpPr>
          <p:spPr>
            <a:xfrm>
              <a:off x="2037275" y="2785850"/>
              <a:ext cx="38400" cy="104600"/>
            </a:xfrm>
            <a:custGeom>
              <a:avLst/>
              <a:gdLst/>
              <a:ahLst/>
              <a:cxnLst/>
              <a:rect l="l" t="t" r="r" b="b"/>
              <a:pathLst>
                <a:path w="1536" h="4184" extrusionOk="0">
                  <a:moveTo>
                    <a:pt x="1520" y="0"/>
                  </a:moveTo>
                  <a:cubicBezTo>
                    <a:pt x="1512" y="0"/>
                    <a:pt x="1505" y="4"/>
                    <a:pt x="1505" y="12"/>
                  </a:cubicBezTo>
                  <a:cubicBezTo>
                    <a:pt x="1458" y="617"/>
                    <a:pt x="1303" y="1206"/>
                    <a:pt x="1086" y="1780"/>
                  </a:cubicBezTo>
                  <a:cubicBezTo>
                    <a:pt x="962" y="2043"/>
                    <a:pt x="853" y="2323"/>
                    <a:pt x="714" y="2586"/>
                  </a:cubicBezTo>
                  <a:cubicBezTo>
                    <a:pt x="605" y="2881"/>
                    <a:pt x="419" y="3129"/>
                    <a:pt x="217" y="3346"/>
                  </a:cubicBezTo>
                  <a:cubicBezTo>
                    <a:pt x="419" y="3145"/>
                    <a:pt x="605" y="2897"/>
                    <a:pt x="760" y="2648"/>
                  </a:cubicBezTo>
                  <a:cubicBezTo>
                    <a:pt x="906" y="2386"/>
                    <a:pt x="1024" y="2123"/>
                    <a:pt x="1141" y="1848"/>
                  </a:cubicBezTo>
                  <a:lnTo>
                    <a:pt x="1141" y="1848"/>
                  </a:lnTo>
                  <a:cubicBezTo>
                    <a:pt x="891" y="2684"/>
                    <a:pt x="502" y="3476"/>
                    <a:pt x="0" y="4184"/>
                  </a:cubicBezTo>
                  <a:cubicBezTo>
                    <a:pt x="186" y="3951"/>
                    <a:pt x="372" y="3687"/>
                    <a:pt x="543" y="3424"/>
                  </a:cubicBezTo>
                  <a:cubicBezTo>
                    <a:pt x="838" y="2959"/>
                    <a:pt x="1070" y="2431"/>
                    <a:pt x="1241" y="1904"/>
                  </a:cubicBezTo>
                  <a:cubicBezTo>
                    <a:pt x="1396" y="1392"/>
                    <a:pt x="1489" y="818"/>
                    <a:pt x="1536" y="260"/>
                  </a:cubicBezTo>
                  <a:lnTo>
                    <a:pt x="1505" y="260"/>
                  </a:lnTo>
                  <a:cubicBezTo>
                    <a:pt x="1536" y="182"/>
                    <a:pt x="1536" y="89"/>
                    <a:pt x="1536" y="12"/>
                  </a:cubicBezTo>
                  <a:cubicBezTo>
                    <a:pt x="1536" y="4"/>
                    <a:pt x="1528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0"/>
            <p:cNvSpPr/>
            <p:nvPr/>
          </p:nvSpPr>
          <p:spPr>
            <a:xfrm>
              <a:off x="2130775" y="2772775"/>
              <a:ext cx="37950" cy="120400"/>
            </a:xfrm>
            <a:custGeom>
              <a:avLst/>
              <a:gdLst/>
              <a:ahLst/>
              <a:cxnLst/>
              <a:rect l="l" t="t" r="r" b="b"/>
              <a:pathLst>
                <a:path w="1518" h="4816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"/>
                    <a:pt x="7" y="12"/>
                    <a:pt x="29" y="23"/>
                  </a:cubicBezTo>
                  <a:cubicBezTo>
                    <a:pt x="324" y="240"/>
                    <a:pt x="572" y="519"/>
                    <a:pt x="773" y="829"/>
                  </a:cubicBezTo>
                  <a:cubicBezTo>
                    <a:pt x="1130" y="1403"/>
                    <a:pt x="1270" y="2070"/>
                    <a:pt x="1347" y="2722"/>
                  </a:cubicBezTo>
                  <a:cubicBezTo>
                    <a:pt x="1456" y="3420"/>
                    <a:pt x="1425" y="4117"/>
                    <a:pt x="1316" y="4815"/>
                  </a:cubicBezTo>
                  <a:cubicBezTo>
                    <a:pt x="1409" y="4428"/>
                    <a:pt x="1456" y="4024"/>
                    <a:pt x="1471" y="3621"/>
                  </a:cubicBezTo>
                  <a:cubicBezTo>
                    <a:pt x="1518" y="2303"/>
                    <a:pt x="1223" y="798"/>
                    <a:pt x="14" y="7"/>
                  </a:cubicBezTo>
                  <a:cubicBezTo>
                    <a:pt x="9" y="3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0"/>
            <p:cNvSpPr/>
            <p:nvPr/>
          </p:nvSpPr>
          <p:spPr>
            <a:xfrm>
              <a:off x="1884225" y="2891775"/>
              <a:ext cx="239825" cy="151950"/>
            </a:xfrm>
            <a:custGeom>
              <a:avLst/>
              <a:gdLst/>
              <a:ahLst/>
              <a:cxnLst/>
              <a:rect l="l" t="t" r="r" b="b"/>
              <a:pathLst>
                <a:path w="9593" h="6078" extrusionOk="0">
                  <a:moveTo>
                    <a:pt x="9155" y="1"/>
                  </a:moveTo>
                  <a:cubicBezTo>
                    <a:pt x="8920" y="1"/>
                    <a:pt x="8534" y="169"/>
                    <a:pt x="7937" y="598"/>
                  </a:cubicBezTo>
                  <a:cubicBezTo>
                    <a:pt x="6580" y="1539"/>
                    <a:pt x="4854" y="2894"/>
                    <a:pt x="4591" y="2894"/>
                  </a:cubicBezTo>
                  <a:cubicBezTo>
                    <a:pt x="4590" y="2894"/>
                    <a:pt x="4588" y="2894"/>
                    <a:pt x="4587" y="2894"/>
                  </a:cubicBezTo>
                  <a:cubicBezTo>
                    <a:pt x="4447" y="2863"/>
                    <a:pt x="3501" y="2118"/>
                    <a:pt x="2695" y="1575"/>
                  </a:cubicBezTo>
                  <a:cubicBezTo>
                    <a:pt x="2666" y="1555"/>
                    <a:pt x="2626" y="1545"/>
                    <a:pt x="2578" y="1545"/>
                  </a:cubicBezTo>
                  <a:cubicBezTo>
                    <a:pt x="1975" y="1545"/>
                    <a:pt x="0" y="3044"/>
                    <a:pt x="244" y="3374"/>
                  </a:cubicBezTo>
                  <a:cubicBezTo>
                    <a:pt x="1292" y="4856"/>
                    <a:pt x="3437" y="6078"/>
                    <a:pt x="4590" y="6078"/>
                  </a:cubicBezTo>
                  <a:cubicBezTo>
                    <a:pt x="4631" y="6078"/>
                    <a:pt x="4672" y="6076"/>
                    <a:pt x="4711" y="6073"/>
                  </a:cubicBezTo>
                  <a:cubicBezTo>
                    <a:pt x="5641" y="5996"/>
                    <a:pt x="8402" y="3390"/>
                    <a:pt x="9286" y="1157"/>
                  </a:cubicBezTo>
                  <a:cubicBezTo>
                    <a:pt x="9508" y="582"/>
                    <a:pt x="9592" y="1"/>
                    <a:pt x="9155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60"/>
            <p:cNvSpPr/>
            <p:nvPr/>
          </p:nvSpPr>
          <p:spPr>
            <a:xfrm>
              <a:off x="1868600" y="2837850"/>
              <a:ext cx="87275" cy="148375"/>
            </a:xfrm>
            <a:custGeom>
              <a:avLst/>
              <a:gdLst/>
              <a:ahLst/>
              <a:cxnLst/>
              <a:rect l="l" t="t" r="r" b="b"/>
              <a:pathLst>
                <a:path w="3491" h="5935" extrusionOk="0">
                  <a:moveTo>
                    <a:pt x="2332" y="1"/>
                  </a:moveTo>
                  <a:cubicBezTo>
                    <a:pt x="2151" y="1"/>
                    <a:pt x="1888" y="105"/>
                    <a:pt x="1707" y="243"/>
                  </a:cubicBezTo>
                  <a:cubicBezTo>
                    <a:pt x="78" y="1452"/>
                    <a:pt x="1" y="3236"/>
                    <a:pt x="78" y="3918"/>
                  </a:cubicBezTo>
                  <a:cubicBezTo>
                    <a:pt x="171" y="4896"/>
                    <a:pt x="1179" y="5935"/>
                    <a:pt x="1179" y="5935"/>
                  </a:cubicBezTo>
                  <a:lnTo>
                    <a:pt x="3335" y="4151"/>
                  </a:lnTo>
                  <a:cubicBezTo>
                    <a:pt x="3490" y="3469"/>
                    <a:pt x="3273" y="3081"/>
                    <a:pt x="3273" y="3081"/>
                  </a:cubicBezTo>
                  <a:cubicBezTo>
                    <a:pt x="3351" y="3050"/>
                    <a:pt x="3413" y="3003"/>
                    <a:pt x="3475" y="2957"/>
                  </a:cubicBezTo>
                  <a:cubicBezTo>
                    <a:pt x="3273" y="2585"/>
                    <a:pt x="3056" y="2212"/>
                    <a:pt x="2823" y="1871"/>
                  </a:cubicBezTo>
                  <a:cubicBezTo>
                    <a:pt x="2611" y="1558"/>
                    <a:pt x="1924" y="1528"/>
                    <a:pt x="1666" y="1528"/>
                  </a:cubicBezTo>
                  <a:cubicBezTo>
                    <a:pt x="1604" y="1528"/>
                    <a:pt x="1567" y="1530"/>
                    <a:pt x="1567" y="1530"/>
                  </a:cubicBezTo>
                  <a:cubicBezTo>
                    <a:pt x="1707" y="1220"/>
                    <a:pt x="2048" y="1018"/>
                    <a:pt x="2389" y="506"/>
                  </a:cubicBezTo>
                  <a:cubicBezTo>
                    <a:pt x="2637" y="135"/>
                    <a:pt x="2537" y="1"/>
                    <a:pt x="2332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60"/>
            <p:cNvSpPr/>
            <p:nvPr/>
          </p:nvSpPr>
          <p:spPr>
            <a:xfrm>
              <a:off x="1901550" y="2821800"/>
              <a:ext cx="85725" cy="100850"/>
            </a:xfrm>
            <a:custGeom>
              <a:avLst/>
              <a:gdLst/>
              <a:ahLst/>
              <a:cxnLst/>
              <a:rect l="l" t="t" r="r" b="b"/>
              <a:pathLst>
                <a:path w="3429" h="4034" extrusionOk="0">
                  <a:moveTo>
                    <a:pt x="2017" y="1"/>
                  </a:moveTo>
                  <a:lnTo>
                    <a:pt x="156" y="125"/>
                  </a:lnTo>
                  <a:cubicBezTo>
                    <a:pt x="109" y="125"/>
                    <a:pt x="94" y="125"/>
                    <a:pt x="78" y="140"/>
                  </a:cubicBezTo>
                  <a:cubicBezTo>
                    <a:pt x="16" y="187"/>
                    <a:pt x="1" y="264"/>
                    <a:pt x="32" y="311"/>
                  </a:cubicBezTo>
                  <a:lnTo>
                    <a:pt x="1164" y="3862"/>
                  </a:lnTo>
                  <a:cubicBezTo>
                    <a:pt x="1226" y="3956"/>
                    <a:pt x="1319" y="4033"/>
                    <a:pt x="1428" y="4033"/>
                  </a:cubicBezTo>
                  <a:lnTo>
                    <a:pt x="3289" y="3925"/>
                  </a:lnTo>
                  <a:cubicBezTo>
                    <a:pt x="3320" y="3925"/>
                    <a:pt x="3335" y="3925"/>
                    <a:pt x="3351" y="3909"/>
                  </a:cubicBezTo>
                  <a:cubicBezTo>
                    <a:pt x="3413" y="3862"/>
                    <a:pt x="3428" y="3785"/>
                    <a:pt x="3397" y="3723"/>
                  </a:cubicBezTo>
                  <a:lnTo>
                    <a:pt x="2265" y="187"/>
                  </a:lnTo>
                  <a:cubicBezTo>
                    <a:pt x="2219" y="78"/>
                    <a:pt x="2110" y="1"/>
                    <a:pt x="2017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60"/>
            <p:cNvSpPr/>
            <p:nvPr/>
          </p:nvSpPr>
          <p:spPr>
            <a:xfrm>
              <a:off x="1896125" y="2822575"/>
              <a:ext cx="85725" cy="100850"/>
            </a:xfrm>
            <a:custGeom>
              <a:avLst/>
              <a:gdLst/>
              <a:ahLst/>
              <a:cxnLst/>
              <a:rect l="l" t="t" r="r" b="b"/>
              <a:pathLst>
                <a:path w="3429" h="4034" extrusionOk="0">
                  <a:moveTo>
                    <a:pt x="2017" y="1"/>
                  </a:moveTo>
                  <a:lnTo>
                    <a:pt x="156" y="109"/>
                  </a:lnTo>
                  <a:cubicBezTo>
                    <a:pt x="47" y="109"/>
                    <a:pt x="1" y="202"/>
                    <a:pt x="47" y="311"/>
                  </a:cubicBezTo>
                  <a:lnTo>
                    <a:pt x="1148" y="3847"/>
                  </a:lnTo>
                  <a:cubicBezTo>
                    <a:pt x="1210" y="3956"/>
                    <a:pt x="1304" y="4033"/>
                    <a:pt x="1412" y="4033"/>
                  </a:cubicBezTo>
                  <a:lnTo>
                    <a:pt x="3273" y="3909"/>
                  </a:lnTo>
                  <a:cubicBezTo>
                    <a:pt x="3320" y="3909"/>
                    <a:pt x="3335" y="3909"/>
                    <a:pt x="3351" y="3894"/>
                  </a:cubicBezTo>
                  <a:cubicBezTo>
                    <a:pt x="3413" y="3847"/>
                    <a:pt x="3428" y="3769"/>
                    <a:pt x="3397" y="3723"/>
                  </a:cubicBezTo>
                  <a:lnTo>
                    <a:pt x="2265" y="171"/>
                  </a:lnTo>
                  <a:cubicBezTo>
                    <a:pt x="2219" y="78"/>
                    <a:pt x="2110" y="1"/>
                    <a:pt x="2017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60"/>
            <p:cNvSpPr/>
            <p:nvPr/>
          </p:nvSpPr>
          <p:spPr>
            <a:xfrm>
              <a:off x="1940325" y="2827175"/>
              <a:ext cx="8175" cy="7875"/>
            </a:xfrm>
            <a:custGeom>
              <a:avLst/>
              <a:gdLst/>
              <a:ahLst/>
              <a:cxnLst/>
              <a:rect l="l" t="t" r="r" b="b"/>
              <a:pathLst>
                <a:path w="327" h="315" extrusionOk="0">
                  <a:moveTo>
                    <a:pt x="153" y="1"/>
                  </a:moveTo>
                  <a:cubicBezTo>
                    <a:pt x="144" y="1"/>
                    <a:pt x="134" y="1"/>
                    <a:pt x="125" y="3"/>
                  </a:cubicBezTo>
                  <a:cubicBezTo>
                    <a:pt x="63" y="18"/>
                    <a:pt x="1" y="80"/>
                    <a:pt x="1" y="173"/>
                  </a:cubicBezTo>
                  <a:cubicBezTo>
                    <a:pt x="1" y="244"/>
                    <a:pt x="65" y="315"/>
                    <a:pt x="147" y="315"/>
                  </a:cubicBezTo>
                  <a:cubicBezTo>
                    <a:pt x="155" y="315"/>
                    <a:pt x="163" y="314"/>
                    <a:pt x="171" y="313"/>
                  </a:cubicBezTo>
                  <a:cubicBezTo>
                    <a:pt x="249" y="313"/>
                    <a:pt x="327" y="235"/>
                    <a:pt x="311" y="142"/>
                  </a:cubicBezTo>
                  <a:cubicBezTo>
                    <a:pt x="311" y="72"/>
                    <a:pt x="246" y="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60"/>
            <p:cNvSpPr/>
            <p:nvPr/>
          </p:nvSpPr>
          <p:spPr>
            <a:xfrm>
              <a:off x="1872875" y="2860875"/>
              <a:ext cx="101600" cy="65100"/>
            </a:xfrm>
            <a:custGeom>
              <a:avLst/>
              <a:gdLst/>
              <a:ahLst/>
              <a:cxnLst/>
              <a:rect l="l" t="t" r="r" b="b"/>
              <a:pathLst>
                <a:path w="4064" h="2604" extrusionOk="0">
                  <a:moveTo>
                    <a:pt x="2992" y="0"/>
                  </a:moveTo>
                  <a:cubicBezTo>
                    <a:pt x="2489" y="0"/>
                    <a:pt x="1643" y="455"/>
                    <a:pt x="1179" y="764"/>
                  </a:cubicBezTo>
                  <a:cubicBezTo>
                    <a:pt x="636" y="1136"/>
                    <a:pt x="217" y="1757"/>
                    <a:pt x="0" y="2051"/>
                  </a:cubicBezTo>
                  <a:cubicBezTo>
                    <a:pt x="0" y="2051"/>
                    <a:pt x="2586" y="2603"/>
                    <a:pt x="2976" y="2603"/>
                  </a:cubicBezTo>
                  <a:cubicBezTo>
                    <a:pt x="3005" y="2603"/>
                    <a:pt x="3021" y="2601"/>
                    <a:pt x="3025" y="2594"/>
                  </a:cubicBezTo>
                  <a:cubicBezTo>
                    <a:pt x="3288" y="2129"/>
                    <a:pt x="4064" y="2129"/>
                    <a:pt x="3986" y="1741"/>
                  </a:cubicBezTo>
                  <a:cubicBezTo>
                    <a:pt x="3947" y="1468"/>
                    <a:pt x="3678" y="1446"/>
                    <a:pt x="3593" y="1446"/>
                  </a:cubicBezTo>
                  <a:cubicBezTo>
                    <a:pt x="3577" y="1446"/>
                    <a:pt x="3567" y="1446"/>
                    <a:pt x="3567" y="1446"/>
                  </a:cubicBezTo>
                  <a:cubicBezTo>
                    <a:pt x="3567" y="1446"/>
                    <a:pt x="3940" y="1260"/>
                    <a:pt x="3815" y="950"/>
                  </a:cubicBezTo>
                  <a:cubicBezTo>
                    <a:pt x="3750" y="771"/>
                    <a:pt x="3558" y="729"/>
                    <a:pt x="3389" y="729"/>
                  </a:cubicBezTo>
                  <a:cubicBezTo>
                    <a:pt x="3236" y="729"/>
                    <a:pt x="3102" y="764"/>
                    <a:pt x="3102" y="764"/>
                  </a:cubicBezTo>
                  <a:cubicBezTo>
                    <a:pt x="3102" y="764"/>
                    <a:pt x="3552" y="485"/>
                    <a:pt x="3335" y="144"/>
                  </a:cubicBezTo>
                  <a:cubicBezTo>
                    <a:pt x="3266" y="42"/>
                    <a:pt x="3145" y="0"/>
                    <a:pt x="2992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60"/>
            <p:cNvSpPr/>
            <p:nvPr/>
          </p:nvSpPr>
          <p:spPr>
            <a:xfrm>
              <a:off x="1910875" y="2879575"/>
              <a:ext cx="39575" cy="17850"/>
            </a:xfrm>
            <a:custGeom>
              <a:avLst/>
              <a:gdLst/>
              <a:ahLst/>
              <a:cxnLst/>
              <a:rect l="l" t="t" r="r" b="b"/>
              <a:pathLst>
                <a:path w="1583" h="714" extrusionOk="0">
                  <a:moveTo>
                    <a:pt x="1567" y="1"/>
                  </a:moveTo>
                  <a:cubicBezTo>
                    <a:pt x="900" y="63"/>
                    <a:pt x="217" y="466"/>
                    <a:pt x="0" y="714"/>
                  </a:cubicBezTo>
                  <a:cubicBezTo>
                    <a:pt x="496" y="435"/>
                    <a:pt x="1024" y="202"/>
                    <a:pt x="1582" y="16"/>
                  </a:cubicBezTo>
                  <a:cubicBezTo>
                    <a:pt x="1582" y="1"/>
                    <a:pt x="1582" y="1"/>
                    <a:pt x="15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60"/>
            <p:cNvSpPr/>
            <p:nvPr/>
          </p:nvSpPr>
          <p:spPr>
            <a:xfrm>
              <a:off x="1921525" y="2896625"/>
              <a:ext cx="40925" cy="15825"/>
            </a:xfrm>
            <a:custGeom>
              <a:avLst/>
              <a:gdLst/>
              <a:ahLst/>
              <a:cxnLst/>
              <a:rect l="l" t="t" r="r" b="b"/>
              <a:pathLst>
                <a:path w="1637" h="633" extrusionOk="0">
                  <a:moveTo>
                    <a:pt x="1621" y="1"/>
                  </a:moveTo>
                  <a:cubicBezTo>
                    <a:pt x="970" y="32"/>
                    <a:pt x="241" y="420"/>
                    <a:pt x="8" y="621"/>
                  </a:cubicBezTo>
                  <a:cubicBezTo>
                    <a:pt x="536" y="373"/>
                    <a:pt x="1079" y="172"/>
                    <a:pt x="1637" y="16"/>
                  </a:cubicBezTo>
                  <a:cubicBezTo>
                    <a:pt x="1637" y="16"/>
                    <a:pt x="1637" y="1"/>
                    <a:pt x="1621" y="1"/>
                  </a:cubicBezTo>
                  <a:close/>
                  <a:moveTo>
                    <a:pt x="8" y="621"/>
                  </a:moveTo>
                  <a:lnTo>
                    <a:pt x="8" y="621"/>
                  </a:lnTo>
                  <a:cubicBezTo>
                    <a:pt x="1" y="629"/>
                    <a:pt x="1" y="633"/>
                    <a:pt x="3" y="633"/>
                  </a:cubicBezTo>
                  <a:cubicBezTo>
                    <a:pt x="4" y="633"/>
                    <a:pt x="8" y="629"/>
                    <a:pt x="8" y="6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60"/>
            <p:cNvSpPr/>
            <p:nvPr/>
          </p:nvSpPr>
          <p:spPr>
            <a:xfrm>
              <a:off x="1948475" y="2921450"/>
              <a:ext cx="5850" cy="31425"/>
            </a:xfrm>
            <a:custGeom>
              <a:avLst/>
              <a:gdLst/>
              <a:ahLst/>
              <a:cxnLst/>
              <a:rect l="l" t="t" r="r" b="b"/>
              <a:pathLst>
                <a:path w="234" h="1257" extrusionOk="0">
                  <a:moveTo>
                    <a:pt x="140" y="1"/>
                  </a:moveTo>
                  <a:cubicBezTo>
                    <a:pt x="140" y="202"/>
                    <a:pt x="140" y="419"/>
                    <a:pt x="125" y="636"/>
                  </a:cubicBezTo>
                  <a:cubicBezTo>
                    <a:pt x="125" y="730"/>
                    <a:pt x="94" y="854"/>
                    <a:pt x="78" y="947"/>
                  </a:cubicBezTo>
                  <a:cubicBezTo>
                    <a:pt x="63" y="1040"/>
                    <a:pt x="16" y="1164"/>
                    <a:pt x="1" y="1257"/>
                  </a:cubicBezTo>
                  <a:cubicBezTo>
                    <a:pt x="140" y="1086"/>
                    <a:pt x="218" y="869"/>
                    <a:pt x="218" y="652"/>
                  </a:cubicBezTo>
                  <a:cubicBezTo>
                    <a:pt x="233" y="543"/>
                    <a:pt x="233" y="435"/>
                    <a:pt x="218" y="326"/>
                  </a:cubicBezTo>
                  <a:cubicBezTo>
                    <a:pt x="202" y="202"/>
                    <a:pt x="171" y="109"/>
                    <a:pt x="1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60"/>
            <p:cNvSpPr/>
            <p:nvPr/>
          </p:nvSpPr>
          <p:spPr>
            <a:xfrm>
              <a:off x="2043850" y="2886750"/>
              <a:ext cx="84550" cy="91725"/>
            </a:xfrm>
            <a:custGeom>
              <a:avLst/>
              <a:gdLst/>
              <a:ahLst/>
              <a:cxnLst/>
              <a:rect l="l" t="t" r="r" b="b"/>
              <a:pathLst>
                <a:path w="3382" h="3669" extrusionOk="0">
                  <a:moveTo>
                    <a:pt x="2893" y="1"/>
                  </a:moveTo>
                  <a:cubicBezTo>
                    <a:pt x="2755" y="1"/>
                    <a:pt x="2578" y="47"/>
                    <a:pt x="2358" y="148"/>
                  </a:cubicBezTo>
                  <a:cubicBezTo>
                    <a:pt x="1366" y="582"/>
                    <a:pt x="1" y="1745"/>
                    <a:pt x="1" y="1745"/>
                  </a:cubicBezTo>
                  <a:lnTo>
                    <a:pt x="1707" y="3668"/>
                  </a:lnTo>
                  <a:cubicBezTo>
                    <a:pt x="1707" y="3668"/>
                    <a:pt x="2622" y="2273"/>
                    <a:pt x="3056" y="1311"/>
                  </a:cubicBezTo>
                  <a:cubicBezTo>
                    <a:pt x="3381" y="553"/>
                    <a:pt x="3370" y="1"/>
                    <a:pt x="2893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60"/>
            <p:cNvSpPr/>
            <p:nvPr/>
          </p:nvSpPr>
          <p:spPr>
            <a:xfrm>
              <a:off x="2043850" y="2886750"/>
              <a:ext cx="84550" cy="91725"/>
            </a:xfrm>
            <a:custGeom>
              <a:avLst/>
              <a:gdLst/>
              <a:ahLst/>
              <a:cxnLst/>
              <a:rect l="l" t="t" r="r" b="b"/>
              <a:pathLst>
                <a:path w="3382" h="3669" extrusionOk="0">
                  <a:moveTo>
                    <a:pt x="2893" y="1"/>
                  </a:moveTo>
                  <a:cubicBezTo>
                    <a:pt x="2755" y="1"/>
                    <a:pt x="2578" y="47"/>
                    <a:pt x="2358" y="148"/>
                  </a:cubicBezTo>
                  <a:cubicBezTo>
                    <a:pt x="1366" y="582"/>
                    <a:pt x="1" y="1745"/>
                    <a:pt x="1" y="1745"/>
                  </a:cubicBezTo>
                  <a:lnTo>
                    <a:pt x="1707" y="3668"/>
                  </a:lnTo>
                  <a:cubicBezTo>
                    <a:pt x="1707" y="3668"/>
                    <a:pt x="2622" y="2273"/>
                    <a:pt x="3056" y="1311"/>
                  </a:cubicBezTo>
                  <a:cubicBezTo>
                    <a:pt x="3381" y="553"/>
                    <a:pt x="3370" y="1"/>
                    <a:pt x="2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60"/>
            <p:cNvSpPr/>
            <p:nvPr/>
          </p:nvSpPr>
          <p:spPr>
            <a:xfrm>
              <a:off x="2055100" y="2886950"/>
              <a:ext cx="73300" cy="91525"/>
            </a:xfrm>
            <a:custGeom>
              <a:avLst/>
              <a:gdLst/>
              <a:ahLst/>
              <a:cxnLst/>
              <a:rect l="l" t="t" r="r" b="b"/>
              <a:pathLst>
                <a:path w="2932" h="3661" extrusionOk="0">
                  <a:moveTo>
                    <a:pt x="2482" y="0"/>
                  </a:moveTo>
                  <a:lnTo>
                    <a:pt x="1" y="2249"/>
                  </a:lnTo>
                  <a:lnTo>
                    <a:pt x="1257" y="3660"/>
                  </a:lnTo>
                  <a:cubicBezTo>
                    <a:pt x="1257" y="3660"/>
                    <a:pt x="2156" y="2249"/>
                    <a:pt x="2606" y="1303"/>
                  </a:cubicBezTo>
                  <a:cubicBezTo>
                    <a:pt x="2932" y="574"/>
                    <a:pt x="2932" y="31"/>
                    <a:pt x="24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60"/>
            <p:cNvSpPr/>
            <p:nvPr/>
          </p:nvSpPr>
          <p:spPr>
            <a:xfrm>
              <a:off x="2056275" y="2923400"/>
              <a:ext cx="36850" cy="40725"/>
            </a:xfrm>
            <a:custGeom>
              <a:avLst/>
              <a:gdLst/>
              <a:ahLst/>
              <a:cxnLst/>
              <a:rect l="l" t="t" r="r" b="b"/>
              <a:pathLst>
                <a:path w="1474" h="1629" extrusionOk="0">
                  <a:moveTo>
                    <a:pt x="0" y="0"/>
                  </a:moveTo>
                  <a:lnTo>
                    <a:pt x="0" y="0"/>
                  </a:lnTo>
                  <a:cubicBezTo>
                    <a:pt x="248" y="310"/>
                    <a:pt x="1024" y="1194"/>
                    <a:pt x="1443" y="1629"/>
                  </a:cubicBezTo>
                  <a:lnTo>
                    <a:pt x="1474" y="1598"/>
                  </a:lnTo>
                  <a:cubicBezTo>
                    <a:pt x="1039" y="1024"/>
                    <a:pt x="279" y="26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0"/>
            <p:cNvSpPr/>
            <p:nvPr/>
          </p:nvSpPr>
          <p:spPr>
            <a:xfrm>
              <a:off x="2048900" y="2881175"/>
              <a:ext cx="167150" cy="200775"/>
            </a:xfrm>
            <a:custGeom>
              <a:avLst/>
              <a:gdLst/>
              <a:ahLst/>
              <a:cxnLst/>
              <a:rect l="l" t="t" r="r" b="b"/>
              <a:pathLst>
                <a:path w="6686" h="8031" extrusionOk="0">
                  <a:moveTo>
                    <a:pt x="2811" y="1"/>
                  </a:moveTo>
                  <a:cubicBezTo>
                    <a:pt x="2499" y="1"/>
                    <a:pt x="2170" y="84"/>
                    <a:pt x="1955" y="309"/>
                  </a:cubicBezTo>
                  <a:cubicBezTo>
                    <a:pt x="1071" y="1193"/>
                    <a:pt x="264" y="5691"/>
                    <a:pt x="0" y="7071"/>
                  </a:cubicBezTo>
                  <a:cubicBezTo>
                    <a:pt x="942" y="7713"/>
                    <a:pt x="2031" y="8030"/>
                    <a:pt x="3117" y="8030"/>
                  </a:cubicBezTo>
                  <a:cubicBezTo>
                    <a:pt x="4392" y="8030"/>
                    <a:pt x="5663" y="7593"/>
                    <a:pt x="6685" y="6730"/>
                  </a:cubicBezTo>
                  <a:cubicBezTo>
                    <a:pt x="6297" y="5287"/>
                    <a:pt x="5724" y="3349"/>
                    <a:pt x="5227" y="2372"/>
                  </a:cubicBezTo>
                  <a:cubicBezTo>
                    <a:pt x="4204" y="340"/>
                    <a:pt x="3676" y="185"/>
                    <a:pt x="3366" y="92"/>
                  </a:cubicBezTo>
                  <a:cubicBezTo>
                    <a:pt x="3213" y="36"/>
                    <a:pt x="3015" y="1"/>
                    <a:pt x="2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60"/>
            <p:cNvSpPr/>
            <p:nvPr/>
          </p:nvSpPr>
          <p:spPr>
            <a:xfrm>
              <a:off x="2083400" y="2842650"/>
              <a:ext cx="50825" cy="73075"/>
            </a:xfrm>
            <a:custGeom>
              <a:avLst/>
              <a:gdLst/>
              <a:ahLst/>
              <a:cxnLst/>
              <a:rect l="l" t="t" r="r" b="b"/>
              <a:pathLst>
                <a:path w="2033" h="2923" extrusionOk="0">
                  <a:moveTo>
                    <a:pt x="1697" y="0"/>
                  </a:moveTo>
                  <a:cubicBezTo>
                    <a:pt x="1562" y="0"/>
                    <a:pt x="1" y="625"/>
                    <a:pt x="1" y="625"/>
                  </a:cubicBezTo>
                  <a:cubicBezTo>
                    <a:pt x="125" y="950"/>
                    <a:pt x="218" y="1322"/>
                    <a:pt x="280" y="1679"/>
                  </a:cubicBezTo>
                  <a:lnTo>
                    <a:pt x="280" y="1788"/>
                  </a:lnTo>
                  <a:lnTo>
                    <a:pt x="280" y="1803"/>
                  </a:lnTo>
                  <a:cubicBezTo>
                    <a:pt x="265" y="2067"/>
                    <a:pt x="327" y="2858"/>
                    <a:pt x="730" y="2920"/>
                  </a:cubicBezTo>
                  <a:cubicBezTo>
                    <a:pt x="743" y="2921"/>
                    <a:pt x="757" y="2922"/>
                    <a:pt x="771" y="2922"/>
                  </a:cubicBezTo>
                  <a:cubicBezTo>
                    <a:pt x="1202" y="2922"/>
                    <a:pt x="1792" y="2236"/>
                    <a:pt x="2017" y="1710"/>
                  </a:cubicBezTo>
                  <a:cubicBezTo>
                    <a:pt x="2033" y="1664"/>
                    <a:pt x="1940" y="1307"/>
                    <a:pt x="1831" y="857"/>
                  </a:cubicBezTo>
                  <a:cubicBezTo>
                    <a:pt x="1769" y="593"/>
                    <a:pt x="1722" y="268"/>
                    <a:pt x="1707" y="4"/>
                  </a:cubicBezTo>
                  <a:cubicBezTo>
                    <a:pt x="1707" y="1"/>
                    <a:pt x="1704" y="0"/>
                    <a:pt x="1697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60"/>
            <p:cNvSpPr/>
            <p:nvPr/>
          </p:nvSpPr>
          <p:spPr>
            <a:xfrm>
              <a:off x="2083400" y="2843900"/>
              <a:ext cx="39575" cy="45000"/>
            </a:xfrm>
            <a:custGeom>
              <a:avLst/>
              <a:gdLst/>
              <a:ahLst/>
              <a:cxnLst/>
              <a:rect l="l" t="t" r="r" b="b"/>
              <a:pathLst>
                <a:path w="1583" h="1800" extrusionOk="0">
                  <a:moveTo>
                    <a:pt x="1583" y="1"/>
                  </a:moveTo>
                  <a:lnTo>
                    <a:pt x="1583" y="1"/>
                  </a:lnTo>
                  <a:cubicBezTo>
                    <a:pt x="1211" y="109"/>
                    <a:pt x="1" y="590"/>
                    <a:pt x="1" y="606"/>
                  </a:cubicBezTo>
                  <a:cubicBezTo>
                    <a:pt x="125" y="947"/>
                    <a:pt x="218" y="1288"/>
                    <a:pt x="280" y="1660"/>
                  </a:cubicBezTo>
                  <a:lnTo>
                    <a:pt x="280" y="1784"/>
                  </a:lnTo>
                  <a:lnTo>
                    <a:pt x="280" y="1800"/>
                  </a:lnTo>
                  <a:cubicBezTo>
                    <a:pt x="342" y="1800"/>
                    <a:pt x="404" y="1784"/>
                    <a:pt x="466" y="1784"/>
                  </a:cubicBezTo>
                  <a:cubicBezTo>
                    <a:pt x="1397" y="1645"/>
                    <a:pt x="1567" y="481"/>
                    <a:pt x="15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60"/>
            <p:cNvSpPr/>
            <p:nvPr/>
          </p:nvSpPr>
          <p:spPr>
            <a:xfrm>
              <a:off x="2049275" y="2770475"/>
              <a:ext cx="86900" cy="106975"/>
            </a:xfrm>
            <a:custGeom>
              <a:avLst/>
              <a:gdLst/>
              <a:ahLst/>
              <a:cxnLst/>
              <a:rect l="l" t="t" r="r" b="b"/>
              <a:pathLst>
                <a:path w="3476" h="4279" extrusionOk="0">
                  <a:moveTo>
                    <a:pt x="1778" y="1"/>
                  </a:moveTo>
                  <a:cubicBezTo>
                    <a:pt x="1495" y="1"/>
                    <a:pt x="1218" y="76"/>
                    <a:pt x="994" y="239"/>
                  </a:cubicBezTo>
                  <a:cubicBezTo>
                    <a:pt x="482" y="580"/>
                    <a:pt x="1" y="2938"/>
                    <a:pt x="482" y="3682"/>
                  </a:cubicBezTo>
                  <a:cubicBezTo>
                    <a:pt x="740" y="4093"/>
                    <a:pt x="1149" y="4278"/>
                    <a:pt x="1573" y="4278"/>
                  </a:cubicBezTo>
                  <a:cubicBezTo>
                    <a:pt x="1965" y="4278"/>
                    <a:pt x="2371" y="4120"/>
                    <a:pt x="2684" y="3837"/>
                  </a:cubicBezTo>
                  <a:cubicBezTo>
                    <a:pt x="3118" y="3434"/>
                    <a:pt x="3475" y="1635"/>
                    <a:pt x="3274" y="1014"/>
                  </a:cubicBezTo>
                  <a:cubicBezTo>
                    <a:pt x="3080" y="381"/>
                    <a:pt x="2412" y="1"/>
                    <a:pt x="1778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60"/>
            <p:cNvSpPr/>
            <p:nvPr/>
          </p:nvSpPr>
          <p:spPr>
            <a:xfrm>
              <a:off x="2087675" y="2806875"/>
              <a:ext cx="10875" cy="6800"/>
            </a:xfrm>
            <a:custGeom>
              <a:avLst/>
              <a:gdLst/>
              <a:ahLst/>
              <a:cxnLst/>
              <a:rect l="l" t="t" r="r" b="b"/>
              <a:pathLst>
                <a:path w="435" h="272" extrusionOk="0">
                  <a:moveTo>
                    <a:pt x="164" y="0"/>
                  </a:moveTo>
                  <a:cubicBezTo>
                    <a:pt x="116" y="0"/>
                    <a:pt x="71" y="20"/>
                    <a:pt x="31" y="39"/>
                  </a:cubicBezTo>
                  <a:cubicBezTo>
                    <a:pt x="0" y="55"/>
                    <a:pt x="0" y="101"/>
                    <a:pt x="16" y="132"/>
                  </a:cubicBezTo>
                  <a:cubicBezTo>
                    <a:pt x="62" y="179"/>
                    <a:pt x="109" y="194"/>
                    <a:pt x="171" y="210"/>
                  </a:cubicBezTo>
                  <a:cubicBezTo>
                    <a:pt x="233" y="241"/>
                    <a:pt x="264" y="256"/>
                    <a:pt x="326" y="272"/>
                  </a:cubicBezTo>
                  <a:lnTo>
                    <a:pt x="388" y="272"/>
                  </a:lnTo>
                  <a:cubicBezTo>
                    <a:pt x="419" y="256"/>
                    <a:pt x="435" y="194"/>
                    <a:pt x="419" y="148"/>
                  </a:cubicBezTo>
                  <a:cubicBezTo>
                    <a:pt x="388" y="101"/>
                    <a:pt x="326" y="39"/>
                    <a:pt x="249" y="24"/>
                  </a:cubicBezTo>
                  <a:cubicBezTo>
                    <a:pt x="220" y="7"/>
                    <a:pt x="192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60"/>
            <p:cNvSpPr/>
            <p:nvPr/>
          </p:nvSpPr>
          <p:spPr>
            <a:xfrm>
              <a:off x="2062075" y="2802950"/>
              <a:ext cx="11675" cy="6075"/>
            </a:xfrm>
            <a:custGeom>
              <a:avLst/>
              <a:gdLst/>
              <a:ahLst/>
              <a:cxnLst/>
              <a:rect l="l" t="t" r="r" b="b"/>
              <a:pathLst>
                <a:path w="467" h="243" extrusionOk="0">
                  <a:moveTo>
                    <a:pt x="299" y="0"/>
                  </a:moveTo>
                  <a:cubicBezTo>
                    <a:pt x="283" y="0"/>
                    <a:pt x="266" y="3"/>
                    <a:pt x="249" y="10"/>
                  </a:cubicBezTo>
                  <a:cubicBezTo>
                    <a:pt x="171" y="10"/>
                    <a:pt x="94" y="41"/>
                    <a:pt x="32" y="88"/>
                  </a:cubicBezTo>
                  <a:cubicBezTo>
                    <a:pt x="1" y="119"/>
                    <a:pt x="16" y="181"/>
                    <a:pt x="47" y="212"/>
                  </a:cubicBezTo>
                  <a:cubicBezTo>
                    <a:pt x="47" y="212"/>
                    <a:pt x="78" y="212"/>
                    <a:pt x="94" y="243"/>
                  </a:cubicBezTo>
                  <a:cubicBezTo>
                    <a:pt x="156" y="243"/>
                    <a:pt x="202" y="243"/>
                    <a:pt x="249" y="212"/>
                  </a:cubicBezTo>
                  <a:cubicBezTo>
                    <a:pt x="311" y="212"/>
                    <a:pt x="358" y="196"/>
                    <a:pt x="420" y="181"/>
                  </a:cubicBezTo>
                  <a:cubicBezTo>
                    <a:pt x="435" y="150"/>
                    <a:pt x="466" y="103"/>
                    <a:pt x="435" y="88"/>
                  </a:cubicBezTo>
                  <a:cubicBezTo>
                    <a:pt x="411" y="39"/>
                    <a:pt x="358" y="0"/>
                    <a:pt x="2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60"/>
            <p:cNvSpPr/>
            <p:nvPr/>
          </p:nvSpPr>
          <p:spPr>
            <a:xfrm>
              <a:off x="2080700" y="2852425"/>
              <a:ext cx="5825" cy="2350"/>
            </a:xfrm>
            <a:custGeom>
              <a:avLst/>
              <a:gdLst/>
              <a:ahLst/>
              <a:cxnLst/>
              <a:rect l="l" t="t" r="r" b="b"/>
              <a:pathLst>
                <a:path w="233" h="94" extrusionOk="0">
                  <a:moveTo>
                    <a:pt x="233" y="1"/>
                  </a:moveTo>
                  <a:lnTo>
                    <a:pt x="233" y="1"/>
                  </a:lnTo>
                  <a:cubicBezTo>
                    <a:pt x="202" y="47"/>
                    <a:pt x="155" y="63"/>
                    <a:pt x="124" y="63"/>
                  </a:cubicBezTo>
                  <a:cubicBezTo>
                    <a:pt x="78" y="63"/>
                    <a:pt x="31" y="32"/>
                    <a:pt x="0" y="1"/>
                  </a:cubicBezTo>
                  <a:lnTo>
                    <a:pt x="0" y="1"/>
                  </a:lnTo>
                  <a:cubicBezTo>
                    <a:pt x="31" y="63"/>
                    <a:pt x="78" y="94"/>
                    <a:pt x="140" y="94"/>
                  </a:cubicBezTo>
                  <a:cubicBezTo>
                    <a:pt x="186" y="94"/>
                    <a:pt x="233" y="63"/>
                    <a:pt x="2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60"/>
            <p:cNvSpPr/>
            <p:nvPr/>
          </p:nvSpPr>
          <p:spPr>
            <a:xfrm>
              <a:off x="2068125" y="2807450"/>
              <a:ext cx="17250" cy="38800"/>
            </a:xfrm>
            <a:custGeom>
              <a:avLst/>
              <a:gdLst/>
              <a:ahLst/>
              <a:cxnLst/>
              <a:rect l="l" t="t" r="r" b="b"/>
              <a:pathLst>
                <a:path w="690" h="1552" extrusionOk="0">
                  <a:moveTo>
                    <a:pt x="395" y="1"/>
                  </a:moveTo>
                  <a:cubicBezTo>
                    <a:pt x="224" y="388"/>
                    <a:pt x="100" y="792"/>
                    <a:pt x="7" y="1210"/>
                  </a:cubicBezTo>
                  <a:cubicBezTo>
                    <a:pt x="0" y="1237"/>
                    <a:pt x="30" y="1246"/>
                    <a:pt x="70" y="1246"/>
                  </a:cubicBezTo>
                  <a:cubicBezTo>
                    <a:pt x="124" y="1246"/>
                    <a:pt x="197" y="1228"/>
                    <a:pt x="224" y="1210"/>
                  </a:cubicBezTo>
                  <a:lnTo>
                    <a:pt x="224" y="1210"/>
                  </a:lnTo>
                  <a:cubicBezTo>
                    <a:pt x="224" y="1211"/>
                    <a:pt x="178" y="1350"/>
                    <a:pt x="162" y="1443"/>
                  </a:cubicBezTo>
                  <a:lnTo>
                    <a:pt x="162" y="1474"/>
                  </a:lnTo>
                  <a:lnTo>
                    <a:pt x="162" y="1490"/>
                  </a:lnTo>
                  <a:cubicBezTo>
                    <a:pt x="162" y="1505"/>
                    <a:pt x="162" y="1536"/>
                    <a:pt x="178" y="1536"/>
                  </a:cubicBezTo>
                  <a:lnTo>
                    <a:pt x="224" y="1536"/>
                  </a:lnTo>
                  <a:cubicBezTo>
                    <a:pt x="271" y="1552"/>
                    <a:pt x="317" y="1552"/>
                    <a:pt x="379" y="1552"/>
                  </a:cubicBezTo>
                  <a:cubicBezTo>
                    <a:pt x="488" y="1552"/>
                    <a:pt x="612" y="1490"/>
                    <a:pt x="689" y="1412"/>
                  </a:cubicBezTo>
                  <a:lnTo>
                    <a:pt x="689" y="1412"/>
                  </a:lnTo>
                  <a:cubicBezTo>
                    <a:pt x="599" y="1457"/>
                    <a:pt x="509" y="1481"/>
                    <a:pt x="421" y="1481"/>
                  </a:cubicBezTo>
                  <a:cubicBezTo>
                    <a:pt x="359" y="1481"/>
                    <a:pt x="298" y="1469"/>
                    <a:pt x="240" y="1443"/>
                  </a:cubicBezTo>
                  <a:cubicBezTo>
                    <a:pt x="240" y="1412"/>
                    <a:pt x="333" y="1133"/>
                    <a:pt x="317" y="1133"/>
                  </a:cubicBezTo>
                  <a:cubicBezTo>
                    <a:pt x="240" y="1133"/>
                    <a:pt x="162" y="1133"/>
                    <a:pt x="100" y="1164"/>
                  </a:cubicBezTo>
                  <a:cubicBezTo>
                    <a:pt x="178" y="776"/>
                    <a:pt x="333" y="404"/>
                    <a:pt x="410" y="16"/>
                  </a:cubicBezTo>
                  <a:lnTo>
                    <a:pt x="4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60"/>
            <p:cNvSpPr/>
            <p:nvPr/>
          </p:nvSpPr>
          <p:spPr>
            <a:xfrm>
              <a:off x="2074875" y="2843125"/>
              <a:ext cx="10875" cy="7400"/>
            </a:xfrm>
            <a:custGeom>
              <a:avLst/>
              <a:gdLst/>
              <a:ahLst/>
              <a:cxnLst/>
              <a:rect l="l" t="t" r="r" b="b"/>
              <a:pathLst>
                <a:path w="435" h="296" extrusionOk="0">
                  <a:moveTo>
                    <a:pt x="419" y="1"/>
                  </a:moveTo>
                  <a:cubicBezTo>
                    <a:pt x="317" y="39"/>
                    <a:pt x="205" y="67"/>
                    <a:pt x="82" y="67"/>
                  </a:cubicBezTo>
                  <a:cubicBezTo>
                    <a:pt x="55" y="67"/>
                    <a:pt x="28" y="65"/>
                    <a:pt x="1" y="63"/>
                  </a:cubicBezTo>
                  <a:lnTo>
                    <a:pt x="1" y="63"/>
                  </a:lnTo>
                  <a:cubicBezTo>
                    <a:pt x="47" y="140"/>
                    <a:pt x="109" y="202"/>
                    <a:pt x="187" y="249"/>
                  </a:cubicBezTo>
                  <a:cubicBezTo>
                    <a:pt x="218" y="280"/>
                    <a:pt x="264" y="295"/>
                    <a:pt x="311" y="295"/>
                  </a:cubicBezTo>
                  <a:cubicBezTo>
                    <a:pt x="419" y="295"/>
                    <a:pt x="435" y="202"/>
                    <a:pt x="435" y="125"/>
                  </a:cubicBezTo>
                  <a:cubicBezTo>
                    <a:pt x="435" y="78"/>
                    <a:pt x="419" y="47"/>
                    <a:pt x="4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60"/>
            <p:cNvSpPr/>
            <p:nvPr/>
          </p:nvSpPr>
          <p:spPr>
            <a:xfrm>
              <a:off x="2079525" y="2845875"/>
              <a:ext cx="6225" cy="4650"/>
            </a:xfrm>
            <a:custGeom>
              <a:avLst/>
              <a:gdLst/>
              <a:ahLst/>
              <a:cxnLst/>
              <a:rect l="l" t="t" r="r" b="b"/>
              <a:pathLst>
                <a:path w="249" h="186" extrusionOk="0">
                  <a:moveTo>
                    <a:pt x="188" y="1"/>
                  </a:moveTo>
                  <a:cubicBezTo>
                    <a:pt x="109" y="1"/>
                    <a:pt x="25" y="65"/>
                    <a:pt x="1" y="139"/>
                  </a:cubicBezTo>
                  <a:cubicBezTo>
                    <a:pt x="32" y="170"/>
                    <a:pt x="78" y="185"/>
                    <a:pt x="125" y="185"/>
                  </a:cubicBezTo>
                  <a:cubicBezTo>
                    <a:pt x="233" y="185"/>
                    <a:pt x="249" y="92"/>
                    <a:pt x="249" y="15"/>
                  </a:cubicBezTo>
                  <a:cubicBezTo>
                    <a:pt x="230" y="5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60"/>
            <p:cNvSpPr/>
            <p:nvPr/>
          </p:nvSpPr>
          <p:spPr>
            <a:xfrm>
              <a:off x="2061300" y="2815975"/>
              <a:ext cx="8550" cy="8575"/>
            </a:xfrm>
            <a:custGeom>
              <a:avLst/>
              <a:gdLst/>
              <a:ahLst/>
              <a:cxnLst/>
              <a:rect l="l" t="t" r="r" b="b"/>
              <a:pathLst>
                <a:path w="342" h="343" extrusionOk="0">
                  <a:moveTo>
                    <a:pt x="64" y="154"/>
                  </a:moveTo>
                  <a:lnTo>
                    <a:pt x="64" y="154"/>
                  </a:lnTo>
                  <a:cubicBezTo>
                    <a:pt x="47" y="186"/>
                    <a:pt x="24" y="230"/>
                    <a:pt x="1" y="265"/>
                  </a:cubicBezTo>
                  <a:cubicBezTo>
                    <a:pt x="34" y="232"/>
                    <a:pt x="51" y="191"/>
                    <a:pt x="64" y="154"/>
                  </a:cubicBezTo>
                  <a:close/>
                  <a:moveTo>
                    <a:pt x="233" y="1"/>
                  </a:moveTo>
                  <a:cubicBezTo>
                    <a:pt x="202" y="1"/>
                    <a:pt x="187" y="1"/>
                    <a:pt x="140" y="32"/>
                  </a:cubicBezTo>
                  <a:cubicBezTo>
                    <a:pt x="125" y="47"/>
                    <a:pt x="109" y="79"/>
                    <a:pt x="78" y="110"/>
                  </a:cubicBezTo>
                  <a:cubicBezTo>
                    <a:pt x="74" y="123"/>
                    <a:pt x="69" y="138"/>
                    <a:pt x="64" y="154"/>
                  </a:cubicBezTo>
                  <a:lnTo>
                    <a:pt x="64" y="154"/>
                  </a:lnTo>
                  <a:cubicBezTo>
                    <a:pt x="70" y="143"/>
                    <a:pt x="74" y="133"/>
                    <a:pt x="78" y="125"/>
                  </a:cubicBezTo>
                  <a:cubicBezTo>
                    <a:pt x="125" y="79"/>
                    <a:pt x="156" y="63"/>
                    <a:pt x="202" y="63"/>
                  </a:cubicBezTo>
                  <a:cubicBezTo>
                    <a:pt x="233" y="79"/>
                    <a:pt x="264" y="125"/>
                    <a:pt x="264" y="187"/>
                  </a:cubicBezTo>
                  <a:lnTo>
                    <a:pt x="264" y="265"/>
                  </a:lnTo>
                  <a:cubicBezTo>
                    <a:pt x="264" y="280"/>
                    <a:pt x="233" y="311"/>
                    <a:pt x="233" y="342"/>
                  </a:cubicBezTo>
                  <a:cubicBezTo>
                    <a:pt x="280" y="311"/>
                    <a:pt x="295" y="280"/>
                    <a:pt x="295" y="234"/>
                  </a:cubicBezTo>
                  <a:cubicBezTo>
                    <a:pt x="311" y="218"/>
                    <a:pt x="311" y="203"/>
                    <a:pt x="311" y="172"/>
                  </a:cubicBezTo>
                  <a:cubicBezTo>
                    <a:pt x="342" y="141"/>
                    <a:pt x="342" y="125"/>
                    <a:pt x="311" y="79"/>
                  </a:cubicBezTo>
                  <a:cubicBezTo>
                    <a:pt x="295" y="47"/>
                    <a:pt x="280" y="32"/>
                    <a:pt x="2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60"/>
            <p:cNvSpPr/>
            <p:nvPr/>
          </p:nvSpPr>
          <p:spPr>
            <a:xfrm>
              <a:off x="2086125" y="2820875"/>
              <a:ext cx="7400" cy="8325"/>
            </a:xfrm>
            <a:custGeom>
              <a:avLst/>
              <a:gdLst/>
              <a:ahLst/>
              <a:cxnLst/>
              <a:rect l="l" t="t" r="r" b="b"/>
              <a:pathLst>
                <a:path w="296" h="333" extrusionOk="0">
                  <a:moveTo>
                    <a:pt x="165" y="0"/>
                  </a:moveTo>
                  <a:cubicBezTo>
                    <a:pt x="137" y="0"/>
                    <a:pt x="115" y="11"/>
                    <a:pt x="93" y="22"/>
                  </a:cubicBezTo>
                  <a:cubicBezTo>
                    <a:pt x="62" y="38"/>
                    <a:pt x="47" y="69"/>
                    <a:pt x="47" y="100"/>
                  </a:cubicBezTo>
                  <a:cubicBezTo>
                    <a:pt x="16" y="162"/>
                    <a:pt x="0" y="224"/>
                    <a:pt x="16" y="317"/>
                  </a:cubicBezTo>
                  <a:cubicBezTo>
                    <a:pt x="47" y="255"/>
                    <a:pt x="62" y="224"/>
                    <a:pt x="78" y="162"/>
                  </a:cubicBezTo>
                  <a:cubicBezTo>
                    <a:pt x="93" y="100"/>
                    <a:pt x="140" y="84"/>
                    <a:pt x="171" y="84"/>
                  </a:cubicBezTo>
                  <a:cubicBezTo>
                    <a:pt x="218" y="84"/>
                    <a:pt x="249" y="115"/>
                    <a:pt x="249" y="177"/>
                  </a:cubicBezTo>
                  <a:lnTo>
                    <a:pt x="249" y="255"/>
                  </a:lnTo>
                  <a:lnTo>
                    <a:pt x="249" y="332"/>
                  </a:lnTo>
                  <a:cubicBezTo>
                    <a:pt x="280" y="301"/>
                    <a:pt x="295" y="255"/>
                    <a:pt x="295" y="224"/>
                  </a:cubicBezTo>
                  <a:lnTo>
                    <a:pt x="295" y="162"/>
                  </a:lnTo>
                  <a:cubicBezTo>
                    <a:pt x="295" y="115"/>
                    <a:pt x="295" y="84"/>
                    <a:pt x="280" y="69"/>
                  </a:cubicBezTo>
                  <a:cubicBezTo>
                    <a:pt x="249" y="22"/>
                    <a:pt x="233" y="7"/>
                    <a:pt x="202" y="7"/>
                  </a:cubicBezTo>
                  <a:cubicBezTo>
                    <a:pt x="188" y="2"/>
                    <a:pt x="176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60"/>
            <p:cNvSpPr/>
            <p:nvPr/>
          </p:nvSpPr>
          <p:spPr>
            <a:xfrm>
              <a:off x="2061300" y="2768400"/>
              <a:ext cx="88425" cy="70500"/>
            </a:xfrm>
            <a:custGeom>
              <a:avLst/>
              <a:gdLst/>
              <a:ahLst/>
              <a:cxnLst/>
              <a:rect l="l" t="t" r="r" b="b"/>
              <a:pathLst>
                <a:path w="3537" h="2820" extrusionOk="0">
                  <a:moveTo>
                    <a:pt x="1468" y="1"/>
                  </a:moveTo>
                  <a:cubicBezTo>
                    <a:pt x="1228" y="1"/>
                    <a:pt x="1071" y="58"/>
                    <a:pt x="1071" y="58"/>
                  </a:cubicBezTo>
                  <a:cubicBezTo>
                    <a:pt x="78" y="167"/>
                    <a:pt x="1" y="1268"/>
                    <a:pt x="1" y="1268"/>
                  </a:cubicBezTo>
                  <a:cubicBezTo>
                    <a:pt x="497" y="1175"/>
                    <a:pt x="1040" y="508"/>
                    <a:pt x="1040" y="508"/>
                  </a:cubicBezTo>
                  <a:cubicBezTo>
                    <a:pt x="1102" y="1563"/>
                    <a:pt x="2234" y="2059"/>
                    <a:pt x="2234" y="2059"/>
                  </a:cubicBezTo>
                  <a:cubicBezTo>
                    <a:pt x="2234" y="2059"/>
                    <a:pt x="2327" y="2679"/>
                    <a:pt x="2436" y="2788"/>
                  </a:cubicBezTo>
                  <a:lnTo>
                    <a:pt x="2715" y="2819"/>
                  </a:lnTo>
                  <a:cubicBezTo>
                    <a:pt x="2715" y="2819"/>
                    <a:pt x="3537" y="1640"/>
                    <a:pt x="2777" y="694"/>
                  </a:cubicBezTo>
                  <a:cubicBezTo>
                    <a:pt x="2320" y="119"/>
                    <a:pt x="1810" y="1"/>
                    <a:pt x="1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60"/>
            <p:cNvSpPr/>
            <p:nvPr/>
          </p:nvSpPr>
          <p:spPr>
            <a:xfrm>
              <a:off x="2086125" y="2776525"/>
              <a:ext cx="28725" cy="44525"/>
            </a:xfrm>
            <a:custGeom>
              <a:avLst/>
              <a:gdLst/>
              <a:ahLst/>
              <a:cxnLst/>
              <a:rect l="l" t="t" r="r" b="b"/>
              <a:pathLst>
                <a:path w="1149" h="1781" extrusionOk="0">
                  <a:moveTo>
                    <a:pt x="86" y="1"/>
                  </a:moveTo>
                  <a:cubicBezTo>
                    <a:pt x="82" y="1"/>
                    <a:pt x="78" y="5"/>
                    <a:pt x="78" y="12"/>
                  </a:cubicBezTo>
                  <a:cubicBezTo>
                    <a:pt x="16" y="183"/>
                    <a:pt x="0" y="369"/>
                    <a:pt x="16" y="540"/>
                  </a:cubicBezTo>
                  <a:cubicBezTo>
                    <a:pt x="62" y="726"/>
                    <a:pt x="140" y="912"/>
                    <a:pt x="233" y="1067"/>
                  </a:cubicBezTo>
                  <a:cubicBezTo>
                    <a:pt x="326" y="1222"/>
                    <a:pt x="450" y="1377"/>
                    <a:pt x="590" y="1486"/>
                  </a:cubicBezTo>
                  <a:cubicBezTo>
                    <a:pt x="760" y="1610"/>
                    <a:pt x="946" y="1703"/>
                    <a:pt x="1148" y="1781"/>
                  </a:cubicBezTo>
                  <a:lnTo>
                    <a:pt x="1148" y="1765"/>
                  </a:lnTo>
                  <a:cubicBezTo>
                    <a:pt x="946" y="1688"/>
                    <a:pt x="776" y="1579"/>
                    <a:pt x="621" y="1455"/>
                  </a:cubicBezTo>
                  <a:cubicBezTo>
                    <a:pt x="481" y="1315"/>
                    <a:pt x="373" y="1176"/>
                    <a:pt x="295" y="1021"/>
                  </a:cubicBezTo>
                  <a:cubicBezTo>
                    <a:pt x="202" y="866"/>
                    <a:pt x="140" y="710"/>
                    <a:pt x="93" y="540"/>
                  </a:cubicBezTo>
                  <a:cubicBezTo>
                    <a:pt x="62" y="369"/>
                    <a:pt x="62" y="183"/>
                    <a:pt x="93" y="12"/>
                  </a:cubicBezTo>
                  <a:cubicBezTo>
                    <a:pt x="93" y="5"/>
                    <a:pt x="90" y="1"/>
                    <a:pt x="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60"/>
            <p:cNvSpPr/>
            <p:nvPr/>
          </p:nvSpPr>
          <p:spPr>
            <a:xfrm>
              <a:off x="2116375" y="2820775"/>
              <a:ext cx="26000" cy="28950"/>
            </a:xfrm>
            <a:custGeom>
              <a:avLst/>
              <a:gdLst/>
              <a:ahLst/>
              <a:cxnLst/>
              <a:rect l="l" t="t" r="r" b="b"/>
              <a:pathLst>
                <a:path w="1040" h="1158" extrusionOk="0">
                  <a:moveTo>
                    <a:pt x="698" y="0"/>
                  </a:moveTo>
                  <a:cubicBezTo>
                    <a:pt x="448" y="0"/>
                    <a:pt x="109" y="460"/>
                    <a:pt x="109" y="460"/>
                  </a:cubicBezTo>
                  <a:lnTo>
                    <a:pt x="0" y="941"/>
                  </a:lnTo>
                  <a:lnTo>
                    <a:pt x="0" y="957"/>
                  </a:lnTo>
                  <a:cubicBezTo>
                    <a:pt x="34" y="1082"/>
                    <a:pt x="153" y="1157"/>
                    <a:pt x="275" y="1157"/>
                  </a:cubicBezTo>
                  <a:cubicBezTo>
                    <a:pt x="318" y="1157"/>
                    <a:pt x="362" y="1148"/>
                    <a:pt x="403" y="1127"/>
                  </a:cubicBezTo>
                  <a:cubicBezTo>
                    <a:pt x="729" y="1019"/>
                    <a:pt x="1039" y="181"/>
                    <a:pt x="791" y="26"/>
                  </a:cubicBezTo>
                  <a:cubicBezTo>
                    <a:pt x="762" y="8"/>
                    <a:pt x="731" y="0"/>
                    <a:pt x="698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60"/>
            <p:cNvSpPr/>
            <p:nvPr/>
          </p:nvSpPr>
          <p:spPr>
            <a:xfrm>
              <a:off x="2120250" y="2827625"/>
              <a:ext cx="13600" cy="17250"/>
            </a:xfrm>
            <a:custGeom>
              <a:avLst/>
              <a:gdLst/>
              <a:ahLst/>
              <a:cxnLst/>
              <a:rect l="l" t="t" r="r" b="b"/>
              <a:pathLst>
                <a:path w="544" h="690" extrusionOk="0">
                  <a:moveTo>
                    <a:pt x="543" y="0"/>
                  </a:moveTo>
                  <a:lnTo>
                    <a:pt x="543" y="0"/>
                  </a:lnTo>
                  <a:cubicBezTo>
                    <a:pt x="233" y="31"/>
                    <a:pt x="16" y="419"/>
                    <a:pt x="0" y="667"/>
                  </a:cubicBezTo>
                  <a:cubicBezTo>
                    <a:pt x="0" y="678"/>
                    <a:pt x="8" y="689"/>
                    <a:pt x="18" y="689"/>
                  </a:cubicBezTo>
                  <a:cubicBezTo>
                    <a:pt x="22" y="689"/>
                    <a:pt x="27" y="687"/>
                    <a:pt x="31" y="683"/>
                  </a:cubicBezTo>
                  <a:lnTo>
                    <a:pt x="155" y="512"/>
                  </a:lnTo>
                  <a:cubicBezTo>
                    <a:pt x="191" y="465"/>
                    <a:pt x="245" y="444"/>
                    <a:pt x="302" y="444"/>
                  </a:cubicBezTo>
                  <a:cubicBezTo>
                    <a:pt x="320" y="444"/>
                    <a:pt x="339" y="446"/>
                    <a:pt x="357" y="450"/>
                  </a:cubicBezTo>
                  <a:lnTo>
                    <a:pt x="341" y="435"/>
                  </a:lnTo>
                  <a:cubicBezTo>
                    <a:pt x="316" y="414"/>
                    <a:pt x="288" y="405"/>
                    <a:pt x="260" y="405"/>
                  </a:cubicBezTo>
                  <a:cubicBezTo>
                    <a:pt x="205" y="405"/>
                    <a:pt x="150" y="440"/>
                    <a:pt x="109" y="481"/>
                  </a:cubicBezTo>
                  <a:cubicBezTo>
                    <a:pt x="186" y="295"/>
                    <a:pt x="326" y="78"/>
                    <a:pt x="5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60"/>
            <p:cNvSpPr/>
            <p:nvPr/>
          </p:nvSpPr>
          <p:spPr>
            <a:xfrm>
              <a:off x="2080700" y="2857850"/>
              <a:ext cx="7375" cy="9350"/>
            </a:xfrm>
            <a:custGeom>
              <a:avLst/>
              <a:gdLst/>
              <a:ahLst/>
              <a:cxnLst/>
              <a:rect l="l" t="t" r="r" b="b"/>
              <a:pathLst>
                <a:path w="295" h="374" extrusionOk="0">
                  <a:moveTo>
                    <a:pt x="279" y="1"/>
                  </a:moveTo>
                  <a:lnTo>
                    <a:pt x="279" y="1"/>
                  </a:lnTo>
                  <a:cubicBezTo>
                    <a:pt x="246" y="34"/>
                    <a:pt x="204" y="50"/>
                    <a:pt x="160" y="50"/>
                  </a:cubicBezTo>
                  <a:cubicBezTo>
                    <a:pt x="122" y="50"/>
                    <a:pt x="83" y="38"/>
                    <a:pt x="47" y="17"/>
                  </a:cubicBezTo>
                  <a:lnTo>
                    <a:pt x="47" y="17"/>
                  </a:lnTo>
                  <a:cubicBezTo>
                    <a:pt x="0" y="141"/>
                    <a:pt x="31" y="234"/>
                    <a:pt x="109" y="311"/>
                  </a:cubicBezTo>
                  <a:lnTo>
                    <a:pt x="109" y="218"/>
                  </a:lnTo>
                  <a:cubicBezTo>
                    <a:pt x="109" y="265"/>
                    <a:pt x="124" y="327"/>
                    <a:pt x="155" y="373"/>
                  </a:cubicBezTo>
                  <a:cubicBezTo>
                    <a:pt x="202" y="296"/>
                    <a:pt x="233" y="218"/>
                    <a:pt x="233" y="141"/>
                  </a:cubicBezTo>
                  <a:lnTo>
                    <a:pt x="233" y="218"/>
                  </a:lnTo>
                  <a:cubicBezTo>
                    <a:pt x="279" y="156"/>
                    <a:pt x="295" y="79"/>
                    <a:pt x="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60"/>
            <p:cNvSpPr/>
            <p:nvPr/>
          </p:nvSpPr>
          <p:spPr>
            <a:xfrm>
              <a:off x="1973800" y="2898875"/>
              <a:ext cx="184325" cy="158425"/>
            </a:xfrm>
            <a:custGeom>
              <a:avLst/>
              <a:gdLst/>
              <a:ahLst/>
              <a:cxnLst/>
              <a:rect l="l" t="t" r="r" b="b"/>
              <a:pathLst>
                <a:path w="7373" h="6337" extrusionOk="0">
                  <a:moveTo>
                    <a:pt x="6885" y="0"/>
                  </a:moveTo>
                  <a:cubicBezTo>
                    <a:pt x="6680" y="0"/>
                    <a:pt x="6399" y="222"/>
                    <a:pt x="6044" y="779"/>
                  </a:cubicBezTo>
                  <a:cubicBezTo>
                    <a:pt x="4879" y="2619"/>
                    <a:pt x="4517" y="3277"/>
                    <a:pt x="4419" y="3277"/>
                  </a:cubicBezTo>
                  <a:cubicBezTo>
                    <a:pt x="4418" y="3277"/>
                    <a:pt x="4417" y="3277"/>
                    <a:pt x="4416" y="3277"/>
                  </a:cubicBezTo>
                  <a:cubicBezTo>
                    <a:pt x="4354" y="3277"/>
                    <a:pt x="3439" y="2206"/>
                    <a:pt x="2756" y="1555"/>
                  </a:cubicBezTo>
                  <a:cubicBezTo>
                    <a:pt x="2737" y="1536"/>
                    <a:pt x="2708" y="1526"/>
                    <a:pt x="2671" y="1526"/>
                  </a:cubicBezTo>
                  <a:cubicBezTo>
                    <a:pt x="2146" y="1526"/>
                    <a:pt x="1" y="3354"/>
                    <a:pt x="290" y="3571"/>
                  </a:cubicBezTo>
                  <a:cubicBezTo>
                    <a:pt x="982" y="4101"/>
                    <a:pt x="3295" y="6336"/>
                    <a:pt x="4802" y="6336"/>
                  </a:cubicBezTo>
                  <a:cubicBezTo>
                    <a:pt x="4882" y="6336"/>
                    <a:pt x="4961" y="6330"/>
                    <a:pt x="5036" y="6316"/>
                  </a:cubicBezTo>
                  <a:cubicBezTo>
                    <a:pt x="5595" y="6223"/>
                    <a:pt x="6789" y="4347"/>
                    <a:pt x="7254" y="1446"/>
                  </a:cubicBezTo>
                  <a:cubicBezTo>
                    <a:pt x="7373" y="685"/>
                    <a:pt x="7246" y="0"/>
                    <a:pt x="6885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60"/>
            <p:cNvSpPr/>
            <p:nvPr/>
          </p:nvSpPr>
          <p:spPr>
            <a:xfrm>
              <a:off x="1929875" y="2863825"/>
              <a:ext cx="114000" cy="129775"/>
            </a:xfrm>
            <a:custGeom>
              <a:avLst/>
              <a:gdLst/>
              <a:ahLst/>
              <a:cxnLst/>
              <a:rect l="l" t="t" r="r" b="b"/>
              <a:pathLst>
                <a:path w="4560" h="5191" extrusionOk="0">
                  <a:moveTo>
                    <a:pt x="1047" y="0"/>
                  </a:moveTo>
                  <a:cubicBezTo>
                    <a:pt x="872" y="0"/>
                    <a:pt x="735" y="44"/>
                    <a:pt x="667" y="150"/>
                  </a:cubicBezTo>
                  <a:cubicBezTo>
                    <a:pt x="450" y="460"/>
                    <a:pt x="1272" y="910"/>
                    <a:pt x="1272" y="910"/>
                  </a:cubicBezTo>
                  <a:cubicBezTo>
                    <a:pt x="1117" y="910"/>
                    <a:pt x="962" y="956"/>
                    <a:pt x="822" y="1065"/>
                  </a:cubicBezTo>
                  <a:cubicBezTo>
                    <a:pt x="605" y="1251"/>
                    <a:pt x="822" y="1654"/>
                    <a:pt x="822" y="1654"/>
                  </a:cubicBezTo>
                  <a:cubicBezTo>
                    <a:pt x="651" y="1701"/>
                    <a:pt x="496" y="1778"/>
                    <a:pt x="372" y="1902"/>
                  </a:cubicBezTo>
                  <a:cubicBezTo>
                    <a:pt x="202" y="2119"/>
                    <a:pt x="357" y="2569"/>
                    <a:pt x="357" y="2569"/>
                  </a:cubicBezTo>
                  <a:cubicBezTo>
                    <a:pt x="217" y="2678"/>
                    <a:pt x="140" y="2864"/>
                    <a:pt x="109" y="3035"/>
                  </a:cubicBezTo>
                  <a:cubicBezTo>
                    <a:pt x="0" y="3826"/>
                    <a:pt x="1737" y="4958"/>
                    <a:pt x="2295" y="5190"/>
                  </a:cubicBezTo>
                  <a:lnTo>
                    <a:pt x="4560" y="3128"/>
                  </a:lnTo>
                  <a:cubicBezTo>
                    <a:pt x="4560" y="3128"/>
                    <a:pt x="3707" y="1251"/>
                    <a:pt x="3024" y="770"/>
                  </a:cubicBezTo>
                  <a:cubicBezTo>
                    <a:pt x="2759" y="541"/>
                    <a:pt x="1664" y="0"/>
                    <a:pt x="1047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60"/>
            <p:cNvSpPr/>
            <p:nvPr/>
          </p:nvSpPr>
          <p:spPr>
            <a:xfrm>
              <a:off x="1961650" y="2885775"/>
              <a:ext cx="34925" cy="17475"/>
            </a:xfrm>
            <a:custGeom>
              <a:avLst/>
              <a:gdLst/>
              <a:ahLst/>
              <a:cxnLst/>
              <a:rect l="l" t="t" r="r" b="b"/>
              <a:pathLst>
                <a:path w="1397" h="699" extrusionOk="0">
                  <a:moveTo>
                    <a:pt x="16" y="1"/>
                  </a:moveTo>
                  <a:cubicBezTo>
                    <a:pt x="1" y="1"/>
                    <a:pt x="1" y="32"/>
                    <a:pt x="1" y="47"/>
                  </a:cubicBezTo>
                  <a:cubicBezTo>
                    <a:pt x="435" y="280"/>
                    <a:pt x="947" y="435"/>
                    <a:pt x="1381" y="699"/>
                  </a:cubicBezTo>
                  <a:lnTo>
                    <a:pt x="1397" y="699"/>
                  </a:lnTo>
                  <a:lnTo>
                    <a:pt x="1397" y="683"/>
                  </a:lnTo>
                  <a:cubicBezTo>
                    <a:pt x="947" y="419"/>
                    <a:pt x="497" y="156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60"/>
            <p:cNvSpPr/>
            <p:nvPr/>
          </p:nvSpPr>
          <p:spPr>
            <a:xfrm>
              <a:off x="1950800" y="2904775"/>
              <a:ext cx="30650" cy="21350"/>
            </a:xfrm>
            <a:custGeom>
              <a:avLst/>
              <a:gdLst/>
              <a:ahLst/>
              <a:cxnLst/>
              <a:rect l="l" t="t" r="r" b="b"/>
              <a:pathLst>
                <a:path w="1226" h="854" extrusionOk="0">
                  <a:moveTo>
                    <a:pt x="32" y="1"/>
                  </a:moveTo>
                  <a:cubicBezTo>
                    <a:pt x="1" y="1"/>
                    <a:pt x="1" y="16"/>
                    <a:pt x="32" y="47"/>
                  </a:cubicBezTo>
                  <a:cubicBezTo>
                    <a:pt x="125" y="125"/>
                    <a:pt x="218" y="171"/>
                    <a:pt x="311" y="233"/>
                  </a:cubicBezTo>
                  <a:lnTo>
                    <a:pt x="621" y="435"/>
                  </a:lnTo>
                  <a:cubicBezTo>
                    <a:pt x="823" y="559"/>
                    <a:pt x="1024" y="714"/>
                    <a:pt x="1226" y="854"/>
                  </a:cubicBezTo>
                  <a:lnTo>
                    <a:pt x="1226" y="838"/>
                  </a:lnTo>
                  <a:cubicBezTo>
                    <a:pt x="1055" y="683"/>
                    <a:pt x="838" y="528"/>
                    <a:pt x="636" y="388"/>
                  </a:cubicBezTo>
                  <a:cubicBezTo>
                    <a:pt x="528" y="311"/>
                    <a:pt x="435" y="249"/>
                    <a:pt x="342" y="171"/>
                  </a:cubicBezTo>
                  <a:cubicBezTo>
                    <a:pt x="233" y="94"/>
                    <a:pt x="140" y="47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60"/>
            <p:cNvSpPr/>
            <p:nvPr/>
          </p:nvSpPr>
          <p:spPr>
            <a:xfrm>
              <a:off x="1939175" y="2928050"/>
              <a:ext cx="27150" cy="19400"/>
            </a:xfrm>
            <a:custGeom>
              <a:avLst/>
              <a:gdLst/>
              <a:ahLst/>
              <a:cxnLst/>
              <a:rect l="l" t="t" r="r" b="b"/>
              <a:pathLst>
                <a:path w="1086" h="776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93"/>
                    <a:pt x="140" y="155"/>
                    <a:pt x="264" y="202"/>
                  </a:cubicBezTo>
                  <a:lnTo>
                    <a:pt x="528" y="388"/>
                  </a:lnTo>
                  <a:cubicBezTo>
                    <a:pt x="698" y="528"/>
                    <a:pt x="900" y="636"/>
                    <a:pt x="1086" y="776"/>
                  </a:cubicBezTo>
                  <a:lnTo>
                    <a:pt x="1086" y="760"/>
                  </a:lnTo>
                  <a:cubicBezTo>
                    <a:pt x="915" y="636"/>
                    <a:pt x="729" y="512"/>
                    <a:pt x="543" y="372"/>
                  </a:cubicBezTo>
                  <a:cubicBezTo>
                    <a:pt x="450" y="310"/>
                    <a:pt x="373" y="233"/>
                    <a:pt x="279" y="171"/>
                  </a:cubicBezTo>
                  <a:cubicBezTo>
                    <a:pt x="202" y="93"/>
                    <a:pt x="109" y="4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60"/>
            <p:cNvSpPr/>
            <p:nvPr/>
          </p:nvSpPr>
          <p:spPr>
            <a:xfrm>
              <a:off x="1931425" y="2862825"/>
              <a:ext cx="99675" cy="164900"/>
            </a:xfrm>
            <a:custGeom>
              <a:avLst/>
              <a:gdLst/>
              <a:ahLst/>
              <a:cxnLst/>
              <a:rect l="l" t="t" r="r" b="b"/>
              <a:pathLst>
                <a:path w="3987" h="6596" extrusionOk="0">
                  <a:moveTo>
                    <a:pt x="914" y="1"/>
                  </a:moveTo>
                  <a:cubicBezTo>
                    <a:pt x="930" y="1"/>
                    <a:pt x="946" y="2"/>
                    <a:pt x="962" y="4"/>
                  </a:cubicBezTo>
                  <a:cubicBezTo>
                    <a:pt x="946" y="2"/>
                    <a:pt x="930" y="1"/>
                    <a:pt x="914" y="1"/>
                  </a:cubicBezTo>
                  <a:close/>
                  <a:moveTo>
                    <a:pt x="908" y="1"/>
                  </a:moveTo>
                  <a:cubicBezTo>
                    <a:pt x="791" y="1"/>
                    <a:pt x="686" y="45"/>
                    <a:pt x="605" y="112"/>
                  </a:cubicBezTo>
                  <a:cubicBezTo>
                    <a:pt x="574" y="143"/>
                    <a:pt x="543" y="221"/>
                    <a:pt x="543" y="283"/>
                  </a:cubicBezTo>
                  <a:cubicBezTo>
                    <a:pt x="574" y="345"/>
                    <a:pt x="589" y="391"/>
                    <a:pt x="620" y="453"/>
                  </a:cubicBezTo>
                  <a:cubicBezTo>
                    <a:pt x="698" y="577"/>
                    <a:pt x="807" y="655"/>
                    <a:pt x="900" y="733"/>
                  </a:cubicBezTo>
                  <a:cubicBezTo>
                    <a:pt x="969" y="767"/>
                    <a:pt x="1038" y="819"/>
                    <a:pt x="1119" y="868"/>
                  </a:cubicBezTo>
                  <a:lnTo>
                    <a:pt x="1119" y="868"/>
                  </a:lnTo>
                  <a:cubicBezTo>
                    <a:pt x="1060" y="880"/>
                    <a:pt x="998" y="899"/>
                    <a:pt x="931" y="919"/>
                  </a:cubicBezTo>
                  <a:cubicBezTo>
                    <a:pt x="838" y="965"/>
                    <a:pt x="760" y="1043"/>
                    <a:pt x="698" y="1120"/>
                  </a:cubicBezTo>
                  <a:cubicBezTo>
                    <a:pt x="688" y="1150"/>
                    <a:pt x="680" y="1182"/>
                    <a:pt x="673" y="1215"/>
                  </a:cubicBezTo>
                  <a:lnTo>
                    <a:pt x="673" y="1215"/>
                  </a:lnTo>
                  <a:cubicBezTo>
                    <a:pt x="680" y="1187"/>
                    <a:pt x="688" y="1161"/>
                    <a:pt x="698" y="1136"/>
                  </a:cubicBezTo>
                  <a:cubicBezTo>
                    <a:pt x="760" y="1058"/>
                    <a:pt x="838" y="996"/>
                    <a:pt x="915" y="965"/>
                  </a:cubicBezTo>
                  <a:cubicBezTo>
                    <a:pt x="1004" y="921"/>
                    <a:pt x="1079" y="905"/>
                    <a:pt x="1180" y="903"/>
                  </a:cubicBezTo>
                  <a:lnTo>
                    <a:pt x="1180" y="903"/>
                  </a:lnTo>
                  <a:cubicBezTo>
                    <a:pt x="1190" y="908"/>
                    <a:pt x="1200" y="914"/>
                    <a:pt x="1210" y="919"/>
                  </a:cubicBezTo>
                  <a:lnTo>
                    <a:pt x="1214" y="903"/>
                  </a:lnTo>
                  <a:lnTo>
                    <a:pt x="1287" y="903"/>
                  </a:lnTo>
                  <a:lnTo>
                    <a:pt x="1223" y="865"/>
                  </a:lnTo>
                  <a:lnTo>
                    <a:pt x="1225" y="857"/>
                  </a:lnTo>
                  <a:cubicBezTo>
                    <a:pt x="1220" y="857"/>
                    <a:pt x="1215" y="857"/>
                    <a:pt x="1210" y="857"/>
                  </a:cubicBezTo>
                  <a:lnTo>
                    <a:pt x="1210" y="857"/>
                  </a:lnTo>
                  <a:lnTo>
                    <a:pt x="1210" y="857"/>
                  </a:lnTo>
                  <a:cubicBezTo>
                    <a:pt x="1117" y="810"/>
                    <a:pt x="993" y="748"/>
                    <a:pt x="900" y="671"/>
                  </a:cubicBezTo>
                  <a:cubicBezTo>
                    <a:pt x="807" y="608"/>
                    <a:pt x="729" y="531"/>
                    <a:pt x="651" y="438"/>
                  </a:cubicBezTo>
                  <a:cubicBezTo>
                    <a:pt x="605" y="391"/>
                    <a:pt x="589" y="345"/>
                    <a:pt x="574" y="283"/>
                  </a:cubicBezTo>
                  <a:cubicBezTo>
                    <a:pt x="574" y="221"/>
                    <a:pt x="589" y="159"/>
                    <a:pt x="620" y="128"/>
                  </a:cubicBezTo>
                  <a:cubicBezTo>
                    <a:pt x="688" y="46"/>
                    <a:pt x="803" y="1"/>
                    <a:pt x="914" y="1"/>
                  </a:cubicBezTo>
                  <a:cubicBezTo>
                    <a:pt x="914" y="1"/>
                    <a:pt x="914" y="1"/>
                    <a:pt x="914" y="1"/>
                  </a:cubicBezTo>
                  <a:lnTo>
                    <a:pt x="914" y="1"/>
                  </a:lnTo>
                  <a:cubicBezTo>
                    <a:pt x="912" y="1"/>
                    <a:pt x="910" y="1"/>
                    <a:pt x="908" y="1"/>
                  </a:cubicBezTo>
                  <a:close/>
                  <a:moveTo>
                    <a:pt x="673" y="1215"/>
                  </a:moveTo>
                  <a:cubicBezTo>
                    <a:pt x="665" y="1253"/>
                    <a:pt x="660" y="1292"/>
                    <a:pt x="661" y="1330"/>
                  </a:cubicBezTo>
                  <a:lnTo>
                    <a:pt x="661" y="1330"/>
                  </a:lnTo>
                  <a:cubicBezTo>
                    <a:pt x="662" y="1290"/>
                    <a:pt x="666" y="1252"/>
                    <a:pt x="673" y="1215"/>
                  </a:cubicBezTo>
                  <a:close/>
                  <a:moveTo>
                    <a:pt x="661" y="1330"/>
                  </a:moveTo>
                  <a:cubicBezTo>
                    <a:pt x="660" y="1363"/>
                    <a:pt x="662" y="1397"/>
                    <a:pt x="667" y="1431"/>
                  </a:cubicBezTo>
                  <a:cubicBezTo>
                    <a:pt x="680" y="1520"/>
                    <a:pt x="713" y="1599"/>
                    <a:pt x="751" y="1667"/>
                  </a:cubicBezTo>
                  <a:lnTo>
                    <a:pt x="751" y="1667"/>
                  </a:lnTo>
                  <a:cubicBezTo>
                    <a:pt x="666" y="1676"/>
                    <a:pt x="594" y="1703"/>
                    <a:pt x="524" y="1748"/>
                  </a:cubicBezTo>
                  <a:lnTo>
                    <a:pt x="524" y="1748"/>
                  </a:lnTo>
                  <a:cubicBezTo>
                    <a:pt x="593" y="1722"/>
                    <a:pt x="673" y="1694"/>
                    <a:pt x="745" y="1694"/>
                  </a:cubicBezTo>
                  <a:lnTo>
                    <a:pt x="766" y="1694"/>
                  </a:lnTo>
                  <a:cubicBezTo>
                    <a:pt x="769" y="1699"/>
                    <a:pt x="772" y="1705"/>
                    <a:pt x="776" y="1710"/>
                  </a:cubicBezTo>
                  <a:lnTo>
                    <a:pt x="791" y="1694"/>
                  </a:lnTo>
                  <a:lnTo>
                    <a:pt x="807" y="1694"/>
                  </a:lnTo>
                  <a:lnTo>
                    <a:pt x="800" y="1685"/>
                  </a:lnTo>
                  <a:lnTo>
                    <a:pt x="800" y="1685"/>
                  </a:lnTo>
                  <a:lnTo>
                    <a:pt x="822" y="1663"/>
                  </a:lnTo>
                  <a:cubicBezTo>
                    <a:pt x="809" y="1663"/>
                    <a:pt x="796" y="1663"/>
                    <a:pt x="784" y="1664"/>
                  </a:cubicBezTo>
                  <a:lnTo>
                    <a:pt x="784" y="1664"/>
                  </a:lnTo>
                  <a:lnTo>
                    <a:pt x="760" y="1632"/>
                  </a:lnTo>
                  <a:cubicBezTo>
                    <a:pt x="729" y="1555"/>
                    <a:pt x="683" y="1477"/>
                    <a:pt x="667" y="1384"/>
                  </a:cubicBezTo>
                  <a:cubicBezTo>
                    <a:pt x="664" y="1367"/>
                    <a:pt x="662" y="1348"/>
                    <a:pt x="661" y="1330"/>
                  </a:cubicBezTo>
                  <a:close/>
                  <a:moveTo>
                    <a:pt x="524" y="1748"/>
                  </a:moveTo>
                  <a:cubicBezTo>
                    <a:pt x="503" y="1756"/>
                    <a:pt x="483" y="1764"/>
                    <a:pt x="465" y="1772"/>
                  </a:cubicBezTo>
                  <a:cubicBezTo>
                    <a:pt x="439" y="1785"/>
                    <a:pt x="402" y="1820"/>
                    <a:pt x="372" y="1849"/>
                  </a:cubicBezTo>
                  <a:lnTo>
                    <a:pt x="372" y="1849"/>
                  </a:lnTo>
                  <a:cubicBezTo>
                    <a:pt x="419" y="1818"/>
                    <a:pt x="450" y="1772"/>
                    <a:pt x="512" y="1756"/>
                  </a:cubicBezTo>
                  <a:cubicBezTo>
                    <a:pt x="516" y="1754"/>
                    <a:pt x="520" y="1751"/>
                    <a:pt x="524" y="1748"/>
                  </a:cubicBezTo>
                  <a:close/>
                  <a:moveTo>
                    <a:pt x="372" y="1849"/>
                  </a:moveTo>
                  <a:cubicBezTo>
                    <a:pt x="372" y="1849"/>
                    <a:pt x="372" y="1849"/>
                    <a:pt x="372" y="1849"/>
                  </a:cubicBezTo>
                  <a:cubicBezTo>
                    <a:pt x="372" y="1849"/>
                    <a:pt x="372" y="1849"/>
                    <a:pt x="372" y="1849"/>
                  </a:cubicBezTo>
                  <a:lnTo>
                    <a:pt x="372" y="1849"/>
                  </a:lnTo>
                  <a:cubicBezTo>
                    <a:pt x="372" y="1849"/>
                    <a:pt x="372" y="1849"/>
                    <a:pt x="372" y="1849"/>
                  </a:cubicBezTo>
                  <a:close/>
                  <a:moveTo>
                    <a:pt x="372" y="1849"/>
                  </a:moveTo>
                  <a:cubicBezTo>
                    <a:pt x="367" y="1855"/>
                    <a:pt x="362" y="1860"/>
                    <a:pt x="357" y="1865"/>
                  </a:cubicBezTo>
                  <a:cubicBezTo>
                    <a:pt x="323" y="1899"/>
                    <a:pt x="305" y="1925"/>
                    <a:pt x="292" y="1954"/>
                  </a:cubicBezTo>
                  <a:lnTo>
                    <a:pt x="292" y="1954"/>
                  </a:lnTo>
                  <a:cubicBezTo>
                    <a:pt x="313" y="1913"/>
                    <a:pt x="348" y="1886"/>
                    <a:pt x="372" y="1849"/>
                  </a:cubicBezTo>
                  <a:close/>
                  <a:moveTo>
                    <a:pt x="292" y="1954"/>
                  </a:moveTo>
                  <a:lnTo>
                    <a:pt x="292" y="1954"/>
                  </a:lnTo>
                  <a:cubicBezTo>
                    <a:pt x="287" y="1965"/>
                    <a:pt x="282" y="1976"/>
                    <a:pt x="279" y="1989"/>
                  </a:cubicBezTo>
                  <a:cubicBezTo>
                    <a:pt x="283" y="1976"/>
                    <a:pt x="288" y="1965"/>
                    <a:pt x="292" y="1954"/>
                  </a:cubicBezTo>
                  <a:close/>
                  <a:moveTo>
                    <a:pt x="279" y="1989"/>
                  </a:moveTo>
                  <a:cubicBezTo>
                    <a:pt x="217" y="2082"/>
                    <a:pt x="202" y="2175"/>
                    <a:pt x="217" y="2299"/>
                  </a:cubicBezTo>
                  <a:cubicBezTo>
                    <a:pt x="217" y="2391"/>
                    <a:pt x="228" y="2484"/>
                    <a:pt x="260" y="2566"/>
                  </a:cubicBezTo>
                  <a:lnTo>
                    <a:pt x="260" y="2566"/>
                  </a:lnTo>
                  <a:cubicBezTo>
                    <a:pt x="126" y="2649"/>
                    <a:pt x="45" y="2793"/>
                    <a:pt x="31" y="2950"/>
                  </a:cubicBezTo>
                  <a:cubicBezTo>
                    <a:pt x="0" y="3137"/>
                    <a:pt x="31" y="3292"/>
                    <a:pt x="78" y="3447"/>
                  </a:cubicBezTo>
                  <a:cubicBezTo>
                    <a:pt x="217" y="3726"/>
                    <a:pt x="419" y="3990"/>
                    <a:pt x="667" y="4191"/>
                  </a:cubicBezTo>
                  <a:cubicBezTo>
                    <a:pt x="900" y="4408"/>
                    <a:pt x="1148" y="4579"/>
                    <a:pt x="1427" y="4765"/>
                  </a:cubicBezTo>
                  <a:cubicBezTo>
                    <a:pt x="1675" y="4936"/>
                    <a:pt x="1939" y="5091"/>
                    <a:pt x="2233" y="5230"/>
                  </a:cubicBezTo>
                  <a:cubicBezTo>
                    <a:pt x="2373" y="5354"/>
                    <a:pt x="2528" y="5479"/>
                    <a:pt x="2668" y="5587"/>
                  </a:cubicBezTo>
                  <a:cubicBezTo>
                    <a:pt x="2792" y="5711"/>
                    <a:pt x="2931" y="5820"/>
                    <a:pt x="3086" y="5944"/>
                  </a:cubicBezTo>
                  <a:cubicBezTo>
                    <a:pt x="3381" y="6176"/>
                    <a:pt x="3676" y="6394"/>
                    <a:pt x="3986" y="6595"/>
                  </a:cubicBezTo>
                  <a:cubicBezTo>
                    <a:pt x="3691" y="6378"/>
                    <a:pt x="3381" y="6145"/>
                    <a:pt x="3055" y="5882"/>
                  </a:cubicBezTo>
                  <a:cubicBezTo>
                    <a:pt x="2761" y="5634"/>
                    <a:pt x="2466" y="5401"/>
                    <a:pt x="2218" y="5153"/>
                  </a:cubicBezTo>
                  <a:cubicBezTo>
                    <a:pt x="1923" y="5013"/>
                    <a:pt x="1660" y="4858"/>
                    <a:pt x="1396" y="4688"/>
                  </a:cubicBezTo>
                  <a:cubicBezTo>
                    <a:pt x="1148" y="4501"/>
                    <a:pt x="900" y="4331"/>
                    <a:pt x="667" y="4114"/>
                  </a:cubicBezTo>
                  <a:cubicBezTo>
                    <a:pt x="419" y="3928"/>
                    <a:pt x="233" y="3679"/>
                    <a:pt x="109" y="3400"/>
                  </a:cubicBezTo>
                  <a:cubicBezTo>
                    <a:pt x="47" y="3261"/>
                    <a:pt x="31" y="3137"/>
                    <a:pt x="47" y="2981"/>
                  </a:cubicBezTo>
                  <a:cubicBezTo>
                    <a:pt x="62" y="2919"/>
                    <a:pt x="78" y="2842"/>
                    <a:pt x="124" y="2780"/>
                  </a:cubicBezTo>
                  <a:cubicBezTo>
                    <a:pt x="155" y="2702"/>
                    <a:pt x="217" y="2671"/>
                    <a:pt x="279" y="2625"/>
                  </a:cubicBezTo>
                  <a:lnTo>
                    <a:pt x="310" y="2609"/>
                  </a:lnTo>
                  <a:lnTo>
                    <a:pt x="295" y="2563"/>
                  </a:lnTo>
                  <a:cubicBezTo>
                    <a:pt x="294" y="2560"/>
                    <a:pt x="294" y="2557"/>
                    <a:pt x="293" y="2554"/>
                  </a:cubicBezTo>
                  <a:lnTo>
                    <a:pt x="293" y="2554"/>
                  </a:lnTo>
                  <a:lnTo>
                    <a:pt x="295" y="2547"/>
                  </a:lnTo>
                  <a:lnTo>
                    <a:pt x="295" y="2547"/>
                  </a:lnTo>
                  <a:cubicBezTo>
                    <a:pt x="294" y="2548"/>
                    <a:pt x="293" y="2548"/>
                    <a:pt x="292" y="2549"/>
                  </a:cubicBezTo>
                  <a:lnTo>
                    <a:pt x="292" y="2549"/>
                  </a:lnTo>
                  <a:cubicBezTo>
                    <a:pt x="275" y="2460"/>
                    <a:pt x="233" y="2372"/>
                    <a:pt x="233" y="2284"/>
                  </a:cubicBezTo>
                  <a:cubicBezTo>
                    <a:pt x="217" y="2175"/>
                    <a:pt x="233" y="2082"/>
                    <a:pt x="279" y="19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60"/>
            <p:cNvSpPr/>
            <p:nvPr/>
          </p:nvSpPr>
          <p:spPr>
            <a:xfrm>
              <a:off x="2042700" y="2937350"/>
              <a:ext cx="25600" cy="26400"/>
            </a:xfrm>
            <a:custGeom>
              <a:avLst/>
              <a:gdLst/>
              <a:ahLst/>
              <a:cxnLst/>
              <a:rect l="l" t="t" r="r" b="b"/>
              <a:pathLst>
                <a:path w="1024" h="1056" extrusionOk="0">
                  <a:moveTo>
                    <a:pt x="0" y="0"/>
                  </a:moveTo>
                  <a:lnTo>
                    <a:pt x="233" y="295"/>
                  </a:lnTo>
                  <a:cubicBezTo>
                    <a:pt x="311" y="388"/>
                    <a:pt x="404" y="466"/>
                    <a:pt x="481" y="559"/>
                  </a:cubicBezTo>
                  <a:cubicBezTo>
                    <a:pt x="574" y="636"/>
                    <a:pt x="652" y="729"/>
                    <a:pt x="745" y="807"/>
                  </a:cubicBezTo>
                  <a:cubicBezTo>
                    <a:pt x="822" y="900"/>
                    <a:pt x="931" y="978"/>
                    <a:pt x="1024" y="1055"/>
                  </a:cubicBezTo>
                  <a:lnTo>
                    <a:pt x="791" y="776"/>
                  </a:lnTo>
                  <a:cubicBezTo>
                    <a:pt x="714" y="667"/>
                    <a:pt x="621" y="590"/>
                    <a:pt x="543" y="497"/>
                  </a:cubicBezTo>
                  <a:cubicBezTo>
                    <a:pt x="435" y="419"/>
                    <a:pt x="357" y="326"/>
                    <a:pt x="264" y="249"/>
                  </a:cubicBezTo>
                  <a:cubicBezTo>
                    <a:pt x="186" y="156"/>
                    <a:pt x="93" y="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60"/>
            <p:cNvSpPr/>
            <p:nvPr/>
          </p:nvSpPr>
          <p:spPr>
            <a:xfrm>
              <a:off x="2090400" y="2896200"/>
              <a:ext cx="68150" cy="97400"/>
            </a:xfrm>
            <a:custGeom>
              <a:avLst/>
              <a:gdLst/>
              <a:ahLst/>
              <a:cxnLst/>
              <a:rect l="l" t="t" r="r" b="b"/>
              <a:pathLst>
                <a:path w="2726" h="3896" extrusionOk="0">
                  <a:moveTo>
                    <a:pt x="2224" y="0"/>
                  </a:moveTo>
                  <a:cubicBezTo>
                    <a:pt x="2061" y="0"/>
                    <a:pt x="1857" y="110"/>
                    <a:pt x="1613" y="359"/>
                  </a:cubicBezTo>
                  <a:cubicBezTo>
                    <a:pt x="853" y="1135"/>
                    <a:pt x="0" y="2717"/>
                    <a:pt x="0" y="2717"/>
                  </a:cubicBezTo>
                  <a:lnTo>
                    <a:pt x="2295" y="3895"/>
                  </a:lnTo>
                  <a:cubicBezTo>
                    <a:pt x="2295" y="3895"/>
                    <a:pt x="2621" y="2267"/>
                    <a:pt x="2683" y="1197"/>
                  </a:cubicBezTo>
                  <a:cubicBezTo>
                    <a:pt x="2725" y="491"/>
                    <a:pt x="2567" y="0"/>
                    <a:pt x="2224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60"/>
            <p:cNvSpPr/>
            <p:nvPr/>
          </p:nvSpPr>
          <p:spPr>
            <a:xfrm>
              <a:off x="2090400" y="2896200"/>
              <a:ext cx="68150" cy="97400"/>
            </a:xfrm>
            <a:custGeom>
              <a:avLst/>
              <a:gdLst/>
              <a:ahLst/>
              <a:cxnLst/>
              <a:rect l="l" t="t" r="r" b="b"/>
              <a:pathLst>
                <a:path w="2726" h="3896" extrusionOk="0">
                  <a:moveTo>
                    <a:pt x="2224" y="0"/>
                  </a:moveTo>
                  <a:cubicBezTo>
                    <a:pt x="2061" y="0"/>
                    <a:pt x="1857" y="110"/>
                    <a:pt x="1613" y="359"/>
                  </a:cubicBezTo>
                  <a:cubicBezTo>
                    <a:pt x="853" y="1135"/>
                    <a:pt x="0" y="2717"/>
                    <a:pt x="0" y="2717"/>
                  </a:cubicBezTo>
                  <a:lnTo>
                    <a:pt x="2295" y="3895"/>
                  </a:lnTo>
                  <a:cubicBezTo>
                    <a:pt x="2295" y="3895"/>
                    <a:pt x="2621" y="2267"/>
                    <a:pt x="2683" y="1197"/>
                  </a:cubicBezTo>
                  <a:cubicBezTo>
                    <a:pt x="2725" y="491"/>
                    <a:pt x="2567" y="0"/>
                    <a:pt x="2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60"/>
            <p:cNvSpPr/>
            <p:nvPr/>
          </p:nvSpPr>
          <p:spPr>
            <a:xfrm>
              <a:off x="2100075" y="2953250"/>
              <a:ext cx="49650" cy="24825"/>
            </a:xfrm>
            <a:custGeom>
              <a:avLst/>
              <a:gdLst/>
              <a:ahLst/>
              <a:cxnLst/>
              <a:rect l="l" t="t" r="r" b="b"/>
              <a:pathLst>
                <a:path w="1986" h="993" extrusionOk="0">
                  <a:moveTo>
                    <a:pt x="32" y="0"/>
                  </a:moveTo>
                  <a:cubicBezTo>
                    <a:pt x="32" y="0"/>
                    <a:pt x="1" y="16"/>
                    <a:pt x="32" y="47"/>
                  </a:cubicBezTo>
                  <a:cubicBezTo>
                    <a:pt x="373" y="217"/>
                    <a:pt x="1443" y="760"/>
                    <a:pt x="1986" y="993"/>
                  </a:cubicBezTo>
                  <a:lnTo>
                    <a:pt x="1986" y="977"/>
                  </a:lnTo>
                  <a:cubicBezTo>
                    <a:pt x="1381" y="590"/>
                    <a:pt x="388" y="155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60"/>
            <p:cNvSpPr/>
            <p:nvPr/>
          </p:nvSpPr>
          <p:spPr>
            <a:xfrm>
              <a:off x="1910475" y="3065700"/>
              <a:ext cx="121775" cy="127575"/>
            </a:xfrm>
            <a:custGeom>
              <a:avLst/>
              <a:gdLst/>
              <a:ahLst/>
              <a:cxnLst/>
              <a:rect l="l" t="t" r="r" b="b"/>
              <a:pathLst>
                <a:path w="4871" h="5103" extrusionOk="0">
                  <a:moveTo>
                    <a:pt x="4731" y="0"/>
                  </a:moveTo>
                  <a:lnTo>
                    <a:pt x="1" y="4963"/>
                  </a:lnTo>
                  <a:lnTo>
                    <a:pt x="140" y="5103"/>
                  </a:lnTo>
                  <a:lnTo>
                    <a:pt x="4871" y="124"/>
                  </a:lnTo>
                  <a:lnTo>
                    <a:pt x="4731" y="0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60"/>
            <p:cNvSpPr/>
            <p:nvPr/>
          </p:nvSpPr>
          <p:spPr>
            <a:xfrm>
              <a:off x="1334300" y="2975725"/>
              <a:ext cx="276475" cy="276100"/>
            </a:xfrm>
            <a:custGeom>
              <a:avLst/>
              <a:gdLst/>
              <a:ahLst/>
              <a:cxnLst/>
              <a:rect l="l" t="t" r="r" b="b"/>
              <a:pathLst>
                <a:path w="11059" h="11044" extrusionOk="0">
                  <a:moveTo>
                    <a:pt x="5537" y="1"/>
                  </a:moveTo>
                  <a:cubicBezTo>
                    <a:pt x="2482" y="1"/>
                    <a:pt x="0" y="2467"/>
                    <a:pt x="0" y="5522"/>
                  </a:cubicBezTo>
                  <a:cubicBezTo>
                    <a:pt x="0" y="8578"/>
                    <a:pt x="2482" y="11044"/>
                    <a:pt x="5537" y="11044"/>
                  </a:cubicBezTo>
                  <a:cubicBezTo>
                    <a:pt x="8577" y="11044"/>
                    <a:pt x="11059" y="8578"/>
                    <a:pt x="11059" y="5522"/>
                  </a:cubicBezTo>
                  <a:cubicBezTo>
                    <a:pt x="11059" y="2467"/>
                    <a:pt x="8577" y="1"/>
                    <a:pt x="5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60"/>
            <p:cNvSpPr/>
            <p:nvPr/>
          </p:nvSpPr>
          <p:spPr>
            <a:xfrm>
              <a:off x="1333125" y="2974175"/>
              <a:ext cx="279200" cy="279200"/>
            </a:xfrm>
            <a:custGeom>
              <a:avLst/>
              <a:gdLst/>
              <a:ahLst/>
              <a:cxnLst/>
              <a:rect l="l" t="t" r="r" b="b"/>
              <a:pathLst>
                <a:path w="11168" h="11168" extrusionOk="0">
                  <a:moveTo>
                    <a:pt x="5584" y="94"/>
                  </a:moveTo>
                  <a:cubicBezTo>
                    <a:pt x="8624" y="94"/>
                    <a:pt x="11059" y="2560"/>
                    <a:pt x="11059" y="5584"/>
                  </a:cubicBezTo>
                  <a:cubicBezTo>
                    <a:pt x="11059" y="8609"/>
                    <a:pt x="8609" y="11075"/>
                    <a:pt x="5584" y="11075"/>
                  </a:cubicBezTo>
                  <a:cubicBezTo>
                    <a:pt x="2560" y="11075"/>
                    <a:pt x="94" y="8609"/>
                    <a:pt x="94" y="5584"/>
                  </a:cubicBezTo>
                  <a:cubicBezTo>
                    <a:pt x="94" y="2560"/>
                    <a:pt x="2560" y="94"/>
                    <a:pt x="5584" y="94"/>
                  </a:cubicBezTo>
                  <a:close/>
                  <a:moveTo>
                    <a:pt x="5584" y="1"/>
                  </a:moveTo>
                  <a:cubicBezTo>
                    <a:pt x="2498" y="1"/>
                    <a:pt x="1" y="2498"/>
                    <a:pt x="1" y="5584"/>
                  </a:cubicBezTo>
                  <a:cubicBezTo>
                    <a:pt x="1" y="8655"/>
                    <a:pt x="2498" y="11168"/>
                    <a:pt x="5584" y="11168"/>
                  </a:cubicBezTo>
                  <a:cubicBezTo>
                    <a:pt x="8655" y="11168"/>
                    <a:pt x="11168" y="8671"/>
                    <a:pt x="11168" y="5584"/>
                  </a:cubicBezTo>
                  <a:cubicBezTo>
                    <a:pt x="11168" y="2498"/>
                    <a:pt x="8655" y="1"/>
                    <a:pt x="5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60"/>
            <p:cNvSpPr/>
            <p:nvPr/>
          </p:nvSpPr>
          <p:spPr>
            <a:xfrm>
              <a:off x="1314125" y="2955175"/>
              <a:ext cx="316825" cy="317200"/>
            </a:xfrm>
            <a:custGeom>
              <a:avLst/>
              <a:gdLst/>
              <a:ahLst/>
              <a:cxnLst/>
              <a:rect l="l" t="t" r="r" b="b"/>
              <a:pathLst>
                <a:path w="12673" h="12688" extrusionOk="0">
                  <a:moveTo>
                    <a:pt x="6344" y="203"/>
                  </a:moveTo>
                  <a:cubicBezTo>
                    <a:pt x="9756" y="203"/>
                    <a:pt x="12502" y="2948"/>
                    <a:pt x="12486" y="6344"/>
                  </a:cubicBezTo>
                  <a:cubicBezTo>
                    <a:pt x="12486" y="9741"/>
                    <a:pt x="9725" y="12486"/>
                    <a:pt x="6344" y="12486"/>
                  </a:cubicBezTo>
                  <a:cubicBezTo>
                    <a:pt x="2948" y="12486"/>
                    <a:pt x="187" y="9741"/>
                    <a:pt x="187" y="6344"/>
                  </a:cubicBezTo>
                  <a:cubicBezTo>
                    <a:pt x="187" y="2948"/>
                    <a:pt x="2948" y="203"/>
                    <a:pt x="6344" y="203"/>
                  </a:cubicBezTo>
                  <a:close/>
                  <a:moveTo>
                    <a:pt x="6344" y="1"/>
                  </a:moveTo>
                  <a:cubicBezTo>
                    <a:pt x="2824" y="1"/>
                    <a:pt x="1" y="2824"/>
                    <a:pt x="1" y="6344"/>
                  </a:cubicBezTo>
                  <a:cubicBezTo>
                    <a:pt x="1" y="9849"/>
                    <a:pt x="2824" y="12688"/>
                    <a:pt x="6344" y="12688"/>
                  </a:cubicBezTo>
                  <a:cubicBezTo>
                    <a:pt x="9849" y="12688"/>
                    <a:pt x="12672" y="9849"/>
                    <a:pt x="12672" y="6344"/>
                  </a:cubicBezTo>
                  <a:cubicBezTo>
                    <a:pt x="12672" y="2824"/>
                    <a:pt x="9849" y="1"/>
                    <a:pt x="6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60"/>
            <p:cNvSpPr/>
            <p:nvPr/>
          </p:nvSpPr>
          <p:spPr>
            <a:xfrm>
              <a:off x="1369200" y="2917425"/>
              <a:ext cx="150850" cy="194450"/>
            </a:xfrm>
            <a:custGeom>
              <a:avLst/>
              <a:gdLst/>
              <a:ahLst/>
              <a:cxnLst/>
              <a:rect l="l" t="t" r="r" b="b"/>
              <a:pathLst>
                <a:path w="6034" h="7778" extrusionOk="0">
                  <a:moveTo>
                    <a:pt x="2980" y="1"/>
                  </a:moveTo>
                  <a:cubicBezTo>
                    <a:pt x="2065" y="1"/>
                    <a:pt x="1427" y="704"/>
                    <a:pt x="1427" y="704"/>
                  </a:cubicBezTo>
                  <a:cubicBezTo>
                    <a:pt x="0" y="875"/>
                    <a:pt x="698" y="5543"/>
                    <a:pt x="683" y="5838"/>
                  </a:cubicBezTo>
                  <a:cubicBezTo>
                    <a:pt x="636" y="6303"/>
                    <a:pt x="434" y="6567"/>
                    <a:pt x="528" y="6862"/>
                  </a:cubicBezTo>
                  <a:cubicBezTo>
                    <a:pt x="683" y="7311"/>
                    <a:pt x="1474" y="7761"/>
                    <a:pt x="2528" y="7777"/>
                  </a:cubicBezTo>
                  <a:cubicBezTo>
                    <a:pt x="2562" y="7777"/>
                    <a:pt x="2596" y="7778"/>
                    <a:pt x="2631" y="7778"/>
                  </a:cubicBezTo>
                  <a:cubicBezTo>
                    <a:pt x="3634" y="7778"/>
                    <a:pt x="4615" y="7553"/>
                    <a:pt x="5320" y="6908"/>
                  </a:cubicBezTo>
                  <a:cubicBezTo>
                    <a:pt x="6033" y="6226"/>
                    <a:pt x="5398" y="6024"/>
                    <a:pt x="5227" y="5295"/>
                  </a:cubicBezTo>
                  <a:cubicBezTo>
                    <a:pt x="5041" y="4551"/>
                    <a:pt x="4994" y="534"/>
                    <a:pt x="3521" y="84"/>
                  </a:cubicBezTo>
                  <a:cubicBezTo>
                    <a:pt x="3332" y="25"/>
                    <a:pt x="3151" y="1"/>
                    <a:pt x="2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60"/>
            <p:cNvSpPr/>
            <p:nvPr/>
          </p:nvSpPr>
          <p:spPr>
            <a:xfrm>
              <a:off x="1372675" y="2935400"/>
              <a:ext cx="32600" cy="166775"/>
            </a:xfrm>
            <a:custGeom>
              <a:avLst/>
              <a:gdLst/>
              <a:ahLst/>
              <a:cxnLst/>
              <a:rect l="l" t="t" r="r" b="b"/>
              <a:pathLst>
                <a:path w="1304" h="6671" extrusionOk="0">
                  <a:moveTo>
                    <a:pt x="1288" y="1"/>
                  </a:moveTo>
                  <a:cubicBezTo>
                    <a:pt x="249" y="78"/>
                    <a:pt x="202" y="1335"/>
                    <a:pt x="280" y="2126"/>
                  </a:cubicBezTo>
                  <a:cubicBezTo>
                    <a:pt x="295" y="2467"/>
                    <a:pt x="389" y="4282"/>
                    <a:pt x="389" y="4607"/>
                  </a:cubicBezTo>
                  <a:cubicBezTo>
                    <a:pt x="404" y="4948"/>
                    <a:pt x="311" y="5259"/>
                    <a:pt x="311" y="5569"/>
                  </a:cubicBezTo>
                  <a:cubicBezTo>
                    <a:pt x="295" y="5988"/>
                    <a:pt x="482" y="6391"/>
                    <a:pt x="807" y="6670"/>
                  </a:cubicBezTo>
                  <a:lnTo>
                    <a:pt x="838" y="6670"/>
                  </a:lnTo>
                  <a:lnTo>
                    <a:pt x="838" y="6655"/>
                  </a:lnTo>
                  <a:cubicBezTo>
                    <a:pt x="389" y="6267"/>
                    <a:pt x="311" y="5770"/>
                    <a:pt x="389" y="5212"/>
                  </a:cubicBezTo>
                  <a:cubicBezTo>
                    <a:pt x="451" y="4762"/>
                    <a:pt x="451" y="4328"/>
                    <a:pt x="435" y="3878"/>
                  </a:cubicBezTo>
                  <a:cubicBezTo>
                    <a:pt x="326" y="2079"/>
                    <a:pt x="1" y="265"/>
                    <a:pt x="1288" y="32"/>
                  </a:cubicBezTo>
                  <a:cubicBezTo>
                    <a:pt x="1304" y="32"/>
                    <a:pt x="1304" y="16"/>
                    <a:pt x="1304" y="16"/>
                  </a:cubicBezTo>
                  <a:lnTo>
                    <a:pt x="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60"/>
            <p:cNvSpPr/>
            <p:nvPr/>
          </p:nvSpPr>
          <p:spPr>
            <a:xfrm>
              <a:off x="1409525" y="2916600"/>
              <a:ext cx="107025" cy="166950"/>
            </a:xfrm>
            <a:custGeom>
              <a:avLst/>
              <a:gdLst/>
              <a:ahLst/>
              <a:cxnLst/>
              <a:rect l="l" t="t" r="r" b="b"/>
              <a:pathLst>
                <a:path w="4281" h="6678" extrusionOk="0">
                  <a:moveTo>
                    <a:pt x="1472" y="0"/>
                  </a:moveTo>
                  <a:cubicBezTo>
                    <a:pt x="920" y="0"/>
                    <a:pt x="429" y="325"/>
                    <a:pt x="0" y="691"/>
                  </a:cubicBezTo>
                  <a:cubicBezTo>
                    <a:pt x="457" y="367"/>
                    <a:pt x="932" y="42"/>
                    <a:pt x="1476" y="42"/>
                  </a:cubicBezTo>
                  <a:cubicBezTo>
                    <a:pt x="1634" y="42"/>
                    <a:pt x="1799" y="70"/>
                    <a:pt x="1970" y="133"/>
                  </a:cubicBezTo>
                  <a:cubicBezTo>
                    <a:pt x="2575" y="365"/>
                    <a:pt x="2931" y="924"/>
                    <a:pt x="3118" y="1482"/>
                  </a:cubicBezTo>
                  <a:cubicBezTo>
                    <a:pt x="3319" y="2071"/>
                    <a:pt x="3397" y="4227"/>
                    <a:pt x="3552" y="4816"/>
                  </a:cubicBezTo>
                  <a:cubicBezTo>
                    <a:pt x="3629" y="5111"/>
                    <a:pt x="3722" y="5406"/>
                    <a:pt x="3878" y="5669"/>
                  </a:cubicBezTo>
                  <a:cubicBezTo>
                    <a:pt x="4095" y="6057"/>
                    <a:pt x="4281" y="6476"/>
                    <a:pt x="3691" y="6662"/>
                  </a:cubicBezTo>
                  <a:cubicBezTo>
                    <a:pt x="3660" y="6662"/>
                    <a:pt x="3660" y="6678"/>
                    <a:pt x="3691" y="6678"/>
                  </a:cubicBezTo>
                  <a:cubicBezTo>
                    <a:pt x="3909" y="6631"/>
                    <a:pt x="4141" y="6522"/>
                    <a:pt x="4141" y="6243"/>
                  </a:cubicBezTo>
                  <a:cubicBezTo>
                    <a:pt x="4141" y="5902"/>
                    <a:pt x="3878" y="5638"/>
                    <a:pt x="3769" y="5344"/>
                  </a:cubicBezTo>
                  <a:cubicBezTo>
                    <a:pt x="3428" y="4553"/>
                    <a:pt x="3428" y="2149"/>
                    <a:pt x="3118" y="1358"/>
                  </a:cubicBezTo>
                  <a:cubicBezTo>
                    <a:pt x="2885" y="768"/>
                    <a:pt x="2482" y="226"/>
                    <a:pt x="1861" y="55"/>
                  </a:cubicBezTo>
                  <a:cubicBezTo>
                    <a:pt x="1728" y="17"/>
                    <a:pt x="1598" y="0"/>
                    <a:pt x="1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60"/>
            <p:cNvSpPr/>
            <p:nvPr/>
          </p:nvSpPr>
          <p:spPr>
            <a:xfrm>
              <a:off x="1364000" y="2895375"/>
              <a:ext cx="52525" cy="41975"/>
            </a:xfrm>
            <a:custGeom>
              <a:avLst/>
              <a:gdLst/>
              <a:ahLst/>
              <a:cxnLst/>
              <a:rect l="l" t="t" r="r" b="b"/>
              <a:pathLst>
                <a:path w="2101" h="1679" extrusionOk="0">
                  <a:moveTo>
                    <a:pt x="1077" y="1"/>
                  </a:moveTo>
                  <a:cubicBezTo>
                    <a:pt x="481" y="1"/>
                    <a:pt x="1" y="782"/>
                    <a:pt x="348" y="1276"/>
                  </a:cubicBezTo>
                  <a:cubicBezTo>
                    <a:pt x="556" y="1547"/>
                    <a:pt x="983" y="1678"/>
                    <a:pt x="1319" y="1678"/>
                  </a:cubicBezTo>
                  <a:cubicBezTo>
                    <a:pt x="1483" y="1678"/>
                    <a:pt x="1626" y="1647"/>
                    <a:pt x="1713" y="1586"/>
                  </a:cubicBezTo>
                  <a:cubicBezTo>
                    <a:pt x="1899" y="1431"/>
                    <a:pt x="2100" y="392"/>
                    <a:pt x="1371" y="66"/>
                  </a:cubicBezTo>
                  <a:cubicBezTo>
                    <a:pt x="1272" y="21"/>
                    <a:pt x="1173" y="1"/>
                    <a:pt x="1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60"/>
            <p:cNvSpPr/>
            <p:nvPr/>
          </p:nvSpPr>
          <p:spPr>
            <a:xfrm>
              <a:off x="1365700" y="2902075"/>
              <a:ext cx="41125" cy="37300"/>
            </a:xfrm>
            <a:custGeom>
              <a:avLst/>
              <a:gdLst/>
              <a:ahLst/>
              <a:cxnLst/>
              <a:rect l="l" t="t" r="r" b="b"/>
              <a:pathLst>
                <a:path w="1645" h="1492" extrusionOk="0">
                  <a:moveTo>
                    <a:pt x="435" y="0"/>
                  </a:moveTo>
                  <a:lnTo>
                    <a:pt x="435" y="0"/>
                  </a:lnTo>
                  <a:cubicBezTo>
                    <a:pt x="249" y="155"/>
                    <a:pt x="109" y="341"/>
                    <a:pt x="47" y="574"/>
                  </a:cubicBezTo>
                  <a:cubicBezTo>
                    <a:pt x="1" y="698"/>
                    <a:pt x="1" y="822"/>
                    <a:pt x="47" y="946"/>
                  </a:cubicBezTo>
                  <a:cubicBezTo>
                    <a:pt x="94" y="1055"/>
                    <a:pt x="187" y="1163"/>
                    <a:pt x="280" y="1241"/>
                  </a:cubicBezTo>
                  <a:cubicBezTo>
                    <a:pt x="373" y="1318"/>
                    <a:pt x="497" y="1365"/>
                    <a:pt x="605" y="1411"/>
                  </a:cubicBezTo>
                  <a:cubicBezTo>
                    <a:pt x="730" y="1442"/>
                    <a:pt x="838" y="1473"/>
                    <a:pt x="962" y="1489"/>
                  </a:cubicBezTo>
                  <a:cubicBezTo>
                    <a:pt x="986" y="1491"/>
                    <a:pt x="1009" y="1491"/>
                    <a:pt x="1033" y="1491"/>
                  </a:cubicBezTo>
                  <a:cubicBezTo>
                    <a:pt x="1244" y="1491"/>
                    <a:pt x="1463" y="1430"/>
                    <a:pt x="1645" y="1318"/>
                  </a:cubicBezTo>
                  <a:lnTo>
                    <a:pt x="1645" y="1318"/>
                  </a:lnTo>
                  <a:cubicBezTo>
                    <a:pt x="1482" y="1388"/>
                    <a:pt x="1310" y="1423"/>
                    <a:pt x="1136" y="1423"/>
                  </a:cubicBezTo>
                  <a:cubicBezTo>
                    <a:pt x="1079" y="1423"/>
                    <a:pt x="1020" y="1419"/>
                    <a:pt x="962" y="1411"/>
                  </a:cubicBezTo>
                  <a:cubicBezTo>
                    <a:pt x="838" y="1396"/>
                    <a:pt x="730" y="1349"/>
                    <a:pt x="636" y="1318"/>
                  </a:cubicBezTo>
                  <a:cubicBezTo>
                    <a:pt x="528" y="1272"/>
                    <a:pt x="435" y="1210"/>
                    <a:pt x="342" y="1163"/>
                  </a:cubicBezTo>
                  <a:cubicBezTo>
                    <a:pt x="171" y="1039"/>
                    <a:pt x="63" y="807"/>
                    <a:pt x="125" y="589"/>
                  </a:cubicBezTo>
                  <a:cubicBezTo>
                    <a:pt x="171" y="357"/>
                    <a:pt x="280" y="171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60"/>
            <p:cNvSpPr/>
            <p:nvPr/>
          </p:nvSpPr>
          <p:spPr>
            <a:xfrm>
              <a:off x="1309875" y="3244450"/>
              <a:ext cx="400" cy="1575"/>
            </a:xfrm>
            <a:custGeom>
              <a:avLst/>
              <a:gdLst/>
              <a:ahLst/>
              <a:cxnLst/>
              <a:rect l="l" t="t" r="r" b="b"/>
              <a:pathLst>
                <a:path w="16" h="63" extrusionOk="0">
                  <a:moveTo>
                    <a:pt x="0" y="0"/>
                  </a:moveTo>
                  <a:lnTo>
                    <a:pt x="0" y="62"/>
                  </a:lnTo>
                  <a:cubicBezTo>
                    <a:pt x="0" y="62"/>
                    <a:pt x="16" y="31"/>
                    <a:pt x="0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60"/>
            <p:cNvSpPr/>
            <p:nvPr/>
          </p:nvSpPr>
          <p:spPr>
            <a:xfrm>
              <a:off x="1383150" y="3259550"/>
              <a:ext cx="1200" cy="425"/>
            </a:xfrm>
            <a:custGeom>
              <a:avLst/>
              <a:gdLst/>
              <a:ahLst/>
              <a:cxnLst/>
              <a:rect l="l" t="t" r="r" b="b"/>
              <a:pathLst>
                <a:path w="48" h="17" extrusionOk="0">
                  <a:moveTo>
                    <a:pt x="47" y="1"/>
                  </a:moveTo>
                  <a:cubicBezTo>
                    <a:pt x="42" y="1"/>
                    <a:pt x="38" y="3"/>
                    <a:pt x="35" y="5"/>
                  </a:cubicBezTo>
                  <a:lnTo>
                    <a:pt x="35" y="5"/>
                  </a:lnTo>
                  <a:lnTo>
                    <a:pt x="47" y="1"/>
                  </a:lnTo>
                  <a:close/>
                  <a:moveTo>
                    <a:pt x="35" y="5"/>
                  </a:moveTo>
                  <a:lnTo>
                    <a:pt x="1" y="16"/>
                  </a:lnTo>
                  <a:cubicBezTo>
                    <a:pt x="21" y="16"/>
                    <a:pt x="28" y="10"/>
                    <a:pt x="35" y="5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60"/>
            <p:cNvSpPr/>
            <p:nvPr/>
          </p:nvSpPr>
          <p:spPr>
            <a:xfrm>
              <a:off x="1310250" y="3046000"/>
              <a:ext cx="135900" cy="186300"/>
            </a:xfrm>
            <a:custGeom>
              <a:avLst/>
              <a:gdLst/>
              <a:ahLst/>
              <a:cxnLst/>
              <a:rect l="l" t="t" r="r" b="b"/>
              <a:pathLst>
                <a:path w="5436" h="7452" extrusionOk="0">
                  <a:moveTo>
                    <a:pt x="5145" y="0"/>
                  </a:moveTo>
                  <a:cubicBezTo>
                    <a:pt x="4895" y="0"/>
                    <a:pt x="4453" y="352"/>
                    <a:pt x="4204" y="602"/>
                  </a:cubicBezTo>
                  <a:cubicBezTo>
                    <a:pt x="2343" y="2494"/>
                    <a:pt x="1" y="6465"/>
                    <a:pt x="419" y="7271"/>
                  </a:cubicBezTo>
                  <a:cubicBezTo>
                    <a:pt x="490" y="7398"/>
                    <a:pt x="604" y="7452"/>
                    <a:pt x="747" y="7452"/>
                  </a:cubicBezTo>
                  <a:cubicBezTo>
                    <a:pt x="1603" y="7452"/>
                    <a:pt x="3506" y="5496"/>
                    <a:pt x="3506" y="5363"/>
                  </a:cubicBezTo>
                  <a:cubicBezTo>
                    <a:pt x="3506" y="5255"/>
                    <a:pt x="4421" y="2820"/>
                    <a:pt x="5119" y="1083"/>
                  </a:cubicBezTo>
                  <a:cubicBezTo>
                    <a:pt x="5435" y="263"/>
                    <a:pt x="5362" y="0"/>
                    <a:pt x="5145" y="0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60"/>
            <p:cNvSpPr/>
            <p:nvPr/>
          </p:nvSpPr>
          <p:spPr>
            <a:xfrm>
              <a:off x="1315100" y="3045200"/>
              <a:ext cx="130925" cy="187475"/>
            </a:xfrm>
            <a:custGeom>
              <a:avLst/>
              <a:gdLst/>
              <a:ahLst/>
              <a:cxnLst/>
              <a:rect l="l" t="t" r="r" b="b"/>
              <a:pathLst>
                <a:path w="5237" h="7499" extrusionOk="0">
                  <a:moveTo>
                    <a:pt x="4934" y="0"/>
                  </a:moveTo>
                  <a:cubicBezTo>
                    <a:pt x="4746" y="0"/>
                    <a:pt x="4441" y="173"/>
                    <a:pt x="4025" y="556"/>
                  </a:cubicBezTo>
                  <a:cubicBezTo>
                    <a:pt x="3017" y="1487"/>
                    <a:pt x="784" y="4558"/>
                    <a:pt x="288" y="6186"/>
                  </a:cubicBezTo>
                  <a:cubicBezTo>
                    <a:pt x="0" y="7122"/>
                    <a:pt x="172" y="7499"/>
                    <a:pt x="585" y="7499"/>
                  </a:cubicBezTo>
                  <a:cubicBezTo>
                    <a:pt x="864" y="7499"/>
                    <a:pt x="1252" y="7327"/>
                    <a:pt x="1683" y="7039"/>
                  </a:cubicBezTo>
                  <a:cubicBezTo>
                    <a:pt x="2536" y="6450"/>
                    <a:pt x="3327" y="5395"/>
                    <a:pt x="3327" y="5395"/>
                  </a:cubicBezTo>
                  <a:cubicBezTo>
                    <a:pt x="3405" y="5147"/>
                    <a:pt x="4646" y="1952"/>
                    <a:pt x="5018" y="944"/>
                  </a:cubicBezTo>
                  <a:cubicBezTo>
                    <a:pt x="5237" y="352"/>
                    <a:pt x="5204" y="0"/>
                    <a:pt x="4934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60"/>
            <p:cNvSpPr/>
            <p:nvPr/>
          </p:nvSpPr>
          <p:spPr>
            <a:xfrm>
              <a:off x="1315100" y="3045200"/>
              <a:ext cx="130925" cy="187475"/>
            </a:xfrm>
            <a:custGeom>
              <a:avLst/>
              <a:gdLst/>
              <a:ahLst/>
              <a:cxnLst/>
              <a:rect l="l" t="t" r="r" b="b"/>
              <a:pathLst>
                <a:path w="5237" h="7499" extrusionOk="0">
                  <a:moveTo>
                    <a:pt x="4934" y="0"/>
                  </a:moveTo>
                  <a:cubicBezTo>
                    <a:pt x="4746" y="0"/>
                    <a:pt x="4441" y="173"/>
                    <a:pt x="4025" y="556"/>
                  </a:cubicBezTo>
                  <a:cubicBezTo>
                    <a:pt x="3017" y="1487"/>
                    <a:pt x="784" y="4558"/>
                    <a:pt x="288" y="6186"/>
                  </a:cubicBezTo>
                  <a:cubicBezTo>
                    <a:pt x="0" y="7122"/>
                    <a:pt x="172" y="7499"/>
                    <a:pt x="585" y="7499"/>
                  </a:cubicBezTo>
                  <a:cubicBezTo>
                    <a:pt x="864" y="7499"/>
                    <a:pt x="1252" y="7327"/>
                    <a:pt x="1683" y="7039"/>
                  </a:cubicBezTo>
                  <a:cubicBezTo>
                    <a:pt x="2536" y="6450"/>
                    <a:pt x="3327" y="5395"/>
                    <a:pt x="3327" y="5395"/>
                  </a:cubicBezTo>
                  <a:cubicBezTo>
                    <a:pt x="3405" y="5147"/>
                    <a:pt x="4646" y="1952"/>
                    <a:pt x="5018" y="944"/>
                  </a:cubicBezTo>
                  <a:cubicBezTo>
                    <a:pt x="5237" y="352"/>
                    <a:pt x="5204" y="0"/>
                    <a:pt x="4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60"/>
            <p:cNvSpPr/>
            <p:nvPr/>
          </p:nvSpPr>
          <p:spPr>
            <a:xfrm>
              <a:off x="1371900" y="3036925"/>
              <a:ext cx="176850" cy="213875"/>
            </a:xfrm>
            <a:custGeom>
              <a:avLst/>
              <a:gdLst/>
              <a:ahLst/>
              <a:cxnLst/>
              <a:rect l="l" t="t" r="r" b="b"/>
              <a:pathLst>
                <a:path w="7074" h="8555" extrusionOk="0">
                  <a:moveTo>
                    <a:pt x="3455" y="0"/>
                  </a:moveTo>
                  <a:cubicBezTo>
                    <a:pt x="3240" y="0"/>
                    <a:pt x="3028" y="55"/>
                    <a:pt x="2839" y="190"/>
                  </a:cubicBezTo>
                  <a:cubicBezTo>
                    <a:pt x="2172" y="686"/>
                    <a:pt x="559" y="3167"/>
                    <a:pt x="357" y="3571"/>
                  </a:cubicBezTo>
                  <a:cubicBezTo>
                    <a:pt x="1" y="4377"/>
                    <a:pt x="637" y="5478"/>
                    <a:pt x="637" y="5478"/>
                  </a:cubicBezTo>
                  <a:lnTo>
                    <a:pt x="357" y="7448"/>
                  </a:lnTo>
                  <a:lnTo>
                    <a:pt x="342" y="7526"/>
                  </a:lnTo>
                  <a:cubicBezTo>
                    <a:pt x="1395" y="8209"/>
                    <a:pt x="2605" y="8554"/>
                    <a:pt x="3817" y="8554"/>
                  </a:cubicBezTo>
                  <a:cubicBezTo>
                    <a:pt x="4944" y="8554"/>
                    <a:pt x="6072" y="8255"/>
                    <a:pt x="7073" y="7650"/>
                  </a:cubicBezTo>
                  <a:cubicBezTo>
                    <a:pt x="6608" y="4315"/>
                    <a:pt x="5972" y="1865"/>
                    <a:pt x="4762" y="577"/>
                  </a:cubicBezTo>
                  <a:cubicBezTo>
                    <a:pt x="4520" y="324"/>
                    <a:pt x="3981" y="0"/>
                    <a:pt x="3455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60"/>
            <p:cNvSpPr/>
            <p:nvPr/>
          </p:nvSpPr>
          <p:spPr>
            <a:xfrm>
              <a:off x="1371900" y="3036925"/>
              <a:ext cx="176850" cy="213875"/>
            </a:xfrm>
            <a:custGeom>
              <a:avLst/>
              <a:gdLst/>
              <a:ahLst/>
              <a:cxnLst/>
              <a:rect l="l" t="t" r="r" b="b"/>
              <a:pathLst>
                <a:path w="7074" h="8555" extrusionOk="0">
                  <a:moveTo>
                    <a:pt x="3455" y="0"/>
                  </a:moveTo>
                  <a:cubicBezTo>
                    <a:pt x="3240" y="0"/>
                    <a:pt x="3028" y="55"/>
                    <a:pt x="2839" y="190"/>
                  </a:cubicBezTo>
                  <a:cubicBezTo>
                    <a:pt x="2172" y="686"/>
                    <a:pt x="559" y="3167"/>
                    <a:pt x="357" y="3571"/>
                  </a:cubicBezTo>
                  <a:cubicBezTo>
                    <a:pt x="1" y="4377"/>
                    <a:pt x="637" y="5478"/>
                    <a:pt x="637" y="5478"/>
                  </a:cubicBezTo>
                  <a:lnTo>
                    <a:pt x="357" y="7448"/>
                  </a:lnTo>
                  <a:lnTo>
                    <a:pt x="342" y="7526"/>
                  </a:lnTo>
                  <a:cubicBezTo>
                    <a:pt x="1395" y="8209"/>
                    <a:pt x="2605" y="8554"/>
                    <a:pt x="3817" y="8554"/>
                  </a:cubicBezTo>
                  <a:cubicBezTo>
                    <a:pt x="4944" y="8554"/>
                    <a:pt x="6072" y="8255"/>
                    <a:pt x="7073" y="7650"/>
                  </a:cubicBezTo>
                  <a:cubicBezTo>
                    <a:pt x="6608" y="4315"/>
                    <a:pt x="5972" y="1865"/>
                    <a:pt x="4762" y="577"/>
                  </a:cubicBezTo>
                  <a:cubicBezTo>
                    <a:pt x="4520" y="324"/>
                    <a:pt x="3981" y="0"/>
                    <a:pt x="3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60"/>
            <p:cNvSpPr/>
            <p:nvPr/>
          </p:nvSpPr>
          <p:spPr>
            <a:xfrm>
              <a:off x="1376175" y="3086625"/>
              <a:ext cx="29500" cy="136125"/>
            </a:xfrm>
            <a:custGeom>
              <a:avLst/>
              <a:gdLst/>
              <a:ahLst/>
              <a:cxnLst/>
              <a:rect l="l" t="t" r="r" b="b"/>
              <a:pathLst>
                <a:path w="1180" h="5445" extrusionOk="0">
                  <a:moveTo>
                    <a:pt x="1179" y="1"/>
                  </a:moveTo>
                  <a:cubicBezTo>
                    <a:pt x="962" y="249"/>
                    <a:pt x="776" y="497"/>
                    <a:pt x="605" y="776"/>
                  </a:cubicBezTo>
                  <a:cubicBezTo>
                    <a:pt x="404" y="1040"/>
                    <a:pt x="249" y="1319"/>
                    <a:pt x="140" y="1629"/>
                  </a:cubicBezTo>
                  <a:cubicBezTo>
                    <a:pt x="78" y="1784"/>
                    <a:pt x="31" y="1939"/>
                    <a:pt x="16" y="2110"/>
                  </a:cubicBezTo>
                  <a:cubicBezTo>
                    <a:pt x="0" y="2265"/>
                    <a:pt x="16" y="2436"/>
                    <a:pt x="31" y="2591"/>
                  </a:cubicBezTo>
                  <a:cubicBezTo>
                    <a:pt x="93" y="2930"/>
                    <a:pt x="216" y="3239"/>
                    <a:pt x="401" y="3502"/>
                  </a:cubicBezTo>
                  <a:lnTo>
                    <a:pt x="401" y="3502"/>
                  </a:lnTo>
                  <a:lnTo>
                    <a:pt x="295" y="4452"/>
                  </a:lnTo>
                  <a:lnTo>
                    <a:pt x="171" y="5445"/>
                  </a:lnTo>
                  <a:cubicBezTo>
                    <a:pt x="233" y="5134"/>
                    <a:pt x="264" y="4793"/>
                    <a:pt x="326" y="4498"/>
                  </a:cubicBezTo>
                  <a:cubicBezTo>
                    <a:pt x="388" y="4173"/>
                    <a:pt x="450" y="3832"/>
                    <a:pt x="481" y="3506"/>
                  </a:cubicBezTo>
                  <a:lnTo>
                    <a:pt x="481" y="3490"/>
                  </a:lnTo>
                  <a:lnTo>
                    <a:pt x="466" y="3475"/>
                  </a:lnTo>
                  <a:cubicBezTo>
                    <a:pt x="264" y="3211"/>
                    <a:pt x="155" y="2901"/>
                    <a:pt x="109" y="2591"/>
                  </a:cubicBezTo>
                  <a:cubicBezTo>
                    <a:pt x="93" y="2436"/>
                    <a:pt x="93" y="2281"/>
                    <a:pt x="93" y="2125"/>
                  </a:cubicBezTo>
                  <a:cubicBezTo>
                    <a:pt x="109" y="1970"/>
                    <a:pt x="155" y="1815"/>
                    <a:pt x="217" y="1660"/>
                  </a:cubicBezTo>
                  <a:cubicBezTo>
                    <a:pt x="326" y="1381"/>
                    <a:pt x="466" y="1086"/>
                    <a:pt x="636" y="807"/>
                  </a:cubicBezTo>
                  <a:cubicBezTo>
                    <a:pt x="807" y="528"/>
                    <a:pt x="993" y="249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60"/>
            <p:cNvSpPr/>
            <p:nvPr/>
          </p:nvSpPr>
          <p:spPr>
            <a:xfrm>
              <a:off x="1392075" y="3093225"/>
              <a:ext cx="5050" cy="12425"/>
            </a:xfrm>
            <a:custGeom>
              <a:avLst/>
              <a:gdLst/>
              <a:ahLst/>
              <a:cxnLst/>
              <a:rect l="l" t="t" r="r" b="b"/>
              <a:pathLst>
                <a:path w="202" h="497" extrusionOk="0">
                  <a:moveTo>
                    <a:pt x="202" y="0"/>
                  </a:moveTo>
                  <a:lnTo>
                    <a:pt x="202" y="0"/>
                  </a:lnTo>
                  <a:cubicBezTo>
                    <a:pt x="155" y="47"/>
                    <a:pt x="140" y="78"/>
                    <a:pt x="124" y="124"/>
                  </a:cubicBezTo>
                  <a:lnTo>
                    <a:pt x="62" y="233"/>
                  </a:lnTo>
                  <a:cubicBezTo>
                    <a:pt x="47" y="279"/>
                    <a:pt x="47" y="311"/>
                    <a:pt x="16" y="357"/>
                  </a:cubicBezTo>
                  <a:cubicBezTo>
                    <a:pt x="0" y="388"/>
                    <a:pt x="0" y="450"/>
                    <a:pt x="0" y="497"/>
                  </a:cubicBezTo>
                  <a:cubicBezTo>
                    <a:pt x="31" y="419"/>
                    <a:pt x="78" y="342"/>
                    <a:pt x="93" y="264"/>
                  </a:cubicBezTo>
                  <a:cubicBezTo>
                    <a:pt x="140" y="186"/>
                    <a:pt x="171" y="78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60"/>
            <p:cNvSpPr/>
            <p:nvPr/>
          </p:nvSpPr>
          <p:spPr>
            <a:xfrm>
              <a:off x="1414550" y="3166500"/>
              <a:ext cx="59750" cy="17100"/>
            </a:xfrm>
            <a:custGeom>
              <a:avLst/>
              <a:gdLst/>
              <a:ahLst/>
              <a:cxnLst/>
              <a:rect l="l" t="t" r="r" b="b"/>
              <a:pathLst>
                <a:path w="2390" h="684" extrusionOk="0">
                  <a:moveTo>
                    <a:pt x="1857" y="533"/>
                  </a:moveTo>
                  <a:lnTo>
                    <a:pt x="1933" y="555"/>
                  </a:lnTo>
                  <a:lnTo>
                    <a:pt x="1933" y="555"/>
                  </a:lnTo>
                  <a:cubicBezTo>
                    <a:pt x="1928" y="554"/>
                    <a:pt x="1924" y="553"/>
                    <a:pt x="1920" y="551"/>
                  </a:cubicBezTo>
                  <a:lnTo>
                    <a:pt x="1920" y="551"/>
                  </a:lnTo>
                  <a:lnTo>
                    <a:pt x="1857" y="533"/>
                  </a:lnTo>
                  <a:close/>
                  <a:moveTo>
                    <a:pt x="1933" y="555"/>
                  </a:moveTo>
                  <a:cubicBezTo>
                    <a:pt x="2077" y="603"/>
                    <a:pt x="2226" y="646"/>
                    <a:pt x="2374" y="683"/>
                  </a:cubicBezTo>
                  <a:lnTo>
                    <a:pt x="1933" y="555"/>
                  </a:lnTo>
                  <a:close/>
                  <a:moveTo>
                    <a:pt x="16" y="1"/>
                  </a:moveTo>
                  <a:cubicBezTo>
                    <a:pt x="1" y="1"/>
                    <a:pt x="1" y="16"/>
                    <a:pt x="16" y="16"/>
                  </a:cubicBezTo>
                  <a:lnTo>
                    <a:pt x="1857" y="533"/>
                  </a:lnTo>
                  <a:lnTo>
                    <a:pt x="1857" y="533"/>
                  </a:lnTo>
                  <a:lnTo>
                    <a:pt x="199" y="54"/>
                  </a:lnTo>
                  <a:lnTo>
                    <a:pt x="199" y="54"/>
                  </a:lnTo>
                  <a:cubicBezTo>
                    <a:pt x="343" y="82"/>
                    <a:pt x="478" y="107"/>
                    <a:pt x="621" y="140"/>
                  </a:cubicBezTo>
                  <a:cubicBezTo>
                    <a:pt x="962" y="233"/>
                    <a:pt x="1288" y="326"/>
                    <a:pt x="1645" y="450"/>
                  </a:cubicBezTo>
                  <a:cubicBezTo>
                    <a:pt x="1735" y="486"/>
                    <a:pt x="1827" y="520"/>
                    <a:pt x="1920" y="551"/>
                  </a:cubicBezTo>
                  <a:lnTo>
                    <a:pt x="1920" y="551"/>
                  </a:lnTo>
                  <a:lnTo>
                    <a:pt x="2389" y="683"/>
                  </a:lnTo>
                  <a:cubicBezTo>
                    <a:pt x="2203" y="605"/>
                    <a:pt x="1428" y="295"/>
                    <a:pt x="1086" y="202"/>
                  </a:cubicBezTo>
                  <a:cubicBezTo>
                    <a:pt x="754" y="101"/>
                    <a:pt x="436" y="54"/>
                    <a:pt x="93" y="23"/>
                  </a:cubicBezTo>
                  <a:lnTo>
                    <a:pt x="93" y="23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60"/>
            <p:cNvSpPr/>
            <p:nvPr/>
          </p:nvSpPr>
          <p:spPr>
            <a:xfrm>
              <a:off x="1398350" y="3171075"/>
              <a:ext cx="28650" cy="2825"/>
            </a:xfrm>
            <a:custGeom>
              <a:avLst/>
              <a:gdLst/>
              <a:ahLst/>
              <a:cxnLst/>
              <a:rect l="l" t="t" r="r" b="b"/>
              <a:pathLst>
                <a:path w="1146" h="113" extrusionOk="0">
                  <a:moveTo>
                    <a:pt x="28" y="19"/>
                  </a:moveTo>
                  <a:cubicBezTo>
                    <a:pt x="8" y="19"/>
                    <a:pt x="1" y="26"/>
                    <a:pt x="8" y="26"/>
                  </a:cubicBezTo>
                  <a:cubicBezTo>
                    <a:pt x="11" y="26"/>
                    <a:pt x="18" y="24"/>
                    <a:pt x="28" y="19"/>
                  </a:cubicBezTo>
                  <a:close/>
                  <a:moveTo>
                    <a:pt x="321" y="1"/>
                  </a:moveTo>
                  <a:cubicBezTo>
                    <a:pt x="222" y="1"/>
                    <a:pt x="124" y="7"/>
                    <a:pt x="28" y="19"/>
                  </a:cubicBezTo>
                  <a:cubicBezTo>
                    <a:pt x="215" y="35"/>
                    <a:pt x="385" y="50"/>
                    <a:pt x="587" y="50"/>
                  </a:cubicBezTo>
                  <a:cubicBezTo>
                    <a:pt x="773" y="66"/>
                    <a:pt x="959" y="97"/>
                    <a:pt x="1145" y="112"/>
                  </a:cubicBezTo>
                  <a:cubicBezTo>
                    <a:pt x="873" y="44"/>
                    <a:pt x="592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60"/>
            <p:cNvSpPr/>
            <p:nvPr/>
          </p:nvSpPr>
          <p:spPr>
            <a:xfrm>
              <a:off x="1313875" y="3179250"/>
              <a:ext cx="159500" cy="80375"/>
            </a:xfrm>
            <a:custGeom>
              <a:avLst/>
              <a:gdLst/>
              <a:ahLst/>
              <a:cxnLst/>
              <a:rect l="l" t="t" r="r" b="b"/>
              <a:pathLst>
                <a:path w="6380" h="3215" extrusionOk="0">
                  <a:moveTo>
                    <a:pt x="3145" y="1"/>
                  </a:moveTo>
                  <a:cubicBezTo>
                    <a:pt x="1831" y="1"/>
                    <a:pt x="1" y="1530"/>
                    <a:pt x="274" y="1941"/>
                  </a:cubicBezTo>
                  <a:cubicBezTo>
                    <a:pt x="709" y="2531"/>
                    <a:pt x="1856" y="2655"/>
                    <a:pt x="4695" y="3213"/>
                  </a:cubicBezTo>
                  <a:cubicBezTo>
                    <a:pt x="4700" y="3214"/>
                    <a:pt x="4706" y="3215"/>
                    <a:pt x="4712" y="3215"/>
                  </a:cubicBezTo>
                  <a:cubicBezTo>
                    <a:pt x="5120" y="3215"/>
                    <a:pt x="6379" y="652"/>
                    <a:pt x="5982" y="545"/>
                  </a:cubicBezTo>
                  <a:cubicBezTo>
                    <a:pt x="5455" y="406"/>
                    <a:pt x="3376" y="18"/>
                    <a:pt x="3221" y="2"/>
                  </a:cubicBezTo>
                  <a:cubicBezTo>
                    <a:pt x="3196" y="1"/>
                    <a:pt x="3171" y="1"/>
                    <a:pt x="3145" y="1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60"/>
            <p:cNvSpPr/>
            <p:nvPr/>
          </p:nvSpPr>
          <p:spPr>
            <a:xfrm>
              <a:off x="1397500" y="3189775"/>
              <a:ext cx="161700" cy="122475"/>
            </a:xfrm>
            <a:custGeom>
              <a:avLst/>
              <a:gdLst/>
              <a:ahLst/>
              <a:cxnLst/>
              <a:rect l="l" t="t" r="r" b="b"/>
              <a:pathLst>
                <a:path w="6468" h="4899" extrusionOk="0">
                  <a:moveTo>
                    <a:pt x="2048" y="0"/>
                  </a:moveTo>
                  <a:cubicBezTo>
                    <a:pt x="2048" y="0"/>
                    <a:pt x="0" y="2110"/>
                    <a:pt x="93" y="2187"/>
                  </a:cubicBezTo>
                  <a:cubicBezTo>
                    <a:pt x="474" y="2582"/>
                    <a:pt x="1074" y="3045"/>
                    <a:pt x="2207" y="3045"/>
                  </a:cubicBezTo>
                  <a:cubicBezTo>
                    <a:pt x="2276" y="3045"/>
                    <a:pt x="2347" y="3044"/>
                    <a:pt x="2420" y="3040"/>
                  </a:cubicBezTo>
                  <a:cubicBezTo>
                    <a:pt x="2420" y="3040"/>
                    <a:pt x="3019" y="4720"/>
                    <a:pt x="3550" y="4720"/>
                  </a:cubicBezTo>
                  <a:cubicBezTo>
                    <a:pt x="3566" y="4720"/>
                    <a:pt x="3583" y="4718"/>
                    <a:pt x="3599" y="4715"/>
                  </a:cubicBezTo>
                  <a:cubicBezTo>
                    <a:pt x="3820" y="4660"/>
                    <a:pt x="3798" y="4311"/>
                    <a:pt x="3705" y="3941"/>
                  </a:cubicBezTo>
                  <a:lnTo>
                    <a:pt x="3705" y="3941"/>
                  </a:lnTo>
                  <a:cubicBezTo>
                    <a:pt x="3901" y="4408"/>
                    <a:pt x="4156" y="4872"/>
                    <a:pt x="4392" y="4872"/>
                  </a:cubicBezTo>
                  <a:cubicBezTo>
                    <a:pt x="4402" y="4872"/>
                    <a:pt x="4411" y="4872"/>
                    <a:pt x="4421" y="4870"/>
                  </a:cubicBezTo>
                  <a:cubicBezTo>
                    <a:pt x="4657" y="4836"/>
                    <a:pt x="4688" y="4552"/>
                    <a:pt x="4633" y="4210"/>
                  </a:cubicBezTo>
                  <a:lnTo>
                    <a:pt x="4633" y="4210"/>
                  </a:lnTo>
                  <a:cubicBezTo>
                    <a:pt x="4799" y="4588"/>
                    <a:pt x="5001" y="4899"/>
                    <a:pt x="5214" y="4899"/>
                  </a:cubicBezTo>
                  <a:cubicBezTo>
                    <a:pt x="5239" y="4899"/>
                    <a:pt x="5264" y="4895"/>
                    <a:pt x="5289" y="4886"/>
                  </a:cubicBezTo>
                  <a:cubicBezTo>
                    <a:pt x="5553" y="4802"/>
                    <a:pt x="5521" y="4392"/>
                    <a:pt x="5406" y="3964"/>
                  </a:cubicBezTo>
                  <a:lnTo>
                    <a:pt x="5406" y="3964"/>
                  </a:lnTo>
                  <a:cubicBezTo>
                    <a:pt x="5557" y="4269"/>
                    <a:pt x="5733" y="4521"/>
                    <a:pt x="5902" y="4521"/>
                  </a:cubicBezTo>
                  <a:cubicBezTo>
                    <a:pt x="5930" y="4521"/>
                    <a:pt x="5959" y="4513"/>
                    <a:pt x="5987" y="4498"/>
                  </a:cubicBezTo>
                  <a:cubicBezTo>
                    <a:pt x="6468" y="4234"/>
                    <a:pt x="5832" y="2451"/>
                    <a:pt x="5398" y="1830"/>
                  </a:cubicBezTo>
                  <a:cubicBezTo>
                    <a:pt x="5212" y="1536"/>
                    <a:pt x="4669" y="853"/>
                    <a:pt x="3847" y="465"/>
                  </a:cubicBezTo>
                  <a:cubicBezTo>
                    <a:pt x="3257" y="171"/>
                    <a:pt x="2048" y="0"/>
                    <a:pt x="2048" y="0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60"/>
            <p:cNvSpPr/>
            <p:nvPr/>
          </p:nvSpPr>
          <p:spPr>
            <a:xfrm>
              <a:off x="1516150" y="3246000"/>
              <a:ext cx="19025" cy="55450"/>
            </a:xfrm>
            <a:custGeom>
              <a:avLst/>
              <a:gdLst/>
              <a:ahLst/>
              <a:cxnLst/>
              <a:rect l="l" t="t" r="r" b="b"/>
              <a:pathLst>
                <a:path w="761" h="2218" extrusionOk="0">
                  <a:moveTo>
                    <a:pt x="0" y="0"/>
                  </a:moveTo>
                  <a:cubicBezTo>
                    <a:pt x="78" y="217"/>
                    <a:pt x="155" y="450"/>
                    <a:pt x="248" y="667"/>
                  </a:cubicBezTo>
                  <a:cubicBezTo>
                    <a:pt x="357" y="900"/>
                    <a:pt x="652" y="1675"/>
                    <a:pt x="760" y="2218"/>
                  </a:cubicBezTo>
                  <a:cubicBezTo>
                    <a:pt x="714" y="1908"/>
                    <a:pt x="652" y="1598"/>
                    <a:pt x="559" y="1303"/>
                  </a:cubicBezTo>
                  <a:cubicBezTo>
                    <a:pt x="481" y="1086"/>
                    <a:pt x="404" y="853"/>
                    <a:pt x="311" y="636"/>
                  </a:cubicBezTo>
                  <a:cubicBezTo>
                    <a:pt x="233" y="434"/>
                    <a:pt x="124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60"/>
            <p:cNvSpPr/>
            <p:nvPr/>
          </p:nvSpPr>
          <p:spPr>
            <a:xfrm>
              <a:off x="1496375" y="3253750"/>
              <a:ext cx="16700" cy="41700"/>
            </a:xfrm>
            <a:custGeom>
              <a:avLst/>
              <a:gdLst/>
              <a:ahLst/>
              <a:cxnLst/>
              <a:rect l="l" t="t" r="r" b="b"/>
              <a:pathLst>
                <a:path w="668" h="1668" extrusionOk="0">
                  <a:moveTo>
                    <a:pt x="0" y="0"/>
                  </a:moveTo>
                  <a:lnTo>
                    <a:pt x="0" y="0"/>
                  </a:lnTo>
                  <a:cubicBezTo>
                    <a:pt x="109" y="279"/>
                    <a:pt x="186" y="543"/>
                    <a:pt x="311" y="838"/>
                  </a:cubicBezTo>
                  <a:cubicBezTo>
                    <a:pt x="419" y="1132"/>
                    <a:pt x="543" y="1365"/>
                    <a:pt x="652" y="1644"/>
                  </a:cubicBezTo>
                  <a:cubicBezTo>
                    <a:pt x="659" y="1660"/>
                    <a:pt x="663" y="1668"/>
                    <a:pt x="665" y="1668"/>
                  </a:cubicBezTo>
                  <a:cubicBezTo>
                    <a:pt x="667" y="1668"/>
                    <a:pt x="667" y="1660"/>
                    <a:pt x="667" y="1644"/>
                  </a:cubicBezTo>
                  <a:cubicBezTo>
                    <a:pt x="574" y="1365"/>
                    <a:pt x="497" y="1086"/>
                    <a:pt x="388" y="822"/>
                  </a:cubicBezTo>
                  <a:cubicBezTo>
                    <a:pt x="264" y="543"/>
                    <a:pt x="140" y="27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60"/>
            <p:cNvSpPr/>
            <p:nvPr/>
          </p:nvSpPr>
          <p:spPr>
            <a:xfrm>
              <a:off x="1478025" y="3257450"/>
              <a:ext cx="12550" cy="33050"/>
            </a:xfrm>
            <a:custGeom>
              <a:avLst/>
              <a:gdLst/>
              <a:ahLst/>
              <a:cxnLst/>
              <a:rect l="l" t="t" r="r" b="b"/>
              <a:pathLst>
                <a:path w="502" h="1322" extrusionOk="0">
                  <a:moveTo>
                    <a:pt x="14" y="0"/>
                  </a:moveTo>
                  <a:cubicBezTo>
                    <a:pt x="7" y="0"/>
                    <a:pt x="0" y="7"/>
                    <a:pt x="21" y="7"/>
                  </a:cubicBezTo>
                  <a:cubicBezTo>
                    <a:pt x="21" y="2"/>
                    <a:pt x="17" y="0"/>
                    <a:pt x="14" y="0"/>
                  </a:cubicBezTo>
                  <a:close/>
                  <a:moveTo>
                    <a:pt x="21" y="7"/>
                  </a:moveTo>
                  <a:lnTo>
                    <a:pt x="21" y="7"/>
                  </a:lnTo>
                  <a:cubicBezTo>
                    <a:pt x="207" y="519"/>
                    <a:pt x="331" y="860"/>
                    <a:pt x="486" y="1310"/>
                  </a:cubicBezTo>
                  <a:cubicBezTo>
                    <a:pt x="486" y="1318"/>
                    <a:pt x="490" y="1322"/>
                    <a:pt x="494" y="1322"/>
                  </a:cubicBezTo>
                  <a:cubicBezTo>
                    <a:pt x="498" y="1322"/>
                    <a:pt x="502" y="1318"/>
                    <a:pt x="502" y="1310"/>
                  </a:cubicBezTo>
                  <a:cubicBezTo>
                    <a:pt x="378" y="860"/>
                    <a:pt x="223" y="411"/>
                    <a:pt x="21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60"/>
            <p:cNvSpPr/>
            <p:nvPr/>
          </p:nvSpPr>
          <p:spPr>
            <a:xfrm>
              <a:off x="1314050" y="3179725"/>
              <a:ext cx="141250" cy="79850"/>
            </a:xfrm>
            <a:custGeom>
              <a:avLst/>
              <a:gdLst/>
              <a:ahLst/>
              <a:cxnLst/>
              <a:rect l="l" t="t" r="r" b="b"/>
              <a:pathLst>
                <a:path w="5650" h="3194" extrusionOk="0">
                  <a:moveTo>
                    <a:pt x="3112" y="0"/>
                  </a:moveTo>
                  <a:cubicBezTo>
                    <a:pt x="1693" y="0"/>
                    <a:pt x="1" y="1571"/>
                    <a:pt x="236" y="1969"/>
                  </a:cubicBezTo>
                  <a:cubicBezTo>
                    <a:pt x="624" y="2620"/>
                    <a:pt x="3137" y="3194"/>
                    <a:pt x="3137" y="3194"/>
                  </a:cubicBezTo>
                  <a:lnTo>
                    <a:pt x="5649" y="402"/>
                  </a:lnTo>
                  <a:lnTo>
                    <a:pt x="3338" y="14"/>
                  </a:lnTo>
                  <a:cubicBezTo>
                    <a:pt x="3264" y="5"/>
                    <a:pt x="3189" y="0"/>
                    <a:pt x="31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60"/>
            <p:cNvSpPr/>
            <p:nvPr/>
          </p:nvSpPr>
          <p:spPr>
            <a:xfrm>
              <a:off x="1314050" y="3179725"/>
              <a:ext cx="141250" cy="79850"/>
            </a:xfrm>
            <a:custGeom>
              <a:avLst/>
              <a:gdLst/>
              <a:ahLst/>
              <a:cxnLst/>
              <a:rect l="l" t="t" r="r" b="b"/>
              <a:pathLst>
                <a:path w="5650" h="3194" extrusionOk="0">
                  <a:moveTo>
                    <a:pt x="3112" y="0"/>
                  </a:moveTo>
                  <a:cubicBezTo>
                    <a:pt x="1693" y="0"/>
                    <a:pt x="1" y="1571"/>
                    <a:pt x="236" y="1969"/>
                  </a:cubicBezTo>
                  <a:cubicBezTo>
                    <a:pt x="624" y="2620"/>
                    <a:pt x="3137" y="3194"/>
                    <a:pt x="3137" y="3194"/>
                  </a:cubicBezTo>
                  <a:lnTo>
                    <a:pt x="5649" y="402"/>
                  </a:lnTo>
                  <a:lnTo>
                    <a:pt x="3338" y="14"/>
                  </a:lnTo>
                  <a:cubicBezTo>
                    <a:pt x="3264" y="5"/>
                    <a:pt x="3189" y="0"/>
                    <a:pt x="3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60"/>
            <p:cNvSpPr/>
            <p:nvPr/>
          </p:nvSpPr>
          <p:spPr>
            <a:xfrm>
              <a:off x="1354850" y="3179625"/>
              <a:ext cx="42675" cy="11725"/>
            </a:xfrm>
            <a:custGeom>
              <a:avLst/>
              <a:gdLst/>
              <a:ahLst/>
              <a:cxnLst/>
              <a:rect l="l" t="t" r="r" b="b"/>
              <a:pathLst>
                <a:path w="1707" h="469" extrusionOk="0">
                  <a:moveTo>
                    <a:pt x="1418" y="0"/>
                  </a:moveTo>
                  <a:cubicBezTo>
                    <a:pt x="911" y="0"/>
                    <a:pt x="418" y="168"/>
                    <a:pt x="0" y="468"/>
                  </a:cubicBezTo>
                  <a:cubicBezTo>
                    <a:pt x="222" y="335"/>
                    <a:pt x="1010" y="32"/>
                    <a:pt x="1621" y="32"/>
                  </a:cubicBezTo>
                  <a:cubicBezTo>
                    <a:pt x="1650" y="32"/>
                    <a:pt x="1678" y="33"/>
                    <a:pt x="1706" y="34"/>
                  </a:cubicBezTo>
                  <a:lnTo>
                    <a:pt x="1706" y="18"/>
                  </a:lnTo>
                  <a:cubicBezTo>
                    <a:pt x="1610" y="6"/>
                    <a:pt x="1514" y="0"/>
                    <a:pt x="1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60"/>
            <p:cNvSpPr/>
            <p:nvPr/>
          </p:nvSpPr>
          <p:spPr>
            <a:xfrm>
              <a:off x="1375775" y="3189000"/>
              <a:ext cx="53150" cy="58575"/>
            </a:xfrm>
            <a:custGeom>
              <a:avLst/>
              <a:gdLst/>
              <a:ahLst/>
              <a:cxnLst/>
              <a:rect l="l" t="t" r="r" b="b"/>
              <a:pathLst>
                <a:path w="2126" h="2343" extrusionOk="0">
                  <a:moveTo>
                    <a:pt x="2126" y="0"/>
                  </a:moveTo>
                  <a:lnTo>
                    <a:pt x="2126" y="0"/>
                  </a:lnTo>
                  <a:cubicBezTo>
                    <a:pt x="1955" y="155"/>
                    <a:pt x="1800" y="326"/>
                    <a:pt x="1645" y="496"/>
                  </a:cubicBezTo>
                  <a:cubicBezTo>
                    <a:pt x="1350" y="791"/>
                    <a:pt x="1087" y="1101"/>
                    <a:pt x="807" y="1412"/>
                  </a:cubicBezTo>
                  <a:cubicBezTo>
                    <a:pt x="544" y="1722"/>
                    <a:pt x="249" y="2016"/>
                    <a:pt x="1" y="2342"/>
                  </a:cubicBezTo>
                  <a:cubicBezTo>
                    <a:pt x="171" y="2203"/>
                    <a:pt x="342" y="2032"/>
                    <a:pt x="482" y="1830"/>
                  </a:cubicBezTo>
                  <a:cubicBezTo>
                    <a:pt x="776" y="1551"/>
                    <a:pt x="1024" y="1241"/>
                    <a:pt x="1319" y="931"/>
                  </a:cubicBezTo>
                  <a:cubicBezTo>
                    <a:pt x="1598" y="621"/>
                    <a:pt x="1878" y="310"/>
                    <a:pt x="2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60"/>
            <p:cNvSpPr/>
            <p:nvPr/>
          </p:nvSpPr>
          <p:spPr>
            <a:xfrm>
              <a:off x="1393225" y="3179675"/>
              <a:ext cx="63225" cy="12050"/>
            </a:xfrm>
            <a:custGeom>
              <a:avLst/>
              <a:gdLst/>
              <a:ahLst/>
              <a:cxnLst/>
              <a:rect l="l" t="t" r="r" b="b"/>
              <a:pathLst>
                <a:path w="2529" h="482" extrusionOk="0">
                  <a:moveTo>
                    <a:pt x="1" y="1"/>
                  </a:moveTo>
                  <a:cubicBezTo>
                    <a:pt x="1" y="1"/>
                    <a:pt x="16" y="32"/>
                    <a:pt x="32" y="32"/>
                  </a:cubicBezTo>
                  <a:cubicBezTo>
                    <a:pt x="37" y="32"/>
                    <a:pt x="44" y="32"/>
                    <a:pt x="50" y="32"/>
                  </a:cubicBezTo>
                  <a:cubicBezTo>
                    <a:pt x="400" y="32"/>
                    <a:pt x="2299" y="420"/>
                    <a:pt x="2451" y="420"/>
                  </a:cubicBezTo>
                  <a:cubicBezTo>
                    <a:pt x="2451" y="435"/>
                    <a:pt x="2436" y="435"/>
                    <a:pt x="2436" y="466"/>
                  </a:cubicBezTo>
                  <a:cubicBezTo>
                    <a:pt x="2436" y="466"/>
                    <a:pt x="2436" y="482"/>
                    <a:pt x="2451" y="482"/>
                  </a:cubicBezTo>
                  <a:cubicBezTo>
                    <a:pt x="2482" y="482"/>
                    <a:pt x="2498" y="435"/>
                    <a:pt x="2513" y="435"/>
                  </a:cubicBezTo>
                  <a:cubicBezTo>
                    <a:pt x="2529" y="435"/>
                    <a:pt x="2529" y="420"/>
                    <a:pt x="2529" y="420"/>
                  </a:cubicBezTo>
                  <a:cubicBezTo>
                    <a:pt x="2498" y="373"/>
                    <a:pt x="2498" y="373"/>
                    <a:pt x="2482" y="373"/>
                  </a:cubicBezTo>
                  <a:cubicBezTo>
                    <a:pt x="2327" y="327"/>
                    <a:pt x="2172" y="296"/>
                    <a:pt x="2017" y="265"/>
                  </a:cubicBezTo>
                  <a:cubicBezTo>
                    <a:pt x="1862" y="234"/>
                    <a:pt x="1707" y="218"/>
                    <a:pt x="1552" y="187"/>
                  </a:cubicBezTo>
                  <a:cubicBezTo>
                    <a:pt x="1242" y="141"/>
                    <a:pt x="575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60"/>
            <p:cNvSpPr/>
            <p:nvPr/>
          </p:nvSpPr>
          <p:spPr>
            <a:xfrm>
              <a:off x="1463350" y="3041975"/>
              <a:ext cx="145500" cy="174250"/>
            </a:xfrm>
            <a:custGeom>
              <a:avLst/>
              <a:gdLst/>
              <a:ahLst/>
              <a:cxnLst/>
              <a:rect l="l" t="t" r="r" b="b"/>
              <a:pathLst>
                <a:path w="5820" h="6970" extrusionOk="0">
                  <a:moveTo>
                    <a:pt x="483" y="1"/>
                  </a:moveTo>
                  <a:cubicBezTo>
                    <a:pt x="126" y="1"/>
                    <a:pt x="1" y="380"/>
                    <a:pt x="561" y="1492"/>
                  </a:cubicBezTo>
                  <a:cubicBezTo>
                    <a:pt x="1678" y="3756"/>
                    <a:pt x="2686" y="5804"/>
                    <a:pt x="3663" y="6843"/>
                  </a:cubicBezTo>
                  <a:cubicBezTo>
                    <a:pt x="3732" y="6921"/>
                    <a:pt x="3917" y="6970"/>
                    <a:pt x="4149" y="6970"/>
                  </a:cubicBezTo>
                  <a:cubicBezTo>
                    <a:pt x="4704" y="6970"/>
                    <a:pt x="5531" y="6688"/>
                    <a:pt x="5695" y="5835"/>
                  </a:cubicBezTo>
                  <a:cubicBezTo>
                    <a:pt x="5819" y="5199"/>
                    <a:pt x="3927" y="2624"/>
                    <a:pt x="1554" y="546"/>
                  </a:cubicBezTo>
                  <a:cubicBezTo>
                    <a:pt x="1203" y="243"/>
                    <a:pt x="769" y="1"/>
                    <a:pt x="483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60"/>
            <p:cNvSpPr/>
            <p:nvPr/>
          </p:nvSpPr>
          <p:spPr>
            <a:xfrm>
              <a:off x="1463350" y="3041975"/>
              <a:ext cx="145500" cy="174250"/>
            </a:xfrm>
            <a:custGeom>
              <a:avLst/>
              <a:gdLst/>
              <a:ahLst/>
              <a:cxnLst/>
              <a:rect l="l" t="t" r="r" b="b"/>
              <a:pathLst>
                <a:path w="5820" h="6970" extrusionOk="0">
                  <a:moveTo>
                    <a:pt x="483" y="1"/>
                  </a:moveTo>
                  <a:cubicBezTo>
                    <a:pt x="126" y="1"/>
                    <a:pt x="1" y="380"/>
                    <a:pt x="561" y="1492"/>
                  </a:cubicBezTo>
                  <a:cubicBezTo>
                    <a:pt x="1678" y="3756"/>
                    <a:pt x="2686" y="5804"/>
                    <a:pt x="3663" y="6843"/>
                  </a:cubicBezTo>
                  <a:cubicBezTo>
                    <a:pt x="3732" y="6921"/>
                    <a:pt x="3917" y="6970"/>
                    <a:pt x="4149" y="6970"/>
                  </a:cubicBezTo>
                  <a:cubicBezTo>
                    <a:pt x="4704" y="6970"/>
                    <a:pt x="5531" y="6688"/>
                    <a:pt x="5695" y="5835"/>
                  </a:cubicBezTo>
                  <a:cubicBezTo>
                    <a:pt x="5819" y="5199"/>
                    <a:pt x="3927" y="2624"/>
                    <a:pt x="1554" y="546"/>
                  </a:cubicBezTo>
                  <a:cubicBezTo>
                    <a:pt x="1203" y="243"/>
                    <a:pt x="769" y="1"/>
                    <a:pt x="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60"/>
            <p:cNvSpPr/>
            <p:nvPr/>
          </p:nvSpPr>
          <p:spPr>
            <a:xfrm>
              <a:off x="1483575" y="3093650"/>
              <a:ext cx="61150" cy="108500"/>
            </a:xfrm>
            <a:custGeom>
              <a:avLst/>
              <a:gdLst/>
              <a:ahLst/>
              <a:cxnLst/>
              <a:rect l="l" t="t" r="r" b="b"/>
              <a:pathLst>
                <a:path w="2446" h="4340" extrusionOk="0">
                  <a:moveTo>
                    <a:pt x="23" y="1"/>
                  </a:moveTo>
                  <a:cubicBezTo>
                    <a:pt x="14" y="1"/>
                    <a:pt x="1" y="14"/>
                    <a:pt x="1" y="14"/>
                  </a:cubicBezTo>
                  <a:cubicBezTo>
                    <a:pt x="150" y="388"/>
                    <a:pt x="299" y="732"/>
                    <a:pt x="476" y="1090"/>
                  </a:cubicBezTo>
                  <a:lnTo>
                    <a:pt x="476" y="1090"/>
                  </a:lnTo>
                  <a:lnTo>
                    <a:pt x="373" y="960"/>
                  </a:lnTo>
                  <a:cubicBezTo>
                    <a:pt x="295" y="867"/>
                    <a:pt x="233" y="743"/>
                    <a:pt x="156" y="650"/>
                  </a:cubicBezTo>
                  <a:lnTo>
                    <a:pt x="140" y="650"/>
                  </a:lnTo>
                  <a:lnTo>
                    <a:pt x="140" y="666"/>
                  </a:lnTo>
                  <a:cubicBezTo>
                    <a:pt x="218" y="821"/>
                    <a:pt x="295" y="960"/>
                    <a:pt x="388" y="1100"/>
                  </a:cubicBezTo>
                  <a:cubicBezTo>
                    <a:pt x="435" y="1147"/>
                    <a:pt x="497" y="1224"/>
                    <a:pt x="543" y="1286"/>
                  </a:cubicBezTo>
                  <a:cubicBezTo>
                    <a:pt x="621" y="1441"/>
                    <a:pt x="698" y="1612"/>
                    <a:pt x="791" y="1767"/>
                  </a:cubicBezTo>
                  <a:cubicBezTo>
                    <a:pt x="1086" y="2356"/>
                    <a:pt x="1427" y="2915"/>
                    <a:pt x="1769" y="3457"/>
                  </a:cubicBezTo>
                  <a:cubicBezTo>
                    <a:pt x="1862" y="3613"/>
                    <a:pt x="1955" y="3768"/>
                    <a:pt x="2079" y="3907"/>
                  </a:cubicBezTo>
                  <a:cubicBezTo>
                    <a:pt x="2203" y="4047"/>
                    <a:pt x="2311" y="4202"/>
                    <a:pt x="2436" y="4326"/>
                  </a:cubicBezTo>
                  <a:cubicBezTo>
                    <a:pt x="2249" y="4062"/>
                    <a:pt x="2079" y="3783"/>
                    <a:pt x="1924" y="3504"/>
                  </a:cubicBezTo>
                  <a:cubicBezTo>
                    <a:pt x="1753" y="3225"/>
                    <a:pt x="1598" y="2930"/>
                    <a:pt x="1427" y="2666"/>
                  </a:cubicBezTo>
                  <a:cubicBezTo>
                    <a:pt x="1086" y="2108"/>
                    <a:pt x="807" y="1534"/>
                    <a:pt x="512" y="976"/>
                  </a:cubicBezTo>
                  <a:cubicBezTo>
                    <a:pt x="357" y="650"/>
                    <a:pt x="187" y="340"/>
                    <a:pt x="32" y="14"/>
                  </a:cubicBezTo>
                  <a:cubicBezTo>
                    <a:pt x="32" y="4"/>
                    <a:pt x="28" y="1"/>
                    <a:pt x="23" y="1"/>
                  </a:cubicBezTo>
                  <a:close/>
                  <a:moveTo>
                    <a:pt x="2436" y="4326"/>
                  </a:moveTo>
                  <a:cubicBezTo>
                    <a:pt x="2436" y="4336"/>
                    <a:pt x="2437" y="4340"/>
                    <a:pt x="2439" y="4340"/>
                  </a:cubicBezTo>
                  <a:cubicBezTo>
                    <a:pt x="2442" y="4340"/>
                    <a:pt x="2446" y="4326"/>
                    <a:pt x="2436" y="43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60"/>
            <p:cNvSpPr/>
            <p:nvPr/>
          </p:nvSpPr>
          <p:spPr>
            <a:xfrm>
              <a:off x="1552975" y="3073300"/>
              <a:ext cx="100450" cy="137875"/>
            </a:xfrm>
            <a:custGeom>
              <a:avLst/>
              <a:gdLst/>
              <a:ahLst/>
              <a:cxnLst/>
              <a:rect l="l" t="t" r="r" b="b"/>
              <a:pathLst>
                <a:path w="4018" h="5515" extrusionOk="0">
                  <a:moveTo>
                    <a:pt x="2463" y="0"/>
                  </a:moveTo>
                  <a:cubicBezTo>
                    <a:pt x="1627" y="0"/>
                    <a:pt x="754" y="117"/>
                    <a:pt x="714" y="332"/>
                  </a:cubicBezTo>
                  <a:cubicBezTo>
                    <a:pt x="218" y="3434"/>
                    <a:pt x="1" y="4721"/>
                    <a:pt x="451" y="5373"/>
                  </a:cubicBezTo>
                  <a:cubicBezTo>
                    <a:pt x="516" y="5468"/>
                    <a:pt x="644" y="5515"/>
                    <a:pt x="811" y="5515"/>
                  </a:cubicBezTo>
                  <a:cubicBezTo>
                    <a:pt x="1437" y="5515"/>
                    <a:pt x="2621" y="4855"/>
                    <a:pt x="3196" y="3558"/>
                  </a:cubicBezTo>
                  <a:cubicBezTo>
                    <a:pt x="3351" y="3201"/>
                    <a:pt x="3940" y="921"/>
                    <a:pt x="4002" y="332"/>
                  </a:cubicBezTo>
                  <a:cubicBezTo>
                    <a:pt x="4017" y="105"/>
                    <a:pt x="3257" y="0"/>
                    <a:pt x="2463" y="0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60"/>
            <p:cNvSpPr/>
            <p:nvPr/>
          </p:nvSpPr>
          <p:spPr>
            <a:xfrm>
              <a:off x="1620450" y="2978700"/>
              <a:ext cx="39525" cy="71125"/>
            </a:xfrm>
            <a:custGeom>
              <a:avLst/>
              <a:gdLst/>
              <a:ahLst/>
              <a:cxnLst/>
              <a:rect l="l" t="t" r="r" b="b"/>
              <a:pathLst>
                <a:path w="1581" h="2845" extrusionOk="0">
                  <a:moveTo>
                    <a:pt x="1254" y="1"/>
                  </a:moveTo>
                  <a:cubicBezTo>
                    <a:pt x="1155" y="1"/>
                    <a:pt x="1030" y="54"/>
                    <a:pt x="884" y="177"/>
                  </a:cubicBezTo>
                  <a:cubicBezTo>
                    <a:pt x="93" y="875"/>
                    <a:pt x="0" y="2208"/>
                    <a:pt x="93" y="2643"/>
                  </a:cubicBezTo>
                  <a:lnTo>
                    <a:pt x="1412" y="2844"/>
                  </a:lnTo>
                  <a:cubicBezTo>
                    <a:pt x="1303" y="1852"/>
                    <a:pt x="1102" y="1619"/>
                    <a:pt x="1427" y="719"/>
                  </a:cubicBezTo>
                  <a:cubicBezTo>
                    <a:pt x="1581" y="313"/>
                    <a:pt x="1494" y="1"/>
                    <a:pt x="1254" y="1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60"/>
            <p:cNvSpPr/>
            <p:nvPr/>
          </p:nvSpPr>
          <p:spPr>
            <a:xfrm>
              <a:off x="1546400" y="2954750"/>
              <a:ext cx="93850" cy="111350"/>
            </a:xfrm>
            <a:custGeom>
              <a:avLst/>
              <a:gdLst/>
              <a:ahLst/>
              <a:cxnLst/>
              <a:rect l="l" t="t" r="r" b="b"/>
              <a:pathLst>
                <a:path w="3754" h="4454" extrusionOk="0">
                  <a:moveTo>
                    <a:pt x="1485" y="0"/>
                  </a:moveTo>
                  <a:cubicBezTo>
                    <a:pt x="1362" y="0"/>
                    <a:pt x="1267" y="74"/>
                    <a:pt x="1210" y="173"/>
                  </a:cubicBezTo>
                  <a:lnTo>
                    <a:pt x="31" y="4143"/>
                  </a:lnTo>
                  <a:cubicBezTo>
                    <a:pt x="0" y="4268"/>
                    <a:pt x="31" y="4361"/>
                    <a:pt x="155" y="4361"/>
                  </a:cubicBezTo>
                  <a:lnTo>
                    <a:pt x="2249" y="4454"/>
                  </a:lnTo>
                  <a:cubicBezTo>
                    <a:pt x="2373" y="4454"/>
                    <a:pt x="2497" y="4376"/>
                    <a:pt x="2528" y="4268"/>
                  </a:cubicBezTo>
                  <a:lnTo>
                    <a:pt x="3722" y="297"/>
                  </a:lnTo>
                  <a:cubicBezTo>
                    <a:pt x="3753" y="173"/>
                    <a:pt x="3722" y="80"/>
                    <a:pt x="3598" y="80"/>
                  </a:cubicBezTo>
                  <a:lnTo>
                    <a:pt x="1520" y="2"/>
                  </a:lnTo>
                  <a:cubicBezTo>
                    <a:pt x="1508" y="1"/>
                    <a:pt x="1496" y="0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60"/>
            <p:cNvSpPr/>
            <p:nvPr/>
          </p:nvSpPr>
          <p:spPr>
            <a:xfrm>
              <a:off x="1552600" y="2954750"/>
              <a:ext cx="93475" cy="110975"/>
            </a:xfrm>
            <a:custGeom>
              <a:avLst/>
              <a:gdLst/>
              <a:ahLst/>
              <a:cxnLst/>
              <a:rect l="l" t="t" r="r" b="b"/>
              <a:pathLst>
                <a:path w="3739" h="4439" extrusionOk="0">
                  <a:moveTo>
                    <a:pt x="1476" y="0"/>
                  </a:moveTo>
                  <a:cubicBezTo>
                    <a:pt x="1375" y="0"/>
                    <a:pt x="1268" y="74"/>
                    <a:pt x="1225" y="173"/>
                  </a:cubicBezTo>
                  <a:lnTo>
                    <a:pt x="31" y="4143"/>
                  </a:lnTo>
                  <a:cubicBezTo>
                    <a:pt x="0" y="4268"/>
                    <a:pt x="31" y="4361"/>
                    <a:pt x="155" y="4361"/>
                  </a:cubicBezTo>
                  <a:lnTo>
                    <a:pt x="2234" y="4438"/>
                  </a:lnTo>
                  <a:cubicBezTo>
                    <a:pt x="2358" y="4438"/>
                    <a:pt x="2482" y="4361"/>
                    <a:pt x="2513" y="4252"/>
                  </a:cubicBezTo>
                  <a:lnTo>
                    <a:pt x="3707" y="297"/>
                  </a:lnTo>
                  <a:cubicBezTo>
                    <a:pt x="3738" y="173"/>
                    <a:pt x="3707" y="80"/>
                    <a:pt x="3583" y="80"/>
                  </a:cubicBezTo>
                  <a:lnTo>
                    <a:pt x="1505" y="2"/>
                  </a:lnTo>
                  <a:cubicBezTo>
                    <a:pt x="1495" y="1"/>
                    <a:pt x="1486" y="0"/>
                    <a:pt x="1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60"/>
            <p:cNvSpPr/>
            <p:nvPr/>
          </p:nvSpPr>
          <p:spPr>
            <a:xfrm>
              <a:off x="1587875" y="2959400"/>
              <a:ext cx="9325" cy="9050"/>
            </a:xfrm>
            <a:custGeom>
              <a:avLst/>
              <a:gdLst/>
              <a:ahLst/>
              <a:cxnLst/>
              <a:rect l="l" t="t" r="r" b="b"/>
              <a:pathLst>
                <a:path w="373" h="362" extrusionOk="0">
                  <a:moveTo>
                    <a:pt x="194" y="1"/>
                  </a:moveTo>
                  <a:cubicBezTo>
                    <a:pt x="112" y="1"/>
                    <a:pt x="44" y="73"/>
                    <a:pt x="16" y="158"/>
                  </a:cubicBezTo>
                  <a:cubicBezTo>
                    <a:pt x="1" y="266"/>
                    <a:pt x="78" y="359"/>
                    <a:pt x="171" y="359"/>
                  </a:cubicBezTo>
                  <a:cubicBezTo>
                    <a:pt x="181" y="361"/>
                    <a:pt x="190" y="361"/>
                    <a:pt x="199" y="361"/>
                  </a:cubicBezTo>
                  <a:cubicBezTo>
                    <a:pt x="295" y="361"/>
                    <a:pt x="373" y="289"/>
                    <a:pt x="373" y="204"/>
                  </a:cubicBezTo>
                  <a:cubicBezTo>
                    <a:pt x="373" y="111"/>
                    <a:pt x="295" y="34"/>
                    <a:pt x="218" y="3"/>
                  </a:cubicBezTo>
                  <a:cubicBezTo>
                    <a:pt x="210" y="1"/>
                    <a:pt x="20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60"/>
            <p:cNvSpPr/>
            <p:nvPr/>
          </p:nvSpPr>
          <p:spPr>
            <a:xfrm>
              <a:off x="1565000" y="2971375"/>
              <a:ext cx="92300" cy="147850"/>
            </a:xfrm>
            <a:custGeom>
              <a:avLst/>
              <a:gdLst/>
              <a:ahLst/>
              <a:cxnLst/>
              <a:rect l="l" t="t" r="r" b="b"/>
              <a:pathLst>
                <a:path w="3692" h="5914" extrusionOk="0">
                  <a:moveTo>
                    <a:pt x="881" y="1"/>
                  </a:moveTo>
                  <a:cubicBezTo>
                    <a:pt x="602" y="1"/>
                    <a:pt x="454" y="154"/>
                    <a:pt x="807" y="563"/>
                  </a:cubicBezTo>
                  <a:cubicBezTo>
                    <a:pt x="1226" y="1043"/>
                    <a:pt x="1629" y="1214"/>
                    <a:pt x="1831" y="1540"/>
                  </a:cubicBezTo>
                  <a:cubicBezTo>
                    <a:pt x="1831" y="1540"/>
                    <a:pt x="760" y="1617"/>
                    <a:pt x="528" y="2083"/>
                  </a:cubicBezTo>
                  <a:cubicBezTo>
                    <a:pt x="311" y="2501"/>
                    <a:pt x="140" y="2920"/>
                    <a:pt x="1" y="3354"/>
                  </a:cubicBezTo>
                  <a:lnTo>
                    <a:pt x="233" y="3463"/>
                  </a:lnTo>
                  <a:cubicBezTo>
                    <a:pt x="233" y="3463"/>
                    <a:pt x="63" y="3928"/>
                    <a:pt x="311" y="4611"/>
                  </a:cubicBezTo>
                  <a:lnTo>
                    <a:pt x="3102" y="5913"/>
                  </a:lnTo>
                  <a:cubicBezTo>
                    <a:pt x="3102" y="5913"/>
                    <a:pt x="3692" y="4626"/>
                    <a:pt x="3676" y="3556"/>
                  </a:cubicBezTo>
                  <a:cubicBezTo>
                    <a:pt x="3645" y="2827"/>
                    <a:pt x="3413" y="1230"/>
                    <a:pt x="1505" y="175"/>
                  </a:cubicBezTo>
                  <a:cubicBezTo>
                    <a:pt x="1312" y="69"/>
                    <a:pt x="1067" y="1"/>
                    <a:pt x="881" y="1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60"/>
            <p:cNvSpPr/>
            <p:nvPr/>
          </p:nvSpPr>
          <p:spPr>
            <a:xfrm>
              <a:off x="1544450" y="2999250"/>
              <a:ext cx="108975" cy="69750"/>
            </a:xfrm>
            <a:custGeom>
              <a:avLst/>
              <a:gdLst/>
              <a:ahLst/>
              <a:cxnLst/>
              <a:rect l="l" t="t" r="r" b="b"/>
              <a:pathLst>
                <a:path w="4359" h="2790" extrusionOk="0">
                  <a:moveTo>
                    <a:pt x="1022" y="0"/>
                  </a:moveTo>
                  <a:cubicBezTo>
                    <a:pt x="769" y="0"/>
                    <a:pt x="574" y="64"/>
                    <a:pt x="497" y="223"/>
                  </a:cubicBezTo>
                  <a:cubicBezTo>
                    <a:pt x="295" y="611"/>
                    <a:pt x="838" y="844"/>
                    <a:pt x="838" y="844"/>
                  </a:cubicBezTo>
                  <a:cubicBezTo>
                    <a:pt x="838" y="844"/>
                    <a:pt x="767" y="833"/>
                    <a:pt x="670" y="833"/>
                  </a:cubicBezTo>
                  <a:cubicBezTo>
                    <a:pt x="474" y="833"/>
                    <a:pt x="171" y="875"/>
                    <a:pt x="109" y="1123"/>
                  </a:cubicBezTo>
                  <a:cubicBezTo>
                    <a:pt x="16" y="1479"/>
                    <a:pt x="435" y="1635"/>
                    <a:pt x="435" y="1635"/>
                  </a:cubicBezTo>
                  <a:cubicBezTo>
                    <a:pt x="435" y="1635"/>
                    <a:pt x="32" y="1650"/>
                    <a:pt x="16" y="2007"/>
                  </a:cubicBezTo>
                  <a:cubicBezTo>
                    <a:pt x="1" y="2425"/>
                    <a:pt x="823" y="2301"/>
                    <a:pt x="1179" y="2782"/>
                  </a:cubicBezTo>
                  <a:cubicBezTo>
                    <a:pt x="1183" y="2787"/>
                    <a:pt x="1193" y="2790"/>
                    <a:pt x="1209" y="2790"/>
                  </a:cubicBezTo>
                  <a:cubicBezTo>
                    <a:pt x="1538" y="2790"/>
                    <a:pt x="4359" y="1774"/>
                    <a:pt x="4359" y="1774"/>
                  </a:cubicBezTo>
                  <a:cubicBezTo>
                    <a:pt x="4111" y="1479"/>
                    <a:pt x="3521" y="890"/>
                    <a:pt x="2901" y="564"/>
                  </a:cubicBezTo>
                  <a:cubicBezTo>
                    <a:pt x="2420" y="308"/>
                    <a:pt x="1580" y="0"/>
                    <a:pt x="1022" y="0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60"/>
            <p:cNvSpPr/>
            <p:nvPr/>
          </p:nvSpPr>
          <p:spPr>
            <a:xfrm>
              <a:off x="1565775" y="3020225"/>
              <a:ext cx="45000" cy="12925"/>
            </a:xfrm>
            <a:custGeom>
              <a:avLst/>
              <a:gdLst/>
              <a:ahLst/>
              <a:cxnLst/>
              <a:rect l="l" t="t" r="r" b="b"/>
              <a:pathLst>
                <a:path w="1800" h="517" extrusionOk="0">
                  <a:moveTo>
                    <a:pt x="153" y="0"/>
                  </a:moveTo>
                  <a:cubicBezTo>
                    <a:pt x="107" y="0"/>
                    <a:pt x="62" y="1"/>
                    <a:pt x="16" y="5"/>
                  </a:cubicBezTo>
                  <a:cubicBezTo>
                    <a:pt x="1" y="5"/>
                    <a:pt x="1" y="20"/>
                    <a:pt x="16" y="20"/>
                  </a:cubicBezTo>
                  <a:cubicBezTo>
                    <a:pt x="605" y="113"/>
                    <a:pt x="1210" y="284"/>
                    <a:pt x="1800" y="516"/>
                  </a:cubicBezTo>
                  <a:cubicBezTo>
                    <a:pt x="1524" y="299"/>
                    <a:pt x="815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60"/>
            <p:cNvSpPr/>
            <p:nvPr/>
          </p:nvSpPr>
          <p:spPr>
            <a:xfrm>
              <a:off x="1554925" y="3039900"/>
              <a:ext cx="46150" cy="10700"/>
            </a:xfrm>
            <a:custGeom>
              <a:avLst/>
              <a:gdLst/>
              <a:ahLst/>
              <a:cxnLst/>
              <a:rect l="l" t="t" r="r" b="b"/>
              <a:pathLst>
                <a:path w="1846" h="428" extrusionOk="0">
                  <a:moveTo>
                    <a:pt x="212" y="0"/>
                  </a:moveTo>
                  <a:cubicBezTo>
                    <a:pt x="146" y="0"/>
                    <a:pt x="80" y="3"/>
                    <a:pt x="16" y="9"/>
                  </a:cubicBezTo>
                  <a:cubicBezTo>
                    <a:pt x="0" y="9"/>
                    <a:pt x="0" y="24"/>
                    <a:pt x="16" y="24"/>
                  </a:cubicBezTo>
                  <a:cubicBezTo>
                    <a:pt x="636" y="102"/>
                    <a:pt x="1257" y="241"/>
                    <a:pt x="1846" y="427"/>
                  </a:cubicBezTo>
                  <a:cubicBezTo>
                    <a:pt x="1592" y="272"/>
                    <a:pt x="886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60"/>
            <p:cNvSpPr/>
            <p:nvPr/>
          </p:nvSpPr>
          <p:spPr>
            <a:xfrm>
              <a:off x="1540950" y="3107950"/>
              <a:ext cx="113250" cy="109350"/>
            </a:xfrm>
            <a:custGeom>
              <a:avLst/>
              <a:gdLst/>
              <a:ahLst/>
              <a:cxnLst/>
              <a:rect l="l" t="t" r="r" b="b"/>
              <a:pathLst>
                <a:path w="4530" h="4374" extrusionOk="0">
                  <a:moveTo>
                    <a:pt x="4530" y="1"/>
                  </a:moveTo>
                  <a:lnTo>
                    <a:pt x="761" y="1071"/>
                  </a:lnTo>
                  <a:cubicBezTo>
                    <a:pt x="761" y="1071"/>
                    <a:pt x="1" y="3552"/>
                    <a:pt x="482" y="4173"/>
                  </a:cubicBezTo>
                  <a:cubicBezTo>
                    <a:pt x="587" y="4310"/>
                    <a:pt x="776" y="4373"/>
                    <a:pt x="1013" y="4373"/>
                  </a:cubicBezTo>
                  <a:cubicBezTo>
                    <a:pt x="1901" y="4373"/>
                    <a:pt x="3465" y="3496"/>
                    <a:pt x="3832" y="2358"/>
                  </a:cubicBezTo>
                  <a:lnTo>
                    <a:pt x="4530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60"/>
            <p:cNvSpPr/>
            <p:nvPr/>
          </p:nvSpPr>
          <p:spPr>
            <a:xfrm>
              <a:off x="1540950" y="3107950"/>
              <a:ext cx="113250" cy="109350"/>
            </a:xfrm>
            <a:custGeom>
              <a:avLst/>
              <a:gdLst/>
              <a:ahLst/>
              <a:cxnLst/>
              <a:rect l="l" t="t" r="r" b="b"/>
              <a:pathLst>
                <a:path w="4530" h="4374" extrusionOk="0">
                  <a:moveTo>
                    <a:pt x="4530" y="1"/>
                  </a:moveTo>
                  <a:lnTo>
                    <a:pt x="761" y="1071"/>
                  </a:lnTo>
                  <a:cubicBezTo>
                    <a:pt x="761" y="1071"/>
                    <a:pt x="1" y="3552"/>
                    <a:pt x="482" y="4173"/>
                  </a:cubicBezTo>
                  <a:cubicBezTo>
                    <a:pt x="587" y="4310"/>
                    <a:pt x="776" y="4373"/>
                    <a:pt x="1013" y="4373"/>
                  </a:cubicBezTo>
                  <a:cubicBezTo>
                    <a:pt x="1901" y="4373"/>
                    <a:pt x="3465" y="3496"/>
                    <a:pt x="3832" y="2358"/>
                  </a:cubicBezTo>
                  <a:lnTo>
                    <a:pt x="45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60"/>
            <p:cNvSpPr/>
            <p:nvPr/>
          </p:nvSpPr>
          <p:spPr>
            <a:xfrm>
              <a:off x="1562675" y="3132375"/>
              <a:ext cx="79900" cy="24075"/>
            </a:xfrm>
            <a:custGeom>
              <a:avLst/>
              <a:gdLst/>
              <a:ahLst/>
              <a:cxnLst/>
              <a:rect l="l" t="t" r="r" b="b"/>
              <a:pathLst>
                <a:path w="3196" h="963" extrusionOk="0">
                  <a:moveTo>
                    <a:pt x="3195" y="1"/>
                  </a:moveTo>
                  <a:cubicBezTo>
                    <a:pt x="2777" y="109"/>
                    <a:pt x="2373" y="218"/>
                    <a:pt x="1939" y="342"/>
                  </a:cubicBezTo>
                  <a:cubicBezTo>
                    <a:pt x="1520" y="451"/>
                    <a:pt x="1102" y="575"/>
                    <a:pt x="698" y="714"/>
                  </a:cubicBezTo>
                  <a:cubicBezTo>
                    <a:pt x="466" y="792"/>
                    <a:pt x="233" y="838"/>
                    <a:pt x="0" y="947"/>
                  </a:cubicBezTo>
                  <a:lnTo>
                    <a:pt x="0" y="962"/>
                  </a:lnTo>
                  <a:cubicBezTo>
                    <a:pt x="435" y="869"/>
                    <a:pt x="838" y="745"/>
                    <a:pt x="1257" y="637"/>
                  </a:cubicBezTo>
                  <a:cubicBezTo>
                    <a:pt x="1675" y="513"/>
                    <a:pt x="2094" y="389"/>
                    <a:pt x="2498" y="264"/>
                  </a:cubicBezTo>
                  <a:cubicBezTo>
                    <a:pt x="2730" y="187"/>
                    <a:pt x="2963" y="125"/>
                    <a:pt x="3195" y="32"/>
                  </a:cubicBezTo>
                  <a:lnTo>
                    <a:pt x="31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60"/>
            <p:cNvSpPr/>
            <p:nvPr/>
          </p:nvSpPr>
          <p:spPr>
            <a:xfrm>
              <a:off x="1546775" y="3133550"/>
              <a:ext cx="17000" cy="67100"/>
            </a:xfrm>
            <a:custGeom>
              <a:avLst/>
              <a:gdLst/>
              <a:ahLst/>
              <a:cxnLst/>
              <a:rect l="l" t="t" r="r" b="b"/>
              <a:pathLst>
                <a:path w="680" h="2684" extrusionOk="0">
                  <a:moveTo>
                    <a:pt x="652" y="0"/>
                  </a:moveTo>
                  <a:cubicBezTo>
                    <a:pt x="662" y="5"/>
                    <a:pt x="669" y="7"/>
                    <a:pt x="673" y="7"/>
                  </a:cubicBezTo>
                  <a:cubicBezTo>
                    <a:pt x="680" y="7"/>
                    <a:pt x="673" y="0"/>
                    <a:pt x="652" y="0"/>
                  </a:cubicBezTo>
                  <a:close/>
                  <a:moveTo>
                    <a:pt x="652" y="0"/>
                  </a:moveTo>
                  <a:cubicBezTo>
                    <a:pt x="605" y="0"/>
                    <a:pt x="543" y="16"/>
                    <a:pt x="481" y="16"/>
                  </a:cubicBezTo>
                  <a:lnTo>
                    <a:pt x="466" y="47"/>
                  </a:lnTo>
                  <a:cubicBezTo>
                    <a:pt x="404" y="248"/>
                    <a:pt x="342" y="481"/>
                    <a:pt x="311" y="714"/>
                  </a:cubicBezTo>
                  <a:cubicBezTo>
                    <a:pt x="264" y="946"/>
                    <a:pt x="233" y="1164"/>
                    <a:pt x="187" y="1381"/>
                  </a:cubicBezTo>
                  <a:cubicBezTo>
                    <a:pt x="171" y="1489"/>
                    <a:pt x="156" y="1613"/>
                    <a:pt x="140" y="1753"/>
                  </a:cubicBezTo>
                  <a:cubicBezTo>
                    <a:pt x="63" y="1908"/>
                    <a:pt x="16" y="2063"/>
                    <a:pt x="1" y="2218"/>
                  </a:cubicBezTo>
                  <a:lnTo>
                    <a:pt x="16" y="2218"/>
                  </a:lnTo>
                  <a:cubicBezTo>
                    <a:pt x="32" y="2079"/>
                    <a:pt x="78" y="1923"/>
                    <a:pt x="140" y="1784"/>
                  </a:cubicBezTo>
                  <a:lnTo>
                    <a:pt x="140" y="1784"/>
                  </a:lnTo>
                  <a:cubicBezTo>
                    <a:pt x="99" y="2043"/>
                    <a:pt x="106" y="2314"/>
                    <a:pt x="140" y="2576"/>
                  </a:cubicBezTo>
                  <a:lnTo>
                    <a:pt x="140" y="2576"/>
                  </a:lnTo>
                  <a:cubicBezTo>
                    <a:pt x="96" y="2173"/>
                    <a:pt x="193" y="1750"/>
                    <a:pt x="264" y="1365"/>
                  </a:cubicBezTo>
                  <a:lnTo>
                    <a:pt x="388" y="714"/>
                  </a:lnTo>
                  <a:cubicBezTo>
                    <a:pt x="419" y="512"/>
                    <a:pt x="481" y="295"/>
                    <a:pt x="512" y="78"/>
                  </a:cubicBezTo>
                  <a:cubicBezTo>
                    <a:pt x="559" y="62"/>
                    <a:pt x="621" y="47"/>
                    <a:pt x="652" y="0"/>
                  </a:cubicBezTo>
                  <a:close/>
                  <a:moveTo>
                    <a:pt x="140" y="2576"/>
                  </a:moveTo>
                  <a:cubicBezTo>
                    <a:pt x="144" y="2612"/>
                    <a:pt x="149" y="2648"/>
                    <a:pt x="156" y="2683"/>
                  </a:cubicBezTo>
                  <a:cubicBezTo>
                    <a:pt x="150" y="2648"/>
                    <a:pt x="145" y="2612"/>
                    <a:pt x="140" y="2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60"/>
            <p:cNvSpPr/>
            <p:nvPr/>
          </p:nvSpPr>
          <p:spPr>
            <a:xfrm>
              <a:off x="1416500" y="3036100"/>
              <a:ext cx="80275" cy="47075"/>
            </a:xfrm>
            <a:custGeom>
              <a:avLst/>
              <a:gdLst/>
              <a:ahLst/>
              <a:cxnLst/>
              <a:rect l="l" t="t" r="r" b="b"/>
              <a:pathLst>
                <a:path w="3211" h="1883" extrusionOk="0">
                  <a:moveTo>
                    <a:pt x="1686" y="0"/>
                  </a:moveTo>
                  <a:cubicBezTo>
                    <a:pt x="1597" y="0"/>
                    <a:pt x="1505" y="7"/>
                    <a:pt x="1412" y="21"/>
                  </a:cubicBezTo>
                  <a:cubicBezTo>
                    <a:pt x="559" y="161"/>
                    <a:pt x="0" y="874"/>
                    <a:pt x="0" y="874"/>
                  </a:cubicBezTo>
                  <a:cubicBezTo>
                    <a:pt x="0" y="874"/>
                    <a:pt x="388" y="1882"/>
                    <a:pt x="1102" y="1882"/>
                  </a:cubicBezTo>
                  <a:cubicBezTo>
                    <a:pt x="1970" y="1882"/>
                    <a:pt x="3211" y="626"/>
                    <a:pt x="3211" y="626"/>
                  </a:cubicBezTo>
                  <a:cubicBezTo>
                    <a:pt x="3211" y="626"/>
                    <a:pt x="2560" y="0"/>
                    <a:pt x="1686" y="0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60"/>
            <p:cNvSpPr/>
            <p:nvPr/>
          </p:nvSpPr>
          <p:spPr>
            <a:xfrm>
              <a:off x="1429300" y="2986200"/>
              <a:ext cx="42275" cy="76800"/>
            </a:xfrm>
            <a:custGeom>
              <a:avLst/>
              <a:gdLst/>
              <a:ahLst/>
              <a:cxnLst/>
              <a:rect l="l" t="t" r="r" b="b"/>
              <a:pathLst>
                <a:path w="1691" h="3072" extrusionOk="0">
                  <a:moveTo>
                    <a:pt x="1350" y="1"/>
                  </a:moveTo>
                  <a:lnTo>
                    <a:pt x="1163" y="109"/>
                  </a:lnTo>
                  <a:lnTo>
                    <a:pt x="0" y="993"/>
                  </a:lnTo>
                  <a:lnTo>
                    <a:pt x="310" y="2001"/>
                  </a:lnTo>
                  <a:lnTo>
                    <a:pt x="341" y="2079"/>
                  </a:lnTo>
                  <a:cubicBezTo>
                    <a:pt x="341" y="2079"/>
                    <a:pt x="388" y="3072"/>
                    <a:pt x="590" y="3072"/>
                  </a:cubicBezTo>
                  <a:cubicBezTo>
                    <a:pt x="1148" y="3072"/>
                    <a:pt x="1675" y="2203"/>
                    <a:pt x="1691" y="2094"/>
                  </a:cubicBezTo>
                  <a:cubicBezTo>
                    <a:pt x="1691" y="1784"/>
                    <a:pt x="1660" y="1474"/>
                    <a:pt x="1598" y="1164"/>
                  </a:cubicBezTo>
                  <a:cubicBezTo>
                    <a:pt x="1598" y="1102"/>
                    <a:pt x="1582" y="1071"/>
                    <a:pt x="1582" y="1024"/>
                  </a:cubicBezTo>
                  <a:cubicBezTo>
                    <a:pt x="1582" y="993"/>
                    <a:pt x="1582" y="947"/>
                    <a:pt x="1551" y="916"/>
                  </a:cubicBezTo>
                  <a:cubicBezTo>
                    <a:pt x="1536" y="869"/>
                    <a:pt x="1536" y="807"/>
                    <a:pt x="1520" y="761"/>
                  </a:cubicBezTo>
                  <a:cubicBezTo>
                    <a:pt x="1520" y="745"/>
                    <a:pt x="1520" y="714"/>
                    <a:pt x="1505" y="699"/>
                  </a:cubicBezTo>
                  <a:cubicBezTo>
                    <a:pt x="1474" y="683"/>
                    <a:pt x="1474" y="652"/>
                    <a:pt x="1474" y="637"/>
                  </a:cubicBezTo>
                  <a:cubicBezTo>
                    <a:pt x="1396" y="295"/>
                    <a:pt x="1350" y="1"/>
                    <a:pt x="1350" y="1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60"/>
            <p:cNvSpPr/>
            <p:nvPr/>
          </p:nvSpPr>
          <p:spPr>
            <a:xfrm>
              <a:off x="1429300" y="2986600"/>
              <a:ext cx="42275" cy="48925"/>
            </a:xfrm>
            <a:custGeom>
              <a:avLst/>
              <a:gdLst/>
              <a:ahLst/>
              <a:cxnLst/>
              <a:rect l="l" t="t" r="r" b="b"/>
              <a:pathLst>
                <a:path w="1691" h="1957" extrusionOk="0">
                  <a:moveTo>
                    <a:pt x="1350" y="0"/>
                  </a:moveTo>
                  <a:lnTo>
                    <a:pt x="1163" y="124"/>
                  </a:lnTo>
                  <a:lnTo>
                    <a:pt x="0" y="993"/>
                  </a:lnTo>
                  <a:lnTo>
                    <a:pt x="217" y="1691"/>
                  </a:lnTo>
                  <a:cubicBezTo>
                    <a:pt x="393" y="1819"/>
                    <a:pt x="700" y="1957"/>
                    <a:pt x="1174" y="1957"/>
                  </a:cubicBezTo>
                  <a:cubicBezTo>
                    <a:pt x="1328" y="1957"/>
                    <a:pt x="1500" y="1942"/>
                    <a:pt x="1691" y="1908"/>
                  </a:cubicBezTo>
                  <a:cubicBezTo>
                    <a:pt x="1675" y="1706"/>
                    <a:pt x="1629" y="1443"/>
                    <a:pt x="1598" y="1163"/>
                  </a:cubicBezTo>
                  <a:cubicBezTo>
                    <a:pt x="1598" y="1117"/>
                    <a:pt x="1582" y="1070"/>
                    <a:pt x="1582" y="1039"/>
                  </a:cubicBezTo>
                  <a:cubicBezTo>
                    <a:pt x="1582" y="993"/>
                    <a:pt x="1551" y="962"/>
                    <a:pt x="1551" y="915"/>
                  </a:cubicBezTo>
                  <a:cubicBezTo>
                    <a:pt x="1536" y="853"/>
                    <a:pt x="1536" y="822"/>
                    <a:pt x="1520" y="760"/>
                  </a:cubicBezTo>
                  <a:cubicBezTo>
                    <a:pt x="1520" y="745"/>
                    <a:pt x="1505" y="729"/>
                    <a:pt x="1505" y="698"/>
                  </a:cubicBezTo>
                  <a:cubicBezTo>
                    <a:pt x="1474" y="683"/>
                    <a:pt x="1474" y="667"/>
                    <a:pt x="1474" y="652"/>
                  </a:cubicBezTo>
                  <a:cubicBezTo>
                    <a:pt x="1396" y="295"/>
                    <a:pt x="1350" y="0"/>
                    <a:pt x="13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60"/>
            <p:cNvSpPr/>
            <p:nvPr/>
          </p:nvSpPr>
          <p:spPr>
            <a:xfrm>
              <a:off x="1391675" y="2920300"/>
              <a:ext cx="102775" cy="108725"/>
            </a:xfrm>
            <a:custGeom>
              <a:avLst/>
              <a:gdLst/>
              <a:ahLst/>
              <a:cxnLst/>
              <a:rect l="l" t="t" r="r" b="b"/>
              <a:pathLst>
                <a:path w="4111" h="4349" extrusionOk="0">
                  <a:moveTo>
                    <a:pt x="2004" y="1"/>
                  </a:moveTo>
                  <a:cubicBezTo>
                    <a:pt x="1849" y="1"/>
                    <a:pt x="1696" y="23"/>
                    <a:pt x="1552" y="62"/>
                  </a:cubicBezTo>
                  <a:cubicBezTo>
                    <a:pt x="730" y="248"/>
                    <a:pt x="1" y="993"/>
                    <a:pt x="544" y="2776"/>
                  </a:cubicBezTo>
                  <a:cubicBezTo>
                    <a:pt x="936" y="4104"/>
                    <a:pt x="1724" y="4349"/>
                    <a:pt x="2242" y="4349"/>
                  </a:cubicBezTo>
                  <a:cubicBezTo>
                    <a:pt x="2420" y="4349"/>
                    <a:pt x="2566" y="4320"/>
                    <a:pt x="2653" y="4296"/>
                  </a:cubicBezTo>
                  <a:cubicBezTo>
                    <a:pt x="3056" y="4234"/>
                    <a:pt x="4111" y="3800"/>
                    <a:pt x="3754" y="1985"/>
                  </a:cubicBezTo>
                  <a:cubicBezTo>
                    <a:pt x="3474" y="471"/>
                    <a:pt x="2714" y="1"/>
                    <a:pt x="2004" y="1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60"/>
            <p:cNvSpPr/>
            <p:nvPr/>
          </p:nvSpPr>
          <p:spPr>
            <a:xfrm>
              <a:off x="1469625" y="2956625"/>
              <a:ext cx="8150" cy="4400"/>
            </a:xfrm>
            <a:custGeom>
              <a:avLst/>
              <a:gdLst/>
              <a:ahLst/>
              <a:cxnLst/>
              <a:rect l="l" t="t" r="r" b="b"/>
              <a:pathLst>
                <a:path w="326" h="176" extrusionOk="0">
                  <a:moveTo>
                    <a:pt x="124" y="1"/>
                  </a:moveTo>
                  <a:cubicBezTo>
                    <a:pt x="77" y="1"/>
                    <a:pt x="38" y="29"/>
                    <a:pt x="0" y="67"/>
                  </a:cubicBezTo>
                  <a:cubicBezTo>
                    <a:pt x="0" y="82"/>
                    <a:pt x="0" y="114"/>
                    <a:pt x="16" y="129"/>
                  </a:cubicBezTo>
                  <a:cubicBezTo>
                    <a:pt x="62" y="176"/>
                    <a:pt x="124" y="176"/>
                    <a:pt x="155" y="176"/>
                  </a:cubicBezTo>
                  <a:lnTo>
                    <a:pt x="295" y="176"/>
                  </a:lnTo>
                  <a:cubicBezTo>
                    <a:pt x="310" y="176"/>
                    <a:pt x="326" y="160"/>
                    <a:pt x="310" y="160"/>
                  </a:cubicBezTo>
                  <a:cubicBezTo>
                    <a:pt x="326" y="129"/>
                    <a:pt x="326" y="82"/>
                    <a:pt x="310" y="67"/>
                  </a:cubicBezTo>
                  <a:cubicBezTo>
                    <a:pt x="264" y="20"/>
                    <a:pt x="217" y="5"/>
                    <a:pt x="155" y="5"/>
                  </a:cubicBezTo>
                  <a:cubicBezTo>
                    <a:pt x="144" y="2"/>
                    <a:pt x="134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60"/>
            <p:cNvSpPr/>
            <p:nvPr/>
          </p:nvSpPr>
          <p:spPr>
            <a:xfrm>
              <a:off x="1442875" y="2962675"/>
              <a:ext cx="9325" cy="5325"/>
            </a:xfrm>
            <a:custGeom>
              <a:avLst/>
              <a:gdLst/>
              <a:ahLst/>
              <a:cxnLst/>
              <a:rect l="l" t="t" r="r" b="b"/>
              <a:pathLst>
                <a:path w="373" h="213" extrusionOk="0">
                  <a:moveTo>
                    <a:pt x="237" y="1"/>
                  </a:moveTo>
                  <a:cubicBezTo>
                    <a:pt x="209" y="1"/>
                    <a:pt x="181" y="5"/>
                    <a:pt x="155" y="11"/>
                  </a:cubicBezTo>
                  <a:cubicBezTo>
                    <a:pt x="109" y="27"/>
                    <a:pt x="47" y="73"/>
                    <a:pt x="31" y="104"/>
                  </a:cubicBezTo>
                  <a:cubicBezTo>
                    <a:pt x="0" y="151"/>
                    <a:pt x="31" y="182"/>
                    <a:pt x="47" y="213"/>
                  </a:cubicBezTo>
                  <a:lnTo>
                    <a:pt x="124" y="213"/>
                  </a:lnTo>
                  <a:cubicBezTo>
                    <a:pt x="155" y="182"/>
                    <a:pt x="202" y="182"/>
                    <a:pt x="233" y="166"/>
                  </a:cubicBezTo>
                  <a:cubicBezTo>
                    <a:pt x="279" y="166"/>
                    <a:pt x="310" y="135"/>
                    <a:pt x="357" y="104"/>
                  </a:cubicBezTo>
                  <a:cubicBezTo>
                    <a:pt x="372" y="89"/>
                    <a:pt x="372" y="58"/>
                    <a:pt x="341" y="27"/>
                  </a:cubicBezTo>
                  <a:cubicBezTo>
                    <a:pt x="314" y="8"/>
                    <a:pt x="276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60"/>
            <p:cNvSpPr/>
            <p:nvPr/>
          </p:nvSpPr>
          <p:spPr>
            <a:xfrm>
              <a:off x="1451775" y="2976500"/>
              <a:ext cx="3900" cy="8950"/>
            </a:xfrm>
            <a:custGeom>
              <a:avLst/>
              <a:gdLst/>
              <a:ahLst/>
              <a:cxnLst/>
              <a:rect l="l" t="t" r="r" b="b"/>
              <a:pathLst>
                <a:path w="156" h="358" extrusionOk="0">
                  <a:moveTo>
                    <a:pt x="94" y="1"/>
                  </a:moveTo>
                  <a:lnTo>
                    <a:pt x="94" y="1"/>
                  </a:lnTo>
                  <a:cubicBezTo>
                    <a:pt x="109" y="141"/>
                    <a:pt x="109" y="296"/>
                    <a:pt x="1" y="358"/>
                  </a:cubicBezTo>
                  <a:cubicBezTo>
                    <a:pt x="156" y="311"/>
                    <a:pt x="140" y="94"/>
                    <a:pt x="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60"/>
            <p:cNvSpPr/>
            <p:nvPr/>
          </p:nvSpPr>
          <p:spPr>
            <a:xfrm>
              <a:off x="1446075" y="2973025"/>
              <a:ext cx="10000" cy="10500"/>
            </a:xfrm>
            <a:custGeom>
              <a:avLst/>
              <a:gdLst/>
              <a:ahLst/>
              <a:cxnLst/>
              <a:rect l="l" t="t" r="r" b="b"/>
              <a:pathLst>
                <a:path w="400" h="420" extrusionOk="0">
                  <a:moveTo>
                    <a:pt x="213" y="0"/>
                  </a:moveTo>
                  <a:cubicBezTo>
                    <a:pt x="0" y="31"/>
                    <a:pt x="56" y="420"/>
                    <a:pt x="219" y="420"/>
                  </a:cubicBezTo>
                  <a:cubicBezTo>
                    <a:pt x="222" y="420"/>
                    <a:pt x="226" y="419"/>
                    <a:pt x="229" y="419"/>
                  </a:cubicBezTo>
                  <a:cubicBezTo>
                    <a:pt x="399" y="388"/>
                    <a:pt x="368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60"/>
            <p:cNvSpPr/>
            <p:nvPr/>
          </p:nvSpPr>
          <p:spPr>
            <a:xfrm>
              <a:off x="1443650" y="2974175"/>
              <a:ext cx="6600" cy="4300"/>
            </a:xfrm>
            <a:custGeom>
              <a:avLst/>
              <a:gdLst/>
              <a:ahLst/>
              <a:cxnLst/>
              <a:rect l="l" t="t" r="r" b="b"/>
              <a:pathLst>
                <a:path w="264" h="172" extrusionOk="0">
                  <a:moveTo>
                    <a:pt x="233" y="1"/>
                  </a:moveTo>
                  <a:cubicBezTo>
                    <a:pt x="186" y="16"/>
                    <a:pt x="171" y="78"/>
                    <a:pt x="124" y="78"/>
                  </a:cubicBezTo>
                  <a:cubicBezTo>
                    <a:pt x="93" y="78"/>
                    <a:pt x="31" y="63"/>
                    <a:pt x="0" y="16"/>
                  </a:cubicBezTo>
                  <a:lnTo>
                    <a:pt x="0" y="16"/>
                  </a:lnTo>
                  <a:cubicBezTo>
                    <a:pt x="0" y="94"/>
                    <a:pt x="31" y="171"/>
                    <a:pt x="124" y="171"/>
                  </a:cubicBezTo>
                  <a:cubicBezTo>
                    <a:pt x="202" y="171"/>
                    <a:pt x="248" y="94"/>
                    <a:pt x="264" y="16"/>
                  </a:cubicBezTo>
                  <a:cubicBezTo>
                    <a:pt x="248" y="16"/>
                    <a:pt x="233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60"/>
            <p:cNvSpPr/>
            <p:nvPr/>
          </p:nvSpPr>
          <p:spPr>
            <a:xfrm>
              <a:off x="1472725" y="2973025"/>
              <a:ext cx="4275" cy="7775"/>
            </a:xfrm>
            <a:custGeom>
              <a:avLst/>
              <a:gdLst/>
              <a:ahLst/>
              <a:cxnLst/>
              <a:rect l="l" t="t" r="r" b="b"/>
              <a:pathLst>
                <a:path w="171" h="311" extrusionOk="0">
                  <a:moveTo>
                    <a:pt x="0" y="0"/>
                  </a:moveTo>
                  <a:cubicBezTo>
                    <a:pt x="0" y="124"/>
                    <a:pt x="31" y="311"/>
                    <a:pt x="171" y="311"/>
                  </a:cubicBezTo>
                  <a:cubicBezTo>
                    <a:pt x="47" y="280"/>
                    <a:pt x="16" y="14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60"/>
            <p:cNvSpPr/>
            <p:nvPr/>
          </p:nvSpPr>
          <p:spPr>
            <a:xfrm>
              <a:off x="1470925" y="2969825"/>
              <a:ext cx="10475" cy="10250"/>
            </a:xfrm>
            <a:custGeom>
              <a:avLst/>
              <a:gdLst/>
              <a:ahLst/>
              <a:cxnLst/>
              <a:rect l="l" t="t" r="r" b="b"/>
              <a:pathLst>
                <a:path w="419" h="410" extrusionOk="0">
                  <a:moveTo>
                    <a:pt x="195" y="1"/>
                  </a:moveTo>
                  <a:cubicBezTo>
                    <a:pt x="185" y="1"/>
                    <a:pt x="175" y="2"/>
                    <a:pt x="165" y="4"/>
                  </a:cubicBezTo>
                  <a:cubicBezTo>
                    <a:pt x="1" y="19"/>
                    <a:pt x="38" y="409"/>
                    <a:pt x="222" y="409"/>
                  </a:cubicBezTo>
                  <a:cubicBezTo>
                    <a:pt x="229" y="409"/>
                    <a:pt x="236" y="409"/>
                    <a:pt x="243" y="408"/>
                  </a:cubicBezTo>
                  <a:cubicBezTo>
                    <a:pt x="419" y="364"/>
                    <a:pt x="359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60"/>
            <p:cNvSpPr/>
            <p:nvPr/>
          </p:nvSpPr>
          <p:spPr>
            <a:xfrm>
              <a:off x="1476975" y="2968375"/>
              <a:ext cx="6225" cy="4875"/>
            </a:xfrm>
            <a:custGeom>
              <a:avLst/>
              <a:gdLst/>
              <a:ahLst/>
              <a:cxnLst/>
              <a:rect l="l" t="t" r="r" b="b"/>
              <a:pathLst>
                <a:path w="249" h="195" extrusionOk="0">
                  <a:moveTo>
                    <a:pt x="233" y="0"/>
                  </a:moveTo>
                  <a:lnTo>
                    <a:pt x="233" y="0"/>
                  </a:lnTo>
                  <a:cubicBezTo>
                    <a:pt x="218" y="31"/>
                    <a:pt x="171" y="93"/>
                    <a:pt x="140" y="93"/>
                  </a:cubicBezTo>
                  <a:cubicBezTo>
                    <a:pt x="132" y="96"/>
                    <a:pt x="123" y="98"/>
                    <a:pt x="115" y="98"/>
                  </a:cubicBezTo>
                  <a:cubicBezTo>
                    <a:pt x="81" y="98"/>
                    <a:pt x="54" y="75"/>
                    <a:pt x="16" y="62"/>
                  </a:cubicBezTo>
                  <a:cubicBezTo>
                    <a:pt x="1" y="62"/>
                    <a:pt x="1" y="78"/>
                    <a:pt x="1" y="78"/>
                  </a:cubicBezTo>
                  <a:cubicBezTo>
                    <a:pt x="26" y="141"/>
                    <a:pt x="62" y="195"/>
                    <a:pt x="117" y="195"/>
                  </a:cubicBezTo>
                  <a:cubicBezTo>
                    <a:pt x="129" y="195"/>
                    <a:pt x="142" y="192"/>
                    <a:pt x="156" y="186"/>
                  </a:cubicBezTo>
                  <a:cubicBezTo>
                    <a:pt x="233" y="155"/>
                    <a:pt x="249" y="7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60"/>
            <p:cNvSpPr/>
            <p:nvPr/>
          </p:nvSpPr>
          <p:spPr>
            <a:xfrm>
              <a:off x="1457975" y="3000950"/>
              <a:ext cx="6250" cy="2725"/>
            </a:xfrm>
            <a:custGeom>
              <a:avLst/>
              <a:gdLst/>
              <a:ahLst/>
              <a:cxnLst/>
              <a:rect l="l" t="t" r="r" b="b"/>
              <a:pathLst>
                <a:path w="250" h="109" extrusionOk="0">
                  <a:moveTo>
                    <a:pt x="1" y="0"/>
                  </a:moveTo>
                  <a:cubicBezTo>
                    <a:pt x="14" y="4"/>
                    <a:pt x="25" y="10"/>
                    <a:pt x="35" y="17"/>
                  </a:cubicBezTo>
                  <a:lnTo>
                    <a:pt x="35" y="17"/>
                  </a:lnTo>
                  <a:lnTo>
                    <a:pt x="16" y="16"/>
                  </a:lnTo>
                  <a:cubicBezTo>
                    <a:pt x="11" y="10"/>
                    <a:pt x="8" y="9"/>
                    <a:pt x="5" y="9"/>
                  </a:cubicBezTo>
                  <a:cubicBezTo>
                    <a:pt x="1" y="9"/>
                    <a:pt x="1" y="16"/>
                    <a:pt x="1" y="16"/>
                  </a:cubicBezTo>
                  <a:cubicBezTo>
                    <a:pt x="1" y="47"/>
                    <a:pt x="47" y="93"/>
                    <a:pt x="94" y="109"/>
                  </a:cubicBezTo>
                  <a:cubicBezTo>
                    <a:pt x="156" y="109"/>
                    <a:pt x="218" y="93"/>
                    <a:pt x="249" y="31"/>
                  </a:cubicBezTo>
                  <a:lnTo>
                    <a:pt x="249" y="31"/>
                  </a:lnTo>
                  <a:cubicBezTo>
                    <a:pt x="218" y="47"/>
                    <a:pt x="156" y="78"/>
                    <a:pt x="125" y="78"/>
                  </a:cubicBezTo>
                  <a:cubicBezTo>
                    <a:pt x="81" y="55"/>
                    <a:pt x="60" y="33"/>
                    <a:pt x="35" y="17"/>
                  </a:cubicBezTo>
                  <a:lnTo>
                    <a:pt x="35" y="17"/>
                  </a:lnTo>
                  <a:lnTo>
                    <a:pt x="249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60"/>
            <p:cNvSpPr/>
            <p:nvPr/>
          </p:nvSpPr>
          <p:spPr>
            <a:xfrm>
              <a:off x="1459150" y="2956725"/>
              <a:ext cx="16300" cy="38700"/>
            </a:xfrm>
            <a:custGeom>
              <a:avLst/>
              <a:gdLst/>
              <a:ahLst/>
              <a:cxnLst/>
              <a:rect l="l" t="t" r="r" b="b"/>
              <a:pathLst>
                <a:path w="652" h="1548" extrusionOk="0">
                  <a:moveTo>
                    <a:pt x="233" y="1"/>
                  </a:moveTo>
                  <a:lnTo>
                    <a:pt x="233" y="16"/>
                  </a:lnTo>
                  <a:cubicBezTo>
                    <a:pt x="326" y="404"/>
                    <a:pt x="466" y="776"/>
                    <a:pt x="559" y="1164"/>
                  </a:cubicBezTo>
                  <a:cubicBezTo>
                    <a:pt x="481" y="1149"/>
                    <a:pt x="419" y="1149"/>
                    <a:pt x="342" y="1149"/>
                  </a:cubicBezTo>
                  <a:cubicBezTo>
                    <a:pt x="326" y="1149"/>
                    <a:pt x="419" y="1428"/>
                    <a:pt x="419" y="1459"/>
                  </a:cubicBezTo>
                  <a:cubicBezTo>
                    <a:pt x="383" y="1463"/>
                    <a:pt x="347" y="1464"/>
                    <a:pt x="312" y="1464"/>
                  </a:cubicBezTo>
                  <a:cubicBezTo>
                    <a:pt x="200" y="1464"/>
                    <a:pt x="99" y="1444"/>
                    <a:pt x="16" y="1397"/>
                  </a:cubicBezTo>
                  <a:lnTo>
                    <a:pt x="0" y="1397"/>
                  </a:lnTo>
                  <a:lnTo>
                    <a:pt x="0" y="1412"/>
                  </a:lnTo>
                  <a:cubicBezTo>
                    <a:pt x="83" y="1507"/>
                    <a:pt x="193" y="1548"/>
                    <a:pt x="310" y="1548"/>
                  </a:cubicBezTo>
                  <a:cubicBezTo>
                    <a:pt x="346" y="1548"/>
                    <a:pt x="383" y="1544"/>
                    <a:pt x="419" y="1536"/>
                  </a:cubicBezTo>
                  <a:cubicBezTo>
                    <a:pt x="466" y="1536"/>
                    <a:pt x="481" y="1505"/>
                    <a:pt x="481" y="1505"/>
                  </a:cubicBezTo>
                  <a:cubicBezTo>
                    <a:pt x="466" y="1428"/>
                    <a:pt x="419" y="1242"/>
                    <a:pt x="419" y="1242"/>
                  </a:cubicBezTo>
                  <a:lnTo>
                    <a:pt x="419" y="1242"/>
                  </a:lnTo>
                  <a:cubicBezTo>
                    <a:pt x="445" y="1250"/>
                    <a:pt x="512" y="1263"/>
                    <a:pt x="567" y="1263"/>
                  </a:cubicBezTo>
                  <a:cubicBezTo>
                    <a:pt x="614" y="1263"/>
                    <a:pt x="652" y="1254"/>
                    <a:pt x="652" y="1226"/>
                  </a:cubicBezTo>
                  <a:cubicBezTo>
                    <a:pt x="543" y="807"/>
                    <a:pt x="435" y="373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60"/>
            <p:cNvSpPr/>
            <p:nvPr/>
          </p:nvSpPr>
          <p:spPr>
            <a:xfrm>
              <a:off x="1391300" y="2919075"/>
              <a:ext cx="91525" cy="70650"/>
            </a:xfrm>
            <a:custGeom>
              <a:avLst/>
              <a:gdLst/>
              <a:ahLst/>
              <a:cxnLst/>
              <a:rect l="l" t="t" r="r" b="b"/>
              <a:pathLst>
                <a:path w="3661" h="2826" extrusionOk="0">
                  <a:moveTo>
                    <a:pt x="2134" y="1"/>
                  </a:moveTo>
                  <a:cubicBezTo>
                    <a:pt x="2003" y="1"/>
                    <a:pt x="1860" y="16"/>
                    <a:pt x="1706" y="49"/>
                  </a:cubicBezTo>
                  <a:cubicBezTo>
                    <a:pt x="1706" y="49"/>
                    <a:pt x="621" y="220"/>
                    <a:pt x="310" y="1135"/>
                  </a:cubicBezTo>
                  <a:cubicBezTo>
                    <a:pt x="0" y="2003"/>
                    <a:pt x="636" y="2825"/>
                    <a:pt x="636" y="2825"/>
                  </a:cubicBezTo>
                  <a:cubicBezTo>
                    <a:pt x="946" y="2825"/>
                    <a:pt x="946" y="2189"/>
                    <a:pt x="946" y="2189"/>
                  </a:cubicBezTo>
                  <a:cubicBezTo>
                    <a:pt x="946" y="2189"/>
                    <a:pt x="1567" y="2127"/>
                    <a:pt x="1675" y="1228"/>
                  </a:cubicBezTo>
                  <a:lnTo>
                    <a:pt x="1675" y="1228"/>
                  </a:lnTo>
                  <a:cubicBezTo>
                    <a:pt x="1675" y="1507"/>
                    <a:pt x="1629" y="1755"/>
                    <a:pt x="1489" y="1988"/>
                  </a:cubicBezTo>
                  <a:cubicBezTo>
                    <a:pt x="1489" y="1988"/>
                    <a:pt x="2559" y="1771"/>
                    <a:pt x="2916" y="825"/>
                  </a:cubicBezTo>
                  <a:lnTo>
                    <a:pt x="2916" y="825"/>
                  </a:lnTo>
                  <a:cubicBezTo>
                    <a:pt x="2916" y="825"/>
                    <a:pt x="2792" y="1305"/>
                    <a:pt x="2637" y="1491"/>
                  </a:cubicBezTo>
                  <a:cubicBezTo>
                    <a:pt x="2637" y="1491"/>
                    <a:pt x="3071" y="1305"/>
                    <a:pt x="3257" y="918"/>
                  </a:cubicBezTo>
                  <a:cubicBezTo>
                    <a:pt x="3257" y="918"/>
                    <a:pt x="3490" y="1429"/>
                    <a:pt x="3660" y="1569"/>
                  </a:cubicBezTo>
                  <a:cubicBezTo>
                    <a:pt x="3660" y="1569"/>
                    <a:pt x="3468" y="1"/>
                    <a:pt x="2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60"/>
            <p:cNvSpPr/>
            <p:nvPr/>
          </p:nvSpPr>
          <p:spPr>
            <a:xfrm>
              <a:off x="1390125" y="2980575"/>
              <a:ext cx="27550" cy="27850"/>
            </a:xfrm>
            <a:custGeom>
              <a:avLst/>
              <a:gdLst/>
              <a:ahLst/>
              <a:cxnLst/>
              <a:rect l="l" t="t" r="r" b="b"/>
              <a:pathLst>
                <a:path w="1102" h="1114" extrusionOk="0">
                  <a:moveTo>
                    <a:pt x="375" y="1"/>
                  </a:moveTo>
                  <a:cubicBezTo>
                    <a:pt x="330" y="1"/>
                    <a:pt x="287" y="12"/>
                    <a:pt x="249" y="40"/>
                  </a:cubicBezTo>
                  <a:cubicBezTo>
                    <a:pt x="1" y="210"/>
                    <a:pt x="388" y="1001"/>
                    <a:pt x="714" y="1094"/>
                  </a:cubicBezTo>
                  <a:cubicBezTo>
                    <a:pt x="747" y="1107"/>
                    <a:pt x="783" y="1114"/>
                    <a:pt x="818" y="1114"/>
                  </a:cubicBezTo>
                  <a:cubicBezTo>
                    <a:pt x="948" y="1114"/>
                    <a:pt x="1077" y="1030"/>
                    <a:pt x="1102" y="908"/>
                  </a:cubicBezTo>
                  <a:lnTo>
                    <a:pt x="1102" y="893"/>
                  </a:lnTo>
                  <a:lnTo>
                    <a:pt x="978" y="396"/>
                  </a:lnTo>
                  <a:cubicBezTo>
                    <a:pt x="978" y="396"/>
                    <a:pt x="639" y="1"/>
                    <a:pt x="375" y="1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60"/>
            <p:cNvSpPr/>
            <p:nvPr/>
          </p:nvSpPr>
          <p:spPr>
            <a:xfrm>
              <a:off x="1399825" y="2987325"/>
              <a:ext cx="13975" cy="16125"/>
            </a:xfrm>
            <a:custGeom>
              <a:avLst/>
              <a:gdLst/>
              <a:ahLst/>
              <a:cxnLst/>
              <a:rect l="l" t="t" r="r" b="b"/>
              <a:pathLst>
                <a:path w="559" h="645" extrusionOk="0">
                  <a:moveTo>
                    <a:pt x="35" y="0"/>
                  </a:moveTo>
                  <a:cubicBezTo>
                    <a:pt x="24" y="0"/>
                    <a:pt x="12" y="1"/>
                    <a:pt x="0" y="2"/>
                  </a:cubicBezTo>
                  <a:cubicBezTo>
                    <a:pt x="233" y="49"/>
                    <a:pt x="373" y="250"/>
                    <a:pt x="466" y="436"/>
                  </a:cubicBezTo>
                  <a:cubicBezTo>
                    <a:pt x="430" y="391"/>
                    <a:pt x="378" y="367"/>
                    <a:pt x="325" y="367"/>
                  </a:cubicBezTo>
                  <a:cubicBezTo>
                    <a:pt x="288" y="367"/>
                    <a:pt x="250" y="380"/>
                    <a:pt x="218" y="405"/>
                  </a:cubicBezTo>
                  <a:lnTo>
                    <a:pt x="202" y="421"/>
                  </a:lnTo>
                  <a:lnTo>
                    <a:pt x="202" y="436"/>
                  </a:lnTo>
                  <a:cubicBezTo>
                    <a:pt x="228" y="426"/>
                    <a:pt x="254" y="421"/>
                    <a:pt x="278" y="421"/>
                  </a:cubicBezTo>
                  <a:cubicBezTo>
                    <a:pt x="328" y="421"/>
                    <a:pt x="373" y="442"/>
                    <a:pt x="404" y="483"/>
                  </a:cubicBezTo>
                  <a:cubicBezTo>
                    <a:pt x="450" y="530"/>
                    <a:pt x="481" y="576"/>
                    <a:pt x="528" y="638"/>
                  </a:cubicBezTo>
                  <a:cubicBezTo>
                    <a:pt x="532" y="642"/>
                    <a:pt x="536" y="644"/>
                    <a:pt x="540" y="644"/>
                  </a:cubicBezTo>
                  <a:cubicBezTo>
                    <a:pt x="550" y="644"/>
                    <a:pt x="559" y="630"/>
                    <a:pt x="559" y="607"/>
                  </a:cubicBezTo>
                  <a:cubicBezTo>
                    <a:pt x="544" y="354"/>
                    <a:pt x="314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60"/>
            <p:cNvSpPr/>
            <p:nvPr/>
          </p:nvSpPr>
          <p:spPr>
            <a:xfrm>
              <a:off x="1383150" y="32595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7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60"/>
            <p:cNvSpPr/>
            <p:nvPr/>
          </p:nvSpPr>
          <p:spPr>
            <a:xfrm>
              <a:off x="1309875" y="3244450"/>
              <a:ext cx="400" cy="1575"/>
            </a:xfrm>
            <a:custGeom>
              <a:avLst/>
              <a:gdLst/>
              <a:ahLst/>
              <a:cxnLst/>
              <a:rect l="l" t="t" r="r" b="b"/>
              <a:pathLst>
                <a:path w="16" h="63" extrusionOk="0">
                  <a:moveTo>
                    <a:pt x="16" y="0"/>
                  </a:moveTo>
                  <a:lnTo>
                    <a:pt x="16" y="0"/>
                  </a:lnTo>
                  <a:cubicBezTo>
                    <a:pt x="16" y="31"/>
                    <a:pt x="0" y="47"/>
                    <a:pt x="0" y="47"/>
                  </a:cubicBezTo>
                  <a:lnTo>
                    <a:pt x="0" y="62"/>
                  </a:lnTo>
                  <a:cubicBezTo>
                    <a:pt x="16" y="47"/>
                    <a:pt x="16" y="31"/>
                    <a:pt x="1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60"/>
            <p:cNvSpPr/>
            <p:nvPr/>
          </p:nvSpPr>
          <p:spPr>
            <a:xfrm>
              <a:off x="1309875" y="3244450"/>
              <a:ext cx="400" cy="1575"/>
            </a:xfrm>
            <a:custGeom>
              <a:avLst/>
              <a:gdLst/>
              <a:ahLst/>
              <a:cxnLst/>
              <a:rect l="l" t="t" r="r" b="b"/>
              <a:pathLst>
                <a:path w="16" h="63" extrusionOk="0">
                  <a:moveTo>
                    <a:pt x="16" y="0"/>
                  </a:moveTo>
                  <a:lnTo>
                    <a:pt x="16" y="0"/>
                  </a:lnTo>
                  <a:cubicBezTo>
                    <a:pt x="16" y="31"/>
                    <a:pt x="0" y="47"/>
                    <a:pt x="0" y="47"/>
                  </a:cubicBezTo>
                  <a:lnTo>
                    <a:pt x="0" y="62"/>
                  </a:lnTo>
                  <a:cubicBezTo>
                    <a:pt x="16" y="47"/>
                    <a:pt x="16" y="31"/>
                    <a:pt x="1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60"/>
            <p:cNvSpPr/>
            <p:nvPr/>
          </p:nvSpPr>
          <p:spPr>
            <a:xfrm>
              <a:off x="1385475" y="3267325"/>
              <a:ext cx="2350" cy="400"/>
            </a:xfrm>
            <a:custGeom>
              <a:avLst/>
              <a:gdLst/>
              <a:ahLst/>
              <a:cxnLst/>
              <a:rect l="l" t="t" r="r" b="b"/>
              <a:pathLst>
                <a:path w="94" h="16" extrusionOk="0">
                  <a:moveTo>
                    <a:pt x="94" y="0"/>
                  </a:moveTo>
                  <a:lnTo>
                    <a:pt x="94" y="0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60"/>
            <p:cNvSpPr/>
            <p:nvPr/>
          </p:nvSpPr>
          <p:spPr>
            <a:xfrm>
              <a:off x="1309875" y="3244450"/>
              <a:ext cx="400" cy="1575"/>
            </a:xfrm>
            <a:custGeom>
              <a:avLst/>
              <a:gdLst/>
              <a:ahLst/>
              <a:cxnLst/>
              <a:rect l="l" t="t" r="r" b="b"/>
              <a:pathLst>
                <a:path w="16" h="63" extrusionOk="0">
                  <a:moveTo>
                    <a:pt x="16" y="0"/>
                  </a:moveTo>
                  <a:lnTo>
                    <a:pt x="16" y="0"/>
                  </a:lnTo>
                  <a:cubicBezTo>
                    <a:pt x="16" y="31"/>
                    <a:pt x="0" y="47"/>
                    <a:pt x="0" y="47"/>
                  </a:cubicBezTo>
                  <a:lnTo>
                    <a:pt x="0" y="62"/>
                  </a:lnTo>
                  <a:cubicBezTo>
                    <a:pt x="16" y="47"/>
                    <a:pt x="16" y="31"/>
                    <a:pt x="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60"/>
            <p:cNvSpPr/>
            <p:nvPr/>
          </p:nvSpPr>
          <p:spPr>
            <a:xfrm>
              <a:off x="1581675" y="3221950"/>
              <a:ext cx="67875" cy="27950"/>
            </a:xfrm>
            <a:custGeom>
              <a:avLst/>
              <a:gdLst/>
              <a:ahLst/>
              <a:cxnLst/>
              <a:rect l="l" t="t" r="r" b="b"/>
              <a:pathLst>
                <a:path w="2715" h="1118" extrusionOk="0">
                  <a:moveTo>
                    <a:pt x="62" y="0"/>
                  </a:moveTo>
                  <a:lnTo>
                    <a:pt x="0" y="187"/>
                  </a:lnTo>
                  <a:lnTo>
                    <a:pt x="2653" y="1117"/>
                  </a:lnTo>
                  <a:lnTo>
                    <a:pt x="2715" y="93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0" name="Google Shape;4730;p60"/>
          <p:cNvGrpSpPr/>
          <p:nvPr/>
        </p:nvGrpSpPr>
        <p:grpSpPr>
          <a:xfrm>
            <a:off x="2992394" y="2734377"/>
            <a:ext cx="2840196" cy="1874378"/>
            <a:chOff x="3720225" y="446725"/>
            <a:chExt cx="1289650" cy="851100"/>
          </a:xfrm>
        </p:grpSpPr>
        <p:sp>
          <p:nvSpPr>
            <p:cNvPr id="4731" name="Google Shape;4731;p60"/>
            <p:cNvSpPr/>
            <p:nvPr/>
          </p:nvSpPr>
          <p:spPr>
            <a:xfrm>
              <a:off x="3819875" y="480850"/>
              <a:ext cx="235375" cy="160525"/>
            </a:xfrm>
            <a:custGeom>
              <a:avLst/>
              <a:gdLst/>
              <a:ahLst/>
              <a:cxnLst/>
              <a:rect l="l" t="t" r="r" b="b"/>
              <a:pathLst>
                <a:path w="9415" h="6421" extrusionOk="0">
                  <a:moveTo>
                    <a:pt x="9353" y="62"/>
                  </a:moveTo>
                  <a:lnTo>
                    <a:pt x="9353" y="6359"/>
                  </a:lnTo>
                  <a:lnTo>
                    <a:pt x="78" y="6359"/>
                  </a:lnTo>
                  <a:lnTo>
                    <a:pt x="78" y="62"/>
                  </a:lnTo>
                  <a:close/>
                  <a:moveTo>
                    <a:pt x="1" y="0"/>
                  </a:moveTo>
                  <a:lnTo>
                    <a:pt x="1" y="6421"/>
                  </a:lnTo>
                  <a:lnTo>
                    <a:pt x="9415" y="6421"/>
                  </a:lnTo>
                  <a:lnTo>
                    <a:pt x="94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60"/>
            <p:cNvSpPr/>
            <p:nvPr/>
          </p:nvSpPr>
          <p:spPr>
            <a:xfrm>
              <a:off x="3828800" y="4862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86" y="0"/>
                  </a:moveTo>
                  <a:cubicBezTo>
                    <a:pt x="78" y="0"/>
                    <a:pt x="0" y="93"/>
                    <a:pt x="0" y="202"/>
                  </a:cubicBezTo>
                  <a:cubicBezTo>
                    <a:pt x="0" y="310"/>
                    <a:pt x="78" y="388"/>
                    <a:pt x="186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3"/>
                    <a:pt x="279" y="0"/>
                    <a:pt x="186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60"/>
            <p:cNvSpPr/>
            <p:nvPr/>
          </p:nvSpPr>
          <p:spPr>
            <a:xfrm>
              <a:off x="3847800" y="4862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86" y="0"/>
                  </a:moveTo>
                  <a:cubicBezTo>
                    <a:pt x="78" y="0"/>
                    <a:pt x="0" y="93"/>
                    <a:pt x="0" y="202"/>
                  </a:cubicBezTo>
                  <a:cubicBezTo>
                    <a:pt x="0" y="310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3"/>
                    <a:pt x="295" y="0"/>
                    <a:pt x="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60"/>
            <p:cNvSpPr/>
            <p:nvPr/>
          </p:nvSpPr>
          <p:spPr>
            <a:xfrm>
              <a:off x="3867175" y="486275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87" y="0"/>
                  </a:moveTo>
                  <a:cubicBezTo>
                    <a:pt x="78" y="0"/>
                    <a:pt x="1" y="93"/>
                    <a:pt x="1" y="202"/>
                  </a:cubicBezTo>
                  <a:cubicBezTo>
                    <a:pt x="1" y="310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93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60"/>
            <p:cNvSpPr/>
            <p:nvPr/>
          </p:nvSpPr>
          <p:spPr>
            <a:xfrm>
              <a:off x="3821050" y="499450"/>
              <a:ext cx="233050" cy="1975"/>
            </a:xfrm>
            <a:custGeom>
              <a:avLst/>
              <a:gdLst/>
              <a:ahLst/>
              <a:cxnLst/>
              <a:rect l="l" t="t" r="r" b="b"/>
              <a:pathLst>
                <a:path w="9322" h="79" extrusionOk="0">
                  <a:moveTo>
                    <a:pt x="0" y="0"/>
                  </a:moveTo>
                  <a:lnTo>
                    <a:pt x="0" y="78"/>
                  </a:lnTo>
                  <a:lnTo>
                    <a:pt x="9321" y="78"/>
                  </a:lnTo>
                  <a:lnTo>
                    <a:pt x="93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60"/>
            <p:cNvSpPr/>
            <p:nvPr/>
          </p:nvSpPr>
          <p:spPr>
            <a:xfrm>
              <a:off x="3788075" y="586300"/>
              <a:ext cx="77575" cy="76800"/>
            </a:xfrm>
            <a:custGeom>
              <a:avLst/>
              <a:gdLst/>
              <a:ahLst/>
              <a:cxnLst/>
              <a:rect l="l" t="t" r="r" b="b"/>
              <a:pathLst>
                <a:path w="3103" h="3072" extrusionOk="0">
                  <a:moveTo>
                    <a:pt x="1566" y="817"/>
                  </a:moveTo>
                  <a:cubicBezTo>
                    <a:pt x="1677" y="817"/>
                    <a:pt x="1789" y="844"/>
                    <a:pt x="1893" y="900"/>
                  </a:cubicBezTo>
                  <a:cubicBezTo>
                    <a:pt x="2250" y="1102"/>
                    <a:pt x="2389" y="1521"/>
                    <a:pt x="2188" y="1877"/>
                  </a:cubicBezTo>
                  <a:cubicBezTo>
                    <a:pt x="2058" y="2115"/>
                    <a:pt x="1808" y="2255"/>
                    <a:pt x="1553" y="2255"/>
                  </a:cubicBezTo>
                  <a:cubicBezTo>
                    <a:pt x="1441" y="2255"/>
                    <a:pt x="1329" y="2228"/>
                    <a:pt x="1226" y="2172"/>
                  </a:cubicBezTo>
                  <a:cubicBezTo>
                    <a:pt x="869" y="1970"/>
                    <a:pt x="730" y="1521"/>
                    <a:pt x="931" y="1195"/>
                  </a:cubicBezTo>
                  <a:cubicBezTo>
                    <a:pt x="1061" y="957"/>
                    <a:pt x="1311" y="817"/>
                    <a:pt x="1566" y="817"/>
                  </a:cubicBezTo>
                  <a:close/>
                  <a:moveTo>
                    <a:pt x="1924" y="1"/>
                  </a:moveTo>
                  <a:lnTo>
                    <a:pt x="1040" y="16"/>
                  </a:lnTo>
                  <a:lnTo>
                    <a:pt x="1040" y="280"/>
                  </a:lnTo>
                  <a:cubicBezTo>
                    <a:pt x="1040" y="357"/>
                    <a:pt x="1009" y="435"/>
                    <a:pt x="931" y="481"/>
                  </a:cubicBezTo>
                  <a:cubicBezTo>
                    <a:pt x="885" y="497"/>
                    <a:pt x="854" y="512"/>
                    <a:pt x="807" y="559"/>
                  </a:cubicBezTo>
                  <a:cubicBezTo>
                    <a:pt x="778" y="579"/>
                    <a:pt x="724" y="598"/>
                    <a:pt x="676" y="598"/>
                  </a:cubicBezTo>
                  <a:cubicBezTo>
                    <a:pt x="648" y="598"/>
                    <a:pt x="623" y="592"/>
                    <a:pt x="606" y="574"/>
                  </a:cubicBezTo>
                  <a:lnTo>
                    <a:pt x="404" y="419"/>
                  </a:lnTo>
                  <a:lnTo>
                    <a:pt x="1" y="1195"/>
                  </a:lnTo>
                  <a:lnTo>
                    <a:pt x="233" y="1334"/>
                  </a:lnTo>
                  <a:cubicBezTo>
                    <a:pt x="311" y="1365"/>
                    <a:pt x="342" y="1443"/>
                    <a:pt x="342" y="1521"/>
                  </a:cubicBezTo>
                  <a:cubicBezTo>
                    <a:pt x="342" y="1567"/>
                    <a:pt x="342" y="1629"/>
                    <a:pt x="373" y="1660"/>
                  </a:cubicBezTo>
                  <a:cubicBezTo>
                    <a:pt x="373" y="1738"/>
                    <a:pt x="326" y="1815"/>
                    <a:pt x="264" y="1862"/>
                  </a:cubicBezTo>
                  <a:lnTo>
                    <a:pt x="63" y="1986"/>
                  </a:lnTo>
                  <a:lnTo>
                    <a:pt x="528" y="2730"/>
                  </a:lnTo>
                  <a:lnTo>
                    <a:pt x="699" y="2560"/>
                  </a:lnTo>
                  <a:cubicBezTo>
                    <a:pt x="722" y="2536"/>
                    <a:pt x="761" y="2525"/>
                    <a:pt x="801" y="2525"/>
                  </a:cubicBezTo>
                  <a:cubicBezTo>
                    <a:pt x="842" y="2525"/>
                    <a:pt x="885" y="2536"/>
                    <a:pt x="916" y="2560"/>
                  </a:cubicBezTo>
                  <a:cubicBezTo>
                    <a:pt x="931" y="2575"/>
                    <a:pt x="947" y="2575"/>
                    <a:pt x="962" y="2591"/>
                  </a:cubicBezTo>
                  <a:cubicBezTo>
                    <a:pt x="993" y="2606"/>
                    <a:pt x="1009" y="2606"/>
                    <a:pt x="1024" y="2637"/>
                  </a:cubicBezTo>
                  <a:cubicBezTo>
                    <a:pt x="1102" y="2668"/>
                    <a:pt x="1133" y="2730"/>
                    <a:pt x="1133" y="2808"/>
                  </a:cubicBezTo>
                  <a:lnTo>
                    <a:pt x="1133" y="3072"/>
                  </a:lnTo>
                  <a:lnTo>
                    <a:pt x="2017" y="3056"/>
                  </a:lnTo>
                  <a:lnTo>
                    <a:pt x="2017" y="2792"/>
                  </a:lnTo>
                  <a:cubicBezTo>
                    <a:pt x="2017" y="2715"/>
                    <a:pt x="2048" y="2637"/>
                    <a:pt x="2126" y="2591"/>
                  </a:cubicBezTo>
                  <a:lnTo>
                    <a:pt x="2250" y="2529"/>
                  </a:lnTo>
                  <a:cubicBezTo>
                    <a:pt x="2278" y="2509"/>
                    <a:pt x="2331" y="2496"/>
                    <a:pt x="2381" y="2496"/>
                  </a:cubicBezTo>
                  <a:cubicBezTo>
                    <a:pt x="2413" y="2496"/>
                    <a:pt x="2443" y="2501"/>
                    <a:pt x="2467" y="2513"/>
                  </a:cubicBezTo>
                  <a:lnTo>
                    <a:pt x="2699" y="2653"/>
                  </a:lnTo>
                  <a:lnTo>
                    <a:pt x="3103" y="1877"/>
                  </a:lnTo>
                  <a:lnTo>
                    <a:pt x="2870" y="1753"/>
                  </a:lnTo>
                  <a:cubicBezTo>
                    <a:pt x="2792" y="1722"/>
                    <a:pt x="2746" y="1645"/>
                    <a:pt x="2746" y="1567"/>
                  </a:cubicBezTo>
                  <a:lnTo>
                    <a:pt x="2746" y="1427"/>
                  </a:lnTo>
                  <a:cubicBezTo>
                    <a:pt x="2746" y="1350"/>
                    <a:pt x="2792" y="1272"/>
                    <a:pt x="2854" y="1241"/>
                  </a:cubicBezTo>
                  <a:lnTo>
                    <a:pt x="3056" y="1102"/>
                  </a:lnTo>
                  <a:lnTo>
                    <a:pt x="2591" y="357"/>
                  </a:lnTo>
                  <a:lnTo>
                    <a:pt x="2358" y="497"/>
                  </a:lnTo>
                  <a:cubicBezTo>
                    <a:pt x="2335" y="520"/>
                    <a:pt x="2296" y="532"/>
                    <a:pt x="2257" y="532"/>
                  </a:cubicBezTo>
                  <a:cubicBezTo>
                    <a:pt x="2219" y="532"/>
                    <a:pt x="2180" y="520"/>
                    <a:pt x="2157" y="497"/>
                  </a:cubicBezTo>
                  <a:cubicBezTo>
                    <a:pt x="2126" y="481"/>
                    <a:pt x="2110" y="481"/>
                    <a:pt x="2095" y="466"/>
                  </a:cubicBezTo>
                  <a:cubicBezTo>
                    <a:pt x="2079" y="435"/>
                    <a:pt x="2048" y="435"/>
                    <a:pt x="2032" y="435"/>
                  </a:cubicBezTo>
                  <a:cubicBezTo>
                    <a:pt x="1955" y="404"/>
                    <a:pt x="1924" y="342"/>
                    <a:pt x="1924" y="26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60"/>
            <p:cNvSpPr/>
            <p:nvPr/>
          </p:nvSpPr>
          <p:spPr>
            <a:xfrm>
              <a:off x="4863675" y="786000"/>
              <a:ext cx="78350" cy="77550"/>
            </a:xfrm>
            <a:custGeom>
              <a:avLst/>
              <a:gdLst/>
              <a:ahLst/>
              <a:cxnLst/>
              <a:rect l="l" t="t" r="r" b="b"/>
              <a:pathLst>
                <a:path w="3134" h="3102" extrusionOk="0">
                  <a:moveTo>
                    <a:pt x="1568" y="837"/>
                  </a:moveTo>
                  <a:cubicBezTo>
                    <a:pt x="1683" y="837"/>
                    <a:pt x="1800" y="867"/>
                    <a:pt x="1908" y="931"/>
                  </a:cubicBezTo>
                  <a:cubicBezTo>
                    <a:pt x="2265" y="1117"/>
                    <a:pt x="2404" y="1551"/>
                    <a:pt x="2203" y="1892"/>
                  </a:cubicBezTo>
                  <a:cubicBezTo>
                    <a:pt x="2075" y="2138"/>
                    <a:pt x="1829" y="2273"/>
                    <a:pt x="1577" y="2273"/>
                  </a:cubicBezTo>
                  <a:cubicBezTo>
                    <a:pt x="1463" y="2273"/>
                    <a:pt x="1348" y="2245"/>
                    <a:pt x="1241" y="2187"/>
                  </a:cubicBezTo>
                  <a:cubicBezTo>
                    <a:pt x="884" y="1985"/>
                    <a:pt x="776" y="1567"/>
                    <a:pt x="946" y="1210"/>
                  </a:cubicBezTo>
                  <a:cubicBezTo>
                    <a:pt x="1074" y="976"/>
                    <a:pt x="1317" y="837"/>
                    <a:pt x="1568" y="837"/>
                  </a:cubicBezTo>
                  <a:close/>
                  <a:moveTo>
                    <a:pt x="1955" y="0"/>
                  </a:moveTo>
                  <a:lnTo>
                    <a:pt x="1086" y="16"/>
                  </a:lnTo>
                  <a:lnTo>
                    <a:pt x="1086" y="279"/>
                  </a:lnTo>
                  <a:cubicBezTo>
                    <a:pt x="1086" y="357"/>
                    <a:pt x="1039" y="434"/>
                    <a:pt x="962" y="481"/>
                  </a:cubicBezTo>
                  <a:cubicBezTo>
                    <a:pt x="931" y="496"/>
                    <a:pt x="884" y="512"/>
                    <a:pt x="853" y="558"/>
                  </a:cubicBezTo>
                  <a:cubicBezTo>
                    <a:pt x="814" y="578"/>
                    <a:pt x="762" y="598"/>
                    <a:pt x="714" y="598"/>
                  </a:cubicBezTo>
                  <a:cubicBezTo>
                    <a:pt x="686" y="598"/>
                    <a:pt x="659" y="591"/>
                    <a:pt x="636" y="574"/>
                  </a:cubicBezTo>
                  <a:lnTo>
                    <a:pt x="404" y="465"/>
                  </a:lnTo>
                  <a:lnTo>
                    <a:pt x="0" y="1241"/>
                  </a:lnTo>
                  <a:lnTo>
                    <a:pt x="233" y="1349"/>
                  </a:lnTo>
                  <a:cubicBezTo>
                    <a:pt x="310" y="1396"/>
                    <a:pt x="342" y="1473"/>
                    <a:pt x="342" y="1551"/>
                  </a:cubicBezTo>
                  <a:lnTo>
                    <a:pt x="342" y="1675"/>
                  </a:lnTo>
                  <a:cubicBezTo>
                    <a:pt x="342" y="1753"/>
                    <a:pt x="310" y="1830"/>
                    <a:pt x="248" y="1877"/>
                  </a:cubicBezTo>
                  <a:lnTo>
                    <a:pt x="31" y="2016"/>
                  </a:lnTo>
                  <a:lnTo>
                    <a:pt x="497" y="2745"/>
                  </a:lnTo>
                  <a:lnTo>
                    <a:pt x="729" y="2590"/>
                  </a:lnTo>
                  <a:cubicBezTo>
                    <a:pt x="760" y="2575"/>
                    <a:pt x="799" y="2567"/>
                    <a:pt x="838" y="2567"/>
                  </a:cubicBezTo>
                  <a:cubicBezTo>
                    <a:pt x="877" y="2567"/>
                    <a:pt x="915" y="2575"/>
                    <a:pt x="946" y="2590"/>
                  </a:cubicBezTo>
                  <a:lnTo>
                    <a:pt x="1008" y="2637"/>
                  </a:lnTo>
                  <a:lnTo>
                    <a:pt x="1055" y="2652"/>
                  </a:lnTo>
                  <a:cubicBezTo>
                    <a:pt x="1133" y="2683"/>
                    <a:pt x="1179" y="2745"/>
                    <a:pt x="1179" y="2823"/>
                  </a:cubicBezTo>
                  <a:lnTo>
                    <a:pt x="1179" y="3102"/>
                  </a:lnTo>
                  <a:lnTo>
                    <a:pt x="2048" y="3071"/>
                  </a:lnTo>
                  <a:lnTo>
                    <a:pt x="2048" y="2807"/>
                  </a:lnTo>
                  <a:cubicBezTo>
                    <a:pt x="2048" y="2730"/>
                    <a:pt x="2094" y="2652"/>
                    <a:pt x="2172" y="2606"/>
                  </a:cubicBezTo>
                  <a:cubicBezTo>
                    <a:pt x="2203" y="2590"/>
                    <a:pt x="2249" y="2575"/>
                    <a:pt x="2280" y="2528"/>
                  </a:cubicBezTo>
                  <a:cubicBezTo>
                    <a:pt x="2319" y="2509"/>
                    <a:pt x="2369" y="2496"/>
                    <a:pt x="2416" y="2496"/>
                  </a:cubicBezTo>
                  <a:cubicBezTo>
                    <a:pt x="2445" y="2496"/>
                    <a:pt x="2474" y="2501"/>
                    <a:pt x="2497" y="2513"/>
                  </a:cubicBezTo>
                  <a:lnTo>
                    <a:pt x="2730" y="2652"/>
                  </a:lnTo>
                  <a:lnTo>
                    <a:pt x="3133" y="1877"/>
                  </a:lnTo>
                  <a:lnTo>
                    <a:pt x="2901" y="1753"/>
                  </a:lnTo>
                  <a:cubicBezTo>
                    <a:pt x="2823" y="1722"/>
                    <a:pt x="2792" y="1644"/>
                    <a:pt x="2792" y="1567"/>
                  </a:cubicBezTo>
                  <a:lnTo>
                    <a:pt x="2792" y="1427"/>
                  </a:lnTo>
                  <a:cubicBezTo>
                    <a:pt x="2792" y="1349"/>
                    <a:pt x="2823" y="1272"/>
                    <a:pt x="2885" y="1241"/>
                  </a:cubicBezTo>
                  <a:lnTo>
                    <a:pt x="3102" y="1101"/>
                  </a:lnTo>
                  <a:lnTo>
                    <a:pt x="2637" y="357"/>
                  </a:lnTo>
                  <a:lnTo>
                    <a:pt x="2404" y="496"/>
                  </a:lnTo>
                  <a:cubicBezTo>
                    <a:pt x="2373" y="520"/>
                    <a:pt x="2334" y="531"/>
                    <a:pt x="2296" y="531"/>
                  </a:cubicBezTo>
                  <a:cubicBezTo>
                    <a:pt x="2257" y="531"/>
                    <a:pt x="2218" y="520"/>
                    <a:pt x="2187" y="496"/>
                  </a:cubicBezTo>
                  <a:lnTo>
                    <a:pt x="2125" y="465"/>
                  </a:lnTo>
                  <a:cubicBezTo>
                    <a:pt x="2110" y="434"/>
                    <a:pt x="2094" y="434"/>
                    <a:pt x="2063" y="434"/>
                  </a:cubicBezTo>
                  <a:cubicBezTo>
                    <a:pt x="1986" y="403"/>
                    <a:pt x="1955" y="341"/>
                    <a:pt x="1955" y="264"/>
                  </a:cubicBezTo>
                  <a:lnTo>
                    <a:pt x="19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60"/>
            <p:cNvSpPr/>
            <p:nvPr/>
          </p:nvSpPr>
          <p:spPr>
            <a:xfrm>
              <a:off x="3845850" y="684800"/>
              <a:ext cx="53925" cy="53525"/>
            </a:xfrm>
            <a:custGeom>
              <a:avLst/>
              <a:gdLst/>
              <a:ahLst/>
              <a:cxnLst/>
              <a:rect l="l" t="t" r="r" b="b"/>
              <a:pathLst>
                <a:path w="2157" h="2141" extrusionOk="0">
                  <a:moveTo>
                    <a:pt x="1055" y="574"/>
                  </a:moveTo>
                  <a:cubicBezTo>
                    <a:pt x="1334" y="574"/>
                    <a:pt x="1567" y="807"/>
                    <a:pt x="1567" y="1070"/>
                  </a:cubicBezTo>
                  <a:cubicBezTo>
                    <a:pt x="1567" y="1349"/>
                    <a:pt x="1334" y="1582"/>
                    <a:pt x="1055" y="1582"/>
                  </a:cubicBezTo>
                  <a:cubicBezTo>
                    <a:pt x="792" y="1582"/>
                    <a:pt x="559" y="1349"/>
                    <a:pt x="559" y="1070"/>
                  </a:cubicBezTo>
                  <a:cubicBezTo>
                    <a:pt x="574" y="807"/>
                    <a:pt x="792" y="574"/>
                    <a:pt x="1055" y="574"/>
                  </a:cubicBezTo>
                  <a:close/>
                  <a:moveTo>
                    <a:pt x="792" y="0"/>
                  </a:moveTo>
                  <a:lnTo>
                    <a:pt x="792" y="202"/>
                  </a:lnTo>
                  <a:cubicBezTo>
                    <a:pt x="792" y="264"/>
                    <a:pt x="745" y="295"/>
                    <a:pt x="714" y="341"/>
                  </a:cubicBezTo>
                  <a:cubicBezTo>
                    <a:pt x="699" y="357"/>
                    <a:pt x="652" y="372"/>
                    <a:pt x="637" y="372"/>
                  </a:cubicBezTo>
                  <a:cubicBezTo>
                    <a:pt x="608" y="382"/>
                    <a:pt x="580" y="397"/>
                    <a:pt x="548" y="397"/>
                  </a:cubicBezTo>
                  <a:cubicBezTo>
                    <a:pt x="528" y="397"/>
                    <a:pt x="506" y="391"/>
                    <a:pt x="481" y="372"/>
                  </a:cubicBezTo>
                  <a:lnTo>
                    <a:pt x="326" y="279"/>
                  </a:lnTo>
                  <a:lnTo>
                    <a:pt x="16" y="807"/>
                  </a:lnTo>
                  <a:lnTo>
                    <a:pt x="156" y="900"/>
                  </a:lnTo>
                  <a:cubicBezTo>
                    <a:pt x="187" y="915"/>
                    <a:pt x="233" y="977"/>
                    <a:pt x="233" y="1039"/>
                  </a:cubicBezTo>
                  <a:lnTo>
                    <a:pt x="233" y="1070"/>
                  </a:lnTo>
                  <a:lnTo>
                    <a:pt x="233" y="1117"/>
                  </a:lnTo>
                  <a:cubicBezTo>
                    <a:pt x="233" y="1179"/>
                    <a:pt x="202" y="1225"/>
                    <a:pt x="156" y="1256"/>
                  </a:cubicBezTo>
                  <a:lnTo>
                    <a:pt x="1" y="1349"/>
                  </a:lnTo>
                  <a:lnTo>
                    <a:pt x="311" y="1877"/>
                  </a:lnTo>
                  <a:lnTo>
                    <a:pt x="466" y="1768"/>
                  </a:lnTo>
                  <a:cubicBezTo>
                    <a:pt x="481" y="1760"/>
                    <a:pt x="505" y="1757"/>
                    <a:pt x="532" y="1757"/>
                  </a:cubicBezTo>
                  <a:cubicBezTo>
                    <a:pt x="559" y="1757"/>
                    <a:pt x="590" y="1760"/>
                    <a:pt x="621" y="1768"/>
                  </a:cubicBezTo>
                  <a:cubicBezTo>
                    <a:pt x="637" y="1799"/>
                    <a:pt x="668" y="1815"/>
                    <a:pt x="699" y="1815"/>
                  </a:cubicBezTo>
                  <a:cubicBezTo>
                    <a:pt x="745" y="1830"/>
                    <a:pt x="761" y="1892"/>
                    <a:pt x="761" y="1954"/>
                  </a:cubicBezTo>
                  <a:lnTo>
                    <a:pt x="761" y="2140"/>
                  </a:lnTo>
                  <a:lnTo>
                    <a:pt x="1397" y="2140"/>
                  </a:lnTo>
                  <a:lnTo>
                    <a:pt x="1397" y="1954"/>
                  </a:lnTo>
                  <a:cubicBezTo>
                    <a:pt x="1397" y="1892"/>
                    <a:pt x="1428" y="1846"/>
                    <a:pt x="1474" y="1815"/>
                  </a:cubicBezTo>
                  <a:cubicBezTo>
                    <a:pt x="1490" y="1799"/>
                    <a:pt x="1521" y="1799"/>
                    <a:pt x="1536" y="1768"/>
                  </a:cubicBezTo>
                  <a:cubicBezTo>
                    <a:pt x="1559" y="1753"/>
                    <a:pt x="1586" y="1745"/>
                    <a:pt x="1614" y="1745"/>
                  </a:cubicBezTo>
                  <a:cubicBezTo>
                    <a:pt x="1641" y="1745"/>
                    <a:pt x="1668" y="1753"/>
                    <a:pt x="1691" y="1768"/>
                  </a:cubicBezTo>
                  <a:lnTo>
                    <a:pt x="1846" y="1877"/>
                  </a:lnTo>
                  <a:lnTo>
                    <a:pt x="2156" y="1349"/>
                  </a:lnTo>
                  <a:lnTo>
                    <a:pt x="2001" y="1256"/>
                  </a:lnTo>
                  <a:cubicBezTo>
                    <a:pt x="1955" y="1225"/>
                    <a:pt x="1924" y="1179"/>
                    <a:pt x="1924" y="1117"/>
                  </a:cubicBezTo>
                  <a:lnTo>
                    <a:pt x="1924" y="1070"/>
                  </a:lnTo>
                  <a:lnTo>
                    <a:pt x="1924" y="1039"/>
                  </a:lnTo>
                  <a:cubicBezTo>
                    <a:pt x="1924" y="977"/>
                    <a:pt x="1955" y="915"/>
                    <a:pt x="2001" y="900"/>
                  </a:cubicBezTo>
                  <a:lnTo>
                    <a:pt x="2156" y="807"/>
                  </a:lnTo>
                  <a:lnTo>
                    <a:pt x="1846" y="279"/>
                  </a:lnTo>
                  <a:lnTo>
                    <a:pt x="1691" y="372"/>
                  </a:lnTo>
                  <a:cubicBezTo>
                    <a:pt x="1676" y="380"/>
                    <a:pt x="1652" y="384"/>
                    <a:pt x="1625" y="384"/>
                  </a:cubicBezTo>
                  <a:cubicBezTo>
                    <a:pt x="1598" y="384"/>
                    <a:pt x="1567" y="380"/>
                    <a:pt x="1536" y="372"/>
                  </a:cubicBezTo>
                  <a:cubicBezTo>
                    <a:pt x="1521" y="357"/>
                    <a:pt x="1490" y="341"/>
                    <a:pt x="1474" y="341"/>
                  </a:cubicBezTo>
                  <a:cubicBezTo>
                    <a:pt x="1412" y="326"/>
                    <a:pt x="1397" y="264"/>
                    <a:pt x="1397" y="202"/>
                  </a:cubicBezTo>
                  <a:lnTo>
                    <a:pt x="13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60"/>
            <p:cNvSpPr/>
            <p:nvPr/>
          </p:nvSpPr>
          <p:spPr>
            <a:xfrm>
              <a:off x="3819100" y="806400"/>
              <a:ext cx="56250" cy="117450"/>
            </a:xfrm>
            <a:custGeom>
              <a:avLst/>
              <a:gdLst/>
              <a:ahLst/>
              <a:cxnLst/>
              <a:rect l="l" t="t" r="r" b="b"/>
              <a:pathLst>
                <a:path w="2250" h="4698" extrusionOk="0">
                  <a:moveTo>
                    <a:pt x="1947" y="0"/>
                  </a:moveTo>
                  <a:cubicBezTo>
                    <a:pt x="1929" y="0"/>
                    <a:pt x="1911" y="2"/>
                    <a:pt x="1893" y="6"/>
                  </a:cubicBezTo>
                  <a:cubicBezTo>
                    <a:pt x="1024" y="208"/>
                    <a:pt x="791" y="549"/>
                    <a:pt x="791" y="1092"/>
                  </a:cubicBezTo>
                  <a:cubicBezTo>
                    <a:pt x="791" y="1200"/>
                    <a:pt x="807" y="1402"/>
                    <a:pt x="807" y="1510"/>
                  </a:cubicBezTo>
                  <a:cubicBezTo>
                    <a:pt x="807" y="1914"/>
                    <a:pt x="667" y="2084"/>
                    <a:pt x="280" y="2100"/>
                  </a:cubicBezTo>
                  <a:cubicBezTo>
                    <a:pt x="94" y="2115"/>
                    <a:pt x="0" y="2224"/>
                    <a:pt x="0" y="2379"/>
                  </a:cubicBezTo>
                  <a:cubicBezTo>
                    <a:pt x="0" y="2534"/>
                    <a:pt x="109" y="2627"/>
                    <a:pt x="280" y="2643"/>
                  </a:cubicBezTo>
                  <a:cubicBezTo>
                    <a:pt x="652" y="2643"/>
                    <a:pt x="807" y="2844"/>
                    <a:pt x="807" y="3248"/>
                  </a:cubicBezTo>
                  <a:cubicBezTo>
                    <a:pt x="807" y="3341"/>
                    <a:pt x="791" y="3573"/>
                    <a:pt x="791" y="3651"/>
                  </a:cubicBezTo>
                  <a:cubicBezTo>
                    <a:pt x="791" y="4194"/>
                    <a:pt x="1024" y="4550"/>
                    <a:pt x="1893" y="4690"/>
                  </a:cubicBezTo>
                  <a:cubicBezTo>
                    <a:pt x="1914" y="4695"/>
                    <a:pt x="1936" y="4698"/>
                    <a:pt x="1958" y="4698"/>
                  </a:cubicBezTo>
                  <a:cubicBezTo>
                    <a:pt x="2062" y="4698"/>
                    <a:pt x="2162" y="4640"/>
                    <a:pt x="2187" y="4550"/>
                  </a:cubicBezTo>
                  <a:cubicBezTo>
                    <a:pt x="2249" y="4426"/>
                    <a:pt x="2172" y="4302"/>
                    <a:pt x="2048" y="4240"/>
                  </a:cubicBezTo>
                  <a:cubicBezTo>
                    <a:pt x="1505" y="4085"/>
                    <a:pt x="1427" y="3914"/>
                    <a:pt x="1427" y="3527"/>
                  </a:cubicBezTo>
                  <a:cubicBezTo>
                    <a:pt x="1427" y="3418"/>
                    <a:pt x="1443" y="3232"/>
                    <a:pt x="1443" y="3108"/>
                  </a:cubicBezTo>
                  <a:cubicBezTo>
                    <a:pt x="1443" y="2689"/>
                    <a:pt x="1241" y="2472"/>
                    <a:pt x="869" y="2364"/>
                  </a:cubicBezTo>
                  <a:cubicBezTo>
                    <a:pt x="1241" y="2224"/>
                    <a:pt x="1443" y="2007"/>
                    <a:pt x="1443" y="1588"/>
                  </a:cubicBezTo>
                  <a:cubicBezTo>
                    <a:pt x="1443" y="1464"/>
                    <a:pt x="1427" y="1293"/>
                    <a:pt x="1427" y="1169"/>
                  </a:cubicBezTo>
                  <a:cubicBezTo>
                    <a:pt x="1427" y="813"/>
                    <a:pt x="1505" y="626"/>
                    <a:pt x="2048" y="456"/>
                  </a:cubicBezTo>
                  <a:cubicBezTo>
                    <a:pt x="2156" y="425"/>
                    <a:pt x="2203" y="301"/>
                    <a:pt x="2187" y="192"/>
                  </a:cubicBezTo>
                  <a:cubicBezTo>
                    <a:pt x="2160" y="84"/>
                    <a:pt x="2063" y="0"/>
                    <a:pt x="1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60"/>
            <p:cNvSpPr/>
            <p:nvPr/>
          </p:nvSpPr>
          <p:spPr>
            <a:xfrm>
              <a:off x="3885025" y="807325"/>
              <a:ext cx="55075" cy="117875"/>
            </a:xfrm>
            <a:custGeom>
              <a:avLst/>
              <a:gdLst/>
              <a:ahLst/>
              <a:cxnLst/>
              <a:rect l="l" t="t" r="r" b="b"/>
              <a:pathLst>
                <a:path w="2203" h="4715" extrusionOk="0">
                  <a:moveTo>
                    <a:pt x="264" y="0"/>
                  </a:moveTo>
                  <a:cubicBezTo>
                    <a:pt x="124" y="0"/>
                    <a:pt x="31" y="93"/>
                    <a:pt x="31" y="233"/>
                  </a:cubicBezTo>
                  <a:cubicBezTo>
                    <a:pt x="16" y="341"/>
                    <a:pt x="93" y="419"/>
                    <a:pt x="186" y="465"/>
                  </a:cubicBezTo>
                  <a:cubicBezTo>
                    <a:pt x="729" y="620"/>
                    <a:pt x="807" y="791"/>
                    <a:pt x="807" y="1179"/>
                  </a:cubicBezTo>
                  <a:cubicBezTo>
                    <a:pt x="807" y="1272"/>
                    <a:pt x="791" y="1473"/>
                    <a:pt x="791" y="1582"/>
                  </a:cubicBezTo>
                  <a:cubicBezTo>
                    <a:pt x="791" y="2032"/>
                    <a:pt x="1008" y="2249"/>
                    <a:pt x="1365" y="2358"/>
                  </a:cubicBezTo>
                  <a:cubicBezTo>
                    <a:pt x="1008" y="2466"/>
                    <a:pt x="791" y="2683"/>
                    <a:pt x="791" y="3117"/>
                  </a:cubicBezTo>
                  <a:cubicBezTo>
                    <a:pt x="791" y="3226"/>
                    <a:pt x="807" y="3412"/>
                    <a:pt x="807" y="3521"/>
                  </a:cubicBezTo>
                  <a:cubicBezTo>
                    <a:pt x="807" y="3893"/>
                    <a:pt x="729" y="4064"/>
                    <a:pt x="186" y="4234"/>
                  </a:cubicBezTo>
                  <a:cubicBezTo>
                    <a:pt x="47" y="4281"/>
                    <a:pt x="0" y="4405"/>
                    <a:pt x="31" y="4544"/>
                  </a:cubicBezTo>
                  <a:cubicBezTo>
                    <a:pt x="67" y="4653"/>
                    <a:pt x="151" y="4715"/>
                    <a:pt x="252" y="4715"/>
                  </a:cubicBezTo>
                  <a:cubicBezTo>
                    <a:pt x="280" y="4715"/>
                    <a:pt x="310" y="4710"/>
                    <a:pt x="341" y="4699"/>
                  </a:cubicBezTo>
                  <a:cubicBezTo>
                    <a:pt x="1194" y="4513"/>
                    <a:pt x="1427" y="4157"/>
                    <a:pt x="1427" y="3614"/>
                  </a:cubicBezTo>
                  <a:cubicBezTo>
                    <a:pt x="1427" y="3521"/>
                    <a:pt x="1411" y="3304"/>
                    <a:pt x="1411" y="3211"/>
                  </a:cubicBezTo>
                  <a:cubicBezTo>
                    <a:pt x="1411" y="2807"/>
                    <a:pt x="1551" y="2637"/>
                    <a:pt x="1939" y="2606"/>
                  </a:cubicBezTo>
                  <a:cubicBezTo>
                    <a:pt x="2109" y="2590"/>
                    <a:pt x="2202" y="2497"/>
                    <a:pt x="2202" y="2342"/>
                  </a:cubicBezTo>
                  <a:cubicBezTo>
                    <a:pt x="2202" y="2187"/>
                    <a:pt x="2109" y="2078"/>
                    <a:pt x="1939" y="2063"/>
                  </a:cubicBezTo>
                  <a:cubicBezTo>
                    <a:pt x="1567" y="2063"/>
                    <a:pt x="1411" y="1877"/>
                    <a:pt x="1411" y="1473"/>
                  </a:cubicBezTo>
                  <a:cubicBezTo>
                    <a:pt x="1411" y="1365"/>
                    <a:pt x="1427" y="1132"/>
                    <a:pt x="1427" y="1055"/>
                  </a:cubicBezTo>
                  <a:cubicBezTo>
                    <a:pt x="1427" y="512"/>
                    <a:pt x="1194" y="186"/>
                    <a:pt x="341" y="16"/>
                  </a:cubicBezTo>
                  <a:cubicBezTo>
                    <a:pt x="326" y="0"/>
                    <a:pt x="295" y="0"/>
                    <a:pt x="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60"/>
            <p:cNvSpPr/>
            <p:nvPr/>
          </p:nvSpPr>
          <p:spPr>
            <a:xfrm>
              <a:off x="4776825" y="544325"/>
              <a:ext cx="48475" cy="81175"/>
            </a:xfrm>
            <a:custGeom>
              <a:avLst/>
              <a:gdLst/>
              <a:ahLst/>
              <a:cxnLst/>
              <a:rect l="l" t="t" r="r" b="b"/>
              <a:pathLst>
                <a:path w="1939" h="3247" extrusionOk="0">
                  <a:moveTo>
                    <a:pt x="1582" y="1"/>
                  </a:moveTo>
                  <a:cubicBezTo>
                    <a:pt x="1505" y="1"/>
                    <a:pt x="1427" y="28"/>
                    <a:pt x="1365" y="82"/>
                  </a:cubicBezTo>
                  <a:lnTo>
                    <a:pt x="31" y="1447"/>
                  </a:lnTo>
                  <a:cubicBezTo>
                    <a:pt x="31" y="1462"/>
                    <a:pt x="16" y="1462"/>
                    <a:pt x="16" y="1478"/>
                  </a:cubicBezTo>
                  <a:lnTo>
                    <a:pt x="0" y="1525"/>
                  </a:lnTo>
                  <a:lnTo>
                    <a:pt x="0" y="1556"/>
                  </a:lnTo>
                  <a:lnTo>
                    <a:pt x="0" y="1571"/>
                  </a:lnTo>
                  <a:lnTo>
                    <a:pt x="0" y="1618"/>
                  </a:lnTo>
                  <a:lnTo>
                    <a:pt x="0" y="1633"/>
                  </a:lnTo>
                  <a:lnTo>
                    <a:pt x="0" y="1649"/>
                  </a:lnTo>
                  <a:lnTo>
                    <a:pt x="0" y="1695"/>
                  </a:lnTo>
                  <a:lnTo>
                    <a:pt x="0" y="1711"/>
                  </a:lnTo>
                  <a:lnTo>
                    <a:pt x="0" y="1726"/>
                  </a:lnTo>
                  <a:lnTo>
                    <a:pt x="16" y="1757"/>
                  </a:lnTo>
                  <a:cubicBezTo>
                    <a:pt x="16" y="1773"/>
                    <a:pt x="31" y="1773"/>
                    <a:pt x="31" y="1788"/>
                  </a:cubicBezTo>
                  <a:lnTo>
                    <a:pt x="62" y="1788"/>
                  </a:lnTo>
                  <a:cubicBezTo>
                    <a:pt x="62" y="1788"/>
                    <a:pt x="62" y="1804"/>
                    <a:pt x="78" y="1804"/>
                  </a:cubicBezTo>
                  <a:lnTo>
                    <a:pt x="1412" y="3169"/>
                  </a:lnTo>
                  <a:cubicBezTo>
                    <a:pt x="1474" y="3231"/>
                    <a:pt x="1551" y="3246"/>
                    <a:pt x="1629" y="3246"/>
                  </a:cubicBezTo>
                  <a:cubicBezTo>
                    <a:pt x="1706" y="3246"/>
                    <a:pt x="1784" y="3200"/>
                    <a:pt x="1846" y="3153"/>
                  </a:cubicBezTo>
                  <a:cubicBezTo>
                    <a:pt x="1939" y="3029"/>
                    <a:pt x="1939" y="2843"/>
                    <a:pt x="1815" y="2719"/>
                  </a:cubicBezTo>
                  <a:lnTo>
                    <a:pt x="683" y="1649"/>
                  </a:lnTo>
                  <a:lnTo>
                    <a:pt x="1799" y="516"/>
                  </a:lnTo>
                  <a:cubicBezTo>
                    <a:pt x="1923" y="392"/>
                    <a:pt x="1923" y="206"/>
                    <a:pt x="1799" y="82"/>
                  </a:cubicBezTo>
                  <a:cubicBezTo>
                    <a:pt x="1737" y="28"/>
                    <a:pt x="1660" y="1"/>
                    <a:pt x="15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60"/>
            <p:cNvSpPr/>
            <p:nvPr/>
          </p:nvSpPr>
          <p:spPr>
            <a:xfrm>
              <a:off x="4850875" y="543050"/>
              <a:ext cx="44225" cy="82050"/>
            </a:xfrm>
            <a:custGeom>
              <a:avLst/>
              <a:gdLst/>
              <a:ahLst/>
              <a:cxnLst/>
              <a:rect l="l" t="t" r="r" b="b"/>
              <a:pathLst>
                <a:path w="1769" h="3282" extrusionOk="0">
                  <a:moveTo>
                    <a:pt x="1463" y="0"/>
                  </a:moveTo>
                  <a:cubicBezTo>
                    <a:pt x="1366" y="0"/>
                    <a:pt x="1271" y="58"/>
                    <a:pt x="1226" y="149"/>
                  </a:cubicBezTo>
                  <a:lnTo>
                    <a:pt x="63" y="2925"/>
                  </a:lnTo>
                  <a:cubicBezTo>
                    <a:pt x="0" y="3064"/>
                    <a:pt x="78" y="3220"/>
                    <a:pt x="202" y="3251"/>
                  </a:cubicBezTo>
                  <a:cubicBezTo>
                    <a:pt x="233" y="3282"/>
                    <a:pt x="249" y="3282"/>
                    <a:pt x="295" y="3282"/>
                  </a:cubicBezTo>
                  <a:cubicBezTo>
                    <a:pt x="404" y="3282"/>
                    <a:pt x="512" y="3220"/>
                    <a:pt x="543" y="3126"/>
                  </a:cubicBezTo>
                  <a:lnTo>
                    <a:pt x="1707" y="350"/>
                  </a:lnTo>
                  <a:cubicBezTo>
                    <a:pt x="1769" y="226"/>
                    <a:pt x="1707" y="71"/>
                    <a:pt x="1567" y="25"/>
                  </a:cubicBezTo>
                  <a:cubicBezTo>
                    <a:pt x="1534" y="8"/>
                    <a:pt x="1498" y="0"/>
                    <a:pt x="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60"/>
            <p:cNvSpPr/>
            <p:nvPr/>
          </p:nvSpPr>
          <p:spPr>
            <a:xfrm>
              <a:off x="4903225" y="542100"/>
              <a:ext cx="48875" cy="83100"/>
            </a:xfrm>
            <a:custGeom>
              <a:avLst/>
              <a:gdLst/>
              <a:ahLst/>
              <a:cxnLst/>
              <a:rect l="l" t="t" r="r" b="b"/>
              <a:pathLst>
                <a:path w="1955" h="3324" extrusionOk="0">
                  <a:moveTo>
                    <a:pt x="332" y="1"/>
                  </a:moveTo>
                  <a:cubicBezTo>
                    <a:pt x="252" y="1"/>
                    <a:pt x="171" y="32"/>
                    <a:pt x="109" y="94"/>
                  </a:cubicBezTo>
                  <a:cubicBezTo>
                    <a:pt x="0" y="202"/>
                    <a:pt x="0" y="404"/>
                    <a:pt x="109" y="512"/>
                  </a:cubicBezTo>
                  <a:lnTo>
                    <a:pt x="1241" y="1660"/>
                  </a:lnTo>
                  <a:lnTo>
                    <a:pt x="109" y="2808"/>
                  </a:lnTo>
                  <a:cubicBezTo>
                    <a:pt x="0" y="2932"/>
                    <a:pt x="0" y="3118"/>
                    <a:pt x="109" y="3242"/>
                  </a:cubicBezTo>
                  <a:cubicBezTo>
                    <a:pt x="171" y="3296"/>
                    <a:pt x="252" y="3323"/>
                    <a:pt x="332" y="3323"/>
                  </a:cubicBezTo>
                  <a:cubicBezTo>
                    <a:pt x="411" y="3323"/>
                    <a:pt x="489" y="3296"/>
                    <a:pt x="543" y="3242"/>
                  </a:cubicBezTo>
                  <a:lnTo>
                    <a:pt x="1877" y="1877"/>
                  </a:lnTo>
                  <a:lnTo>
                    <a:pt x="1923" y="1846"/>
                  </a:lnTo>
                  <a:cubicBezTo>
                    <a:pt x="1939" y="1815"/>
                    <a:pt x="1939" y="1784"/>
                    <a:pt x="1939" y="1753"/>
                  </a:cubicBezTo>
                  <a:lnTo>
                    <a:pt x="1939" y="1738"/>
                  </a:lnTo>
                  <a:cubicBezTo>
                    <a:pt x="1939" y="1722"/>
                    <a:pt x="1954" y="1722"/>
                    <a:pt x="1954" y="1707"/>
                  </a:cubicBezTo>
                  <a:lnTo>
                    <a:pt x="1954" y="1660"/>
                  </a:lnTo>
                  <a:lnTo>
                    <a:pt x="1954" y="1645"/>
                  </a:lnTo>
                  <a:lnTo>
                    <a:pt x="1954" y="1629"/>
                  </a:lnTo>
                  <a:lnTo>
                    <a:pt x="1954" y="1582"/>
                  </a:lnTo>
                  <a:lnTo>
                    <a:pt x="1954" y="1567"/>
                  </a:lnTo>
                  <a:cubicBezTo>
                    <a:pt x="1939" y="1551"/>
                    <a:pt x="1939" y="1551"/>
                    <a:pt x="1939" y="1520"/>
                  </a:cubicBezTo>
                  <a:cubicBezTo>
                    <a:pt x="1939" y="1505"/>
                    <a:pt x="1923" y="1505"/>
                    <a:pt x="1923" y="1489"/>
                  </a:cubicBezTo>
                  <a:lnTo>
                    <a:pt x="1877" y="1443"/>
                  </a:lnTo>
                  <a:lnTo>
                    <a:pt x="543" y="94"/>
                  </a:lnTo>
                  <a:cubicBezTo>
                    <a:pt x="489" y="32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60"/>
            <p:cNvSpPr/>
            <p:nvPr/>
          </p:nvSpPr>
          <p:spPr>
            <a:xfrm>
              <a:off x="3779150" y="1014275"/>
              <a:ext cx="1172175" cy="2050"/>
            </a:xfrm>
            <a:custGeom>
              <a:avLst/>
              <a:gdLst/>
              <a:ahLst/>
              <a:cxnLst/>
              <a:rect l="l" t="t" r="r" b="b"/>
              <a:pathLst>
                <a:path w="46887" h="82" extrusionOk="0">
                  <a:moveTo>
                    <a:pt x="23438" y="0"/>
                  </a:moveTo>
                  <a:cubicBezTo>
                    <a:pt x="15472" y="0"/>
                    <a:pt x="7508" y="12"/>
                    <a:pt x="1" y="35"/>
                  </a:cubicBezTo>
                  <a:cubicBezTo>
                    <a:pt x="7508" y="66"/>
                    <a:pt x="15472" y="82"/>
                    <a:pt x="23438" y="82"/>
                  </a:cubicBezTo>
                  <a:cubicBezTo>
                    <a:pt x="31404" y="82"/>
                    <a:pt x="39372" y="66"/>
                    <a:pt x="46886" y="35"/>
                  </a:cubicBezTo>
                  <a:cubicBezTo>
                    <a:pt x="39372" y="12"/>
                    <a:pt x="31404" y="0"/>
                    <a:pt x="234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60"/>
            <p:cNvSpPr/>
            <p:nvPr/>
          </p:nvSpPr>
          <p:spPr>
            <a:xfrm>
              <a:off x="4852050" y="738850"/>
              <a:ext cx="107800" cy="202675"/>
            </a:xfrm>
            <a:custGeom>
              <a:avLst/>
              <a:gdLst/>
              <a:ahLst/>
              <a:cxnLst/>
              <a:rect l="l" t="t" r="r" b="b"/>
              <a:pathLst>
                <a:path w="4312" h="8107" extrusionOk="0">
                  <a:moveTo>
                    <a:pt x="4062" y="1"/>
                  </a:moveTo>
                  <a:cubicBezTo>
                    <a:pt x="4036" y="1"/>
                    <a:pt x="4006" y="13"/>
                    <a:pt x="3986" y="40"/>
                  </a:cubicBezTo>
                  <a:cubicBezTo>
                    <a:pt x="2249" y="2382"/>
                    <a:pt x="434" y="5112"/>
                    <a:pt x="0" y="8059"/>
                  </a:cubicBezTo>
                  <a:cubicBezTo>
                    <a:pt x="0" y="8089"/>
                    <a:pt x="19" y="8106"/>
                    <a:pt x="42" y="8106"/>
                  </a:cubicBezTo>
                  <a:cubicBezTo>
                    <a:pt x="54" y="8106"/>
                    <a:pt x="67" y="8101"/>
                    <a:pt x="78" y="8090"/>
                  </a:cubicBezTo>
                  <a:cubicBezTo>
                    <a:pt x="264" y="7283"/>
                    <a:pt x="543" y="6492"/>
                    <a:pt x="853" y="5717"/>
                  </a:cubicBezTo>
                  <a:cubicBezTo>
                    <a:pt x="1985" y="5407"/>
                    <a:pt x="3117" y="5143"/>
                    <a:pt x="3707" y="4011"/>
                  </a:cubicBezTo>
                  <a:cubicBezTo>
                    <a:pt x="4312" y="2848"/>
                    <a:pt x="4250" y="1343"/>
                    <a:pt x="4126" y="56"/>
                  </a:cubicBezTo>
                  <a:cubicBezTo>
                    <a:pt x="4126" y="21"/>
                    <a:pt x="4096" y="1"/>
                    <a:pt x="4062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60"/>
            <p:cNvSpPr/>
            <p:nvPr/>
          </p:nvSpPr>
          <p:spPr>
            <a:xfrm>
              <a:off x="4873450" y="757300"/>
              <a:ext cx="76700" cy="125125"/>
            </a:xfrm>
            <a:custGeom>
              <a:avLst/>
              <a:gdLst/>
              <a:ahLst/>
              <a:cxnLst/>
              <a:rect l="l" t="t" r="r" b="b"/>
              <a:pathLst>
                <a:path w="3068" h="5005" extrusionOk="0">
                  <a:moveTo>
                    <a:pt x="3052" y="0"/>
                  </a:moveTo>
                  <a:cubicBezTo>
                    <a:pt x="1796" y="1427"/>
                    <a:pt x="788" y="3195"/>
                    <a:pt x="13" y="4948"/>
                  </a:cubicBezTo>
                  <a:cubicBezTo>
                    <a:pt x="1" y="4972"/>
                    <a:pt x="25" y="5005"/>
                    <a:pt x="37" y="5005"/>
                  </a:cubicBezTo>
                  <a:cubicBezTo>
                    <a:pt x="41" y="5005"/>
                    <a:pt x="44" y="5002"/>
                    <a:pt x="44" y="4994"/>
                  </a:cubicBezTo>
                  <a:cubicBezTo>
                    <a:pt x="152" y="4824"/>
                    <a:pt x="230" y="4669"/>
                    <a:pt x="323" y="4498"/>
                  </a:cubicBezTo>
                  <a:cubicBezTo>
                    <a:pt x="354" y="4467"/>
                    <a:pt x="416" y="4436"/>
                    <a:pt x="478" y="4421"/>
                  </a:cubicBezTo>
                  <a:cubicBezTo>
                    <a:pt x="493" y="4390"/>
                    <a:pt x="478" y="4390"/>
                    <a:pt x="478" y="4390"/>
                  </a:cubicBezTo>
                  <a:cubicBezTo>
                    <a:pt x="431" y="4421"/>
                    <a:pt x="385" y="4452"/>
                    <a:pt x="338" y="4467"/>
                  </a:cubicBezTo>
                  <a:lnTo>
                    <a:pt x="928" y="3428"/>
                  </a:lnTo>
                  <a:cubicBezTo>
                    <a:pt x="1641" y="2947"/>
                    <a:pt x="2215" y="2218"/>
                    <a:pt x="2758" y="1582"/>
                  </a:cubicBezTo>
                  <a:cubicBezTo>
                    <a:pt x="2758" y="1571"/>
                    <a:pt x="2758" y="1560"/>
                    <a:pt x="2752" y="1560"/>
                  </a:cubicBezTo>
                  <a:cubicBezTo>
                    <a:pt x="2750" y="1560"/>
                    <a:pt x="2747" y="1562"/>
                    <a:pt x="2742" y="1567"/>
                  </a:cubicBezTo>
                  <a:cubicBezTo>
                    <a:pt x="2199" y="2187"/>
                    <a:pt x="1579" y="2715"/>
                    <a:pt x="1005" y="3288"/>
                  </a:cubicBezTo>
                  <a:cubicBezTo>
                    <a:pt x="1595" y="2141"/>
                    <a:pt x="2246" y="1039"/>
                    <a:pt x="3068" y="16"/>
                  </a:cubicBezTo>
                  <a:cubicBezTo>
                    <a:pt x="3068" y="0"/>
                    <a:pt x="3052" y="0"/>
                    <a:pt x="30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60"/>
            <p:cNvSpPr/>
            <p:nvPr/>
          </p:nvSpPr>
          <p:spPr>
            <a:xfrm>
              <a:off x="4887700" y="843375"/>
              <a:ext cx="34550" cy="23300"/>
            </a:xfrm>
            <a:custGeom>
              <a:avLst/>
              <a:gdLst/>
              <a:ahLst/>
              <a:cxnLst/>
              <a:rect l="l" t="t" r="r" b="b"/>
              <a:pathLst>
                <a:path w="1382" h="932" extrusionOk="0">
                  <a:moveTo>
                    <a:pt x="1366" y="0"/>
                  </a:moveTo>
                  <a:cubicBezTo>
                    <a:pt x="931" y="342"/>
                    <a:pt x="482" y="636"/>
                    <a:pt x="16" y="900"/>
                  </a:cubicBezTo>
                  <a:cubicBezTo>
                    <a:pt x="1" y="916"/>
                    <a:pt x="16" y="931"/>
                    <a:pt x="47" y="931"/>
                  </a:cubicBezTo>
                  <a:cubicBezTo>
                    <a:pt x="528" y="683"/>
                    <a:pt x="978" y="373"/>
                    <a:pt x="1381" y="31"/>
                  </a:cubicBezTo>
                  <a:cubicBezTo>
                    <a:pt x="1381" y="0"/>
                    <a:pt x="1381" y="0"/>
                    <a:pt x="1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60"/>
            <p:cNvSpPr/>
            <p:nvPr/>
          </p:nvSpPr>
          <p:spPr>
            <a:xfrm>
              <a:off x="4842350" y="626925"/>
              <a:ext cx="75575" cy="303125"/>
            </a:xfrm>
            <a:custGeom>
              <a:avLst/>
              <a:gdLst/>
              <a:ahLst/>
              <a:cxnLst/>
              <a:rect l="l" t="t" r="r" b="b"/>
              <a:pathLst>
                <a:path w="3023" h="12125" extrusionOk="0">
                  <a:moveTo>
                    <a:pt x="2211" y="1"/>
                  </a:moveTo>
                  <a:cubicBezTo>
                    <a:pt x="2203" y="1"/>
                    <a:pt x="2195" y="2"/>
                    <a:pt x="2187" y="4"/>
                  </a:cubicBezTo>
                  <a:cubicBezTo>
                    <a:pt x="1954" y="51"/>
                    <a:pt x="1210" y="1757"/>
                    <a:pt x="1024" y="2331"/>
                  </a:cubicBezTo>
                  <a:cubicBezTo>
                    <a:pt x="714" y="3261"/>
                    <a:pt x="481" y="4207"/>
                    <a:pt x="326" y="5169"/>
                  </a:cubicBezTo>
                  <a:cubicBezTo>
                    <a:pt x="0" y="7449"/>
                    <a:pt x="16" y="9806"/>
                    <a:pt x="186" y="12102"/>
                  </a:cubicBezTo>
                  <a:cubicBezTo>
                    <a:pt x="186" y="12117"/>
                    <a:pt x="202" y="12125"/>
                    <a:pt x="217" y="12125"/>
                  </a:cubicBezTo>
                  <a:cubicBezTo>
                    <a:pt x="233" y="12125"/>
                    <a:pt x="248" y="12117"/>
                    <a:pt x="248" y="12102"/>
                  </a:cubicBezTo>
                  <a:cubicBezTo>
                    <a:pt x="248" y="11124"/>
                    <a:pt x="248" y="10163"/>
                    <a:pt x="264" y="9170"/>
                  </a:cubicBezTo>
                  <a:cubicBezTo>
                    <a:pt x="512" y="8658"/>
                    <a:pt x="1039" y="8395"/>
                    <a:pt x="1427" y="7992"/>
                  </a:cubicBezTo>
                  <a:cubicBezTo>
                    <a:pt x="1706" y="7697"/>
                    <a:pt x="1939" y="7371"/>
                    <a:pt x="2125" y="7014"/>
                  </a:cubicBezTo>
                  <a:cubicBezTo>
                    <a:pt x="2590" y="6208"/>
                    <a:pt x="2823" y="5277"/>
                    <a:pt x="2916" y="4347"/>
                  </a:cubicBezTo>
                  <a:cubicBezTo>
                    <a:pt x="3023" y="3311"/>
                    <a:pt x="2651" y="1"/>
                    <a:pt x="2211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60"/>
            <p:cNvSpPr/>
            <p:nvPr/>
          </p:nvSpPr>
          <p:spPr>
            <a:xfrm>
              <a:off x="4846600" y="641575"/>
              <a:ext cx="52775" cy="192425"/>
            </a:xfrm>
            <a:custGeom>
              <a:avLst/>
              <a:gdLst/>
              <a:ahLst/>
              <a:cxnLst/>
              <a:rect l="l" t="t" r="r" b="b"/>
              <a:pathLst>
                <a:path w="2111" h="7697" extrusionOk="0">
                  <a:moveTo>
                    <a:pt x="1889" y="1"/>
                  </a:moveTo>
                  <a:cubicBezTo>
                    <a:pt x="1884" y="1"/>
                    <a:pt x="1878" y="7"/>
                    <a:pt x="1878" y="7"/>
                  </a:cubicBezTo>
                  <a:cubicBezTo>
                    <a:pt x="1226" y="1155"/>
                    <a:pt x="885" y="2380"/>
                    <a:pt x="621" y="3652"/>
                  </a:cubicBezTo>
                  <a:cubicBezTo>
                    <a:pt x="342" y="4846"/>
                    <a:pt x="78" y="6087"/>
                    <a:pt x="16" y="7328"/>
                  </a:cubicBezTo>
                  <a:cubicBezTo>
                    <a:pt x="1" y="7344"/>
                    <a:pt x="16" y="7359"/>
                    <a:pt x="32" y="7359"/>
                  </a:cubicBezTo>
                  <a:cubicBezTo>
                    <a:pt x="16" y="7483"/>
                    <a:pt x="16" y="7576"/>
                    <a:pt x="16" y="7685"/>
                  </a:cubicBezTo>
                  <a:cubicBezTo>
                    <a:pt x="16" y="7692"/>
                    <a:pt x="28" y="7696"/>
                    <a:pt x="40" y="7696"/>
                  </a:cubicBezTo>
                  <a:cubicBezTo>
                    <a:pt x="51" y="7696"/>
                    <a:pt x="63" y="7692"/>
                    <a:pt x="63" y="7685"/>
                  </a:cubicBezTo>
                  <a:lnTo>
                    <a:pt x="109" y="7297"/>
                  </a:lnTo>
                  <a:cubicBezTo>
                    <a:pt x="1087" y="6646"/>
                    <a:pt x="1707" y="5668"/>
                    <a:pt x="2110" y="4583"/>
                  </a:cubicBezTo>
                  <a:lnTo>
                    <a:pt x="2110" y="4583"/>
                  </a:lnTo>
                  <a:cubicBezTo>
                    <a:pt x="1707" y="5637"/>
                    <a:pt x="993" y="6490"/>
                    <a:pt x="140" y="7204"/>
                  </a:cubicBezTo>
                  <a:cubicBezTo>
                    <a:pt x="187" y="6739"/>
                    <a:pt x="249" y="6258"/>
                    <a:pt x="327" y="5793"/>
                  </a:cubicBezTo>
                  <a:cubicBezTo>
                    <a:pt x="342" y="5746"/>
                    <a:pt x="373" y="5731"/>
                    <a:pt x="389" y="5699"/>
                  </a:cubicBezTo>
                  <a:lnTo>
                    <a:pt x="373" y="5699"/>
                  </a:lnTo>
                  <a:lnTo>
                    <a:pt x="327" y="5731"/>
                  </a:lnTo>
                  <a:cubicBezTo>
                    <a:pt x="466" y="4800"/>
                    <a:pt x="621" y="3854"/>
                    <a:pt x="854" y="2939"/>
                  </a:cubicBezTo>
                  <a:cubicBezTo>
                    <a:pt x="931" y="2846"/>
                    <a:pt x="1009" y="2753"/>
                    <a:pt x="1071" y="2644"/>
                  </a:cubicBezTo>
                  <a:cubicBezTo>
                    <a:pt x="1082" y="2633"/>
                    <a:pt x="1062" y="2622"/>
                    <a:pt x="1044" y="2622"/>
                  </a:cubicBezTo>
                  <a:cubicBezTo>
                    <a:pt x="1036" y="2622"/>
                    <a:pt x="1029" y="2624"/>
                    <a:pt x="1025" y="2629"/>
                  </a:cubicBezTo>
                  <a:cubicBezTo>
                    <a:pt x="993" y="2691"/>
                    <a:pt x="931" y="2753"/>
                    <a:pt x="885" y="2830"/>
                  </a:cubicBezTo>
                  <a:cubicBezTo>
                    <a:pt x="1118" y="1853"/>
                    <a:pt x="1459" y="923"/>
                    <a:pt x="1893" y="38"/>
                  </a:cubicBezTo>
                  <a:cubicBezTo>
                    <a:pt x="1924" y="38"/>
                    <a:pt x="1893" y="7"/>
                    <a:pt x="1893" y="7"/>
                  </a:cubicBezTo>
                  <a:cubicBezTo>
                    <a:pt x="1893" y="2"/>
                    <a:pt x="1891" y="1"/>
                    <a:pt x="18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60"/>
            <p:cNvSpPr/>
            <p:nvPr/>
          </p:nvSpPr>
          <p:spPr>
            <a:xfrm>
              <a:off x="4856800" y="705550"/>
              <a:ext cx="44125" cy="75200"/>
            </a:xfrm>
            <a:custGeom>
              <a:avLst/>
              <a:gdLst/>
              <a:ahLst/>
              <a:cxnLst/>
              <a:rect l="l" t="t" r="r" b="b"/>
              <a:pathLst>
                <a:path w="1765" h="3008" extrusionOk="0">
                  <a:moveTo>
                    <a:pt x="1753" y="1"/>
                  </a:moveTo>
                  <a:cubicBezTo>
                    <a:pt x="1750" y="1"/>
                    <a:pt x="1749" y="2"/>
                    <a:pt x="1749" y="8"/>
                  </a:cubicBezTo>
                  <a:cubicBezTo>
                    <a:pt x="1252" y="1078"/>
                    <a:pt x="663" y="2008"/>
                    <a:pt x="12" y="2985"/>
                  </a:cubicBezTo>
                  <a:cubicBezTo>
                    <a:pt x="1" y="2996"/>
                    <a:pt x="5" y="3007"/>
                    <a:pt x="25" y="3007"/>
                  </a:cubicBezTo>
                  <a:cubicBezTo>
                    <a:pt x="34" y="3007"/>
                    <a:pt x="45" y="3005"/>
                    <a:pt x="58" y="3001"/>
                  </a:cubicBezTo>
                  <a:cubicBezTo>
                    <a:pt x="818" y="2148"/>
                    <a:pt x="1361" y="1078"/>
                    <a:pt x="1764" y="8"/>
                  </a:cubicBezTo>
                  <a:cubicBezTo>
                    <a:pt x="1764" y="8"/>
                    <a:pt x="1757" y="1"/>
                    <a:pt x="17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60"/>
            <p:cNvSpPr/>
            <p:nvPr/>
          </p:nvSpPr>
          <p:spPr>
            <a:xfrm>
              <a:off x="4878025" y="664475"/>
              <a:ext cx="20950" cy="36625"/>
            </a:xfrm>
            <a:custGeom>
              <a:avLst/>
              <a:gdLst/>
              <a:ahLst/>
              <a:cxnLst/>
              <a:rect l="l" t="t" r="r" b="b"/>
              <a:pathLst>
                <a:path w="838" h="1465" extrusionOk="0">
                  <a:moveTo>
                    <a:pt x="825" y="0"/>
                  </a:moveTo>
                  <a:cubicBezTo>
                    <a:pt x="823" y="0"/>
                    <a:pt x="822" y="2"/>
                    <a:pt x="822" y="7"/>
                  </a:cubicBezTo>
                  <a:cubicBezTo>
                    <a:pt x="559" y="487"/>
                    <a:pt x="295" y="953"/>
                    <a:pt x="16" y="1418"/>
                  </a:cubicBezTo>
                  <a:cubicBezTo>
                    <a:pt x="0" y="1449"/>
                    <a:pt x="47" y="1464"/>
                    <a:pt x="62" y="1464"/>
                  </a:cubicBezTo>
                  <a:cubicBezTo>
                    <a:pt x="372" y="1015"/>
                    <a:pt x="621" y="534"/>
                    <a:pt x="838" y="22"/>
                  </a:cubicBezTo>
                  <a:cubicBezTo>
                    <a:pt x="838" y="11"/>
                    <a:pt x="830" y="0"/>
                    <a:pt x="8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60"/>
            <p:cNvSpPr/>
            <p:nvPr/>
          </p:nvSpPr>
          <p:spPr>
            <a:xfrm>
              <a:off x="4875700" y="705350"/>
              <a:ext cx="400" cy="2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0"/>
                  </a:moveTo>
                  <a:cubicBezTo>
                    <a:pt x="16" y="0"/>
                    <a:pt x="16" y="0"/>
                    <a:pt x="0" y="0"/>
                  </a:cubicBezTo>
                  <a:cubicBezTo>
                    <a:pt x="16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60"/>
            <p:cNvSpPr/>
            <p:nvPr/>
          </p:nvSpPr>
          <p:spPr>
            <a:xfrm>
              <a:off x="4757825" y="664200"/>
              <a:ext cx="77575" cy="248225"/>
            </a:xfrm>
            <a:custGeom>
              <a:avLst/>
              <a:gdLst/>
              <a:ahLst/>
              <a:cxnLst/>
              <a:rect l="l" t="t" r="r" b="b"/>
              <a:pathLst>
                <a:path w="3103" h="9929" extrusionOk="0">
                  <a:moveTo>
                    <a:pt x="591" y="1"/>
                  </a:moveTo>
                  <a:cubicBezTo>
                    <a:pt x="564" y="1"/>
                    <a:pt x="537" y="14"/>
                    <a:pt x="528" y="33"/>
                  </a:cubicBezTo>
                  <a:cubicBezTo>
                    <a:pt x="528" y="33"/>
                    <a:pt x="528" y="49"/>
                    <a:pt x="496" y="49"/>
                  </a:cubicBezTo>
                  <a:cubicBezTo>
                    <a:pt x="0" y="1336"/>
                    <a:pt x="171" y="2856"/>
                    <a:pt x="605" y="4128"/>
                  </a:cubicBezTo>
                  <a:cubicBezTo>
                    <a:pt x="838" y="4826"/>
                    <a:pt x="1163" y="5461"/>
                    <a:pt x="1598" y="6066"/>
                  </a:cubicBezTo>
                  <a:cubicBezTo>
                    <a:pt x="2032" y="6625"/>
                    <a:pt x="2575" y="7136"/>
                    <a:pt x="2916" y="7788"/>
                  </a:cubicBezTo>
                  <a:cubicBezTo>
                    <a:pt x="2885" y="8439"/>
                    <a:pt x="2807" y="9075"/>
                    <a:pt x="2683" y="9711"/>
                  </a:cubicBezTo>
                  <a:cubicBezTo>
                    <a:pt x="2683" y="9789"/>
                    <a:pt x="2699" y="9851"/>
                    <a:pt x="2714" y="9928"/>
                  </a:cubicBezTo>
                  <a:cubicBezTo>
                    <a:pt x="2916" y="9230"/>
                    <a:pt x="3025" y="8501"/>
                    <a:pt x="3071" y="7788"/>
                  </a:cubicBezTo>
                  <a:cubicBezTo>
                    <a:pt x="3087" y="7772"/>
                    <a:pt x="3087" y="7757"/>
                    <a:pt x="3071" y="7741"/>
                  </a:cubicBezTo>
                  <a:cubicBezTo>
                    <a:pt x="3102" y="6764"/>
                    <a:pt x="3025" y="5803"/>
                    <a:pt x="2854" y="4841"/>
                  </a:cubicBezTo>
                  <a:cubicBezTo>
                    <a:pt x="2544" y="3057"/>
                    <a:pt x="1908" y="1351"/>
                    <a:pt x="636" y="18"/>
                  </a:cubicBezTo>
                  <a:cubicBezTo>
                    <a:pt x="624" y="6"/>
                    <a:pt x="608" y="1"/>
                    <a:pt x="591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60"/>
            <p:cNvSpPr/>
            <p:nvPr/>
          </p:nvSpPr>
          <p:spPr>
            <a:xfrm>
              <a:off x="4775650" y="677800"/>
              <a:ext cx="54300" cy="163225"/>
            </a:xfrm>
            <a:custGeom>
              <a:avLst/>
              <a:gdLst/>
              <a:ahLst/>
              <a:cxnLst/>
              <a:rect l="l" t="t" r="r" b="b"/>
              <a:pathLst>
                <a:path w="2172" h="6529" extrusionOk="0">
                  <a:moveTo>
                    <a:pt x="32" y="1"/>
                  </a:moveTo>
                  <a:cubicBezTo>
                    <a:pt x="1" y="16"/>
                    <a:pt x="1" y="16"/>
                    <a:pt x="1" y="32"/>
                  </a:cubicBezTo>
                  <a:cubicBezTo>
                    <a:pt x="373" y="699"/>
                    <a:pt x="699" y="1350"/>
                    <a:pt x="978" y="2048"/>
                  </a:cubicBezTo>
                  <a:cubicBezTo>
                    <a:pt x="900" y="1955"/>
                    <a:pt x="807" y="1878"/>
                    <a:pt x="730" y="1784"/>
                  </a:cubicBezTo>
                  <a:cubicBezTo>
                    <a:pt x="528" y="1552"/>
                    <a:pt x="357" y="1319"/>
                    <a:pt x="187" y="1071"/>
                  </a:cubicBezTo>
                  <a:lnTo>
                    <a:pt x="156" y="1071"/>
                  </a:lnTo>
                  <a:lnTo>
                    <a:pt x="156" y="1087"/>
                  </a:lnTo>
                  <a:cubicBezTo>
                    <a:pt x="373" y="1536"/>
                    <a:pt x="730" y="1847"/>
                    <a:pt x="1009" y="2188"/>
                  </a:cubicBezTo>
                  <a:cubicBezTo>
                    <a:pt x="1272" y="2824"/>
                    <a:pt x="1459" y="3491"/>
                    <a:pt x="1629" y="4142"/>
                  </a:cubicBezTo>
                  <a:lnTo>
                    <a:pt x="1614" y="4111"/>
                  </a:lnTo>
                  <a:cubicBezTo>
                    <a:pt x="1611" y="4108"/>
                    <a:pt x="1607" y="4107"/>
                    <a:pt x="1602" y="4107"/>
                  </a:cubicBezTo>
                  <a:cubicBezTo>
                    <a:pt x="1583" y="4107"/>
                    <a:pt x="1558" y="4129"/>
                    <a:pt x="1583" y="4142"/>
                  </a:cubicBezTo>
                  <a:cubicBezTo>
                    <a:pt x="1614" y="4188"/>
                    <a:pt x="1629" y="4219"/>
                    <a:pt x="1676" y="4266"/>
                  </a:cubicBezTo>
                  <a:cubicBezTo>
                    <a:pt x="1784" y="4747"/>
                    <a:pt x="1908" y="5228"/>
                    <a:pt x="1986" y="5739"/>
                  </a:cubicBezTo>
                  <a:cubicBezTo>
                    <a:pt x="1505" y="5305"/>
                    <a:pt x="1117" y="4809"/>
                    <a:pt x="683" y="4328"/>
                  </a:cubicBezTo>
                  <a:cubicBezTo>
                    <a:pt x="668" y="4328"/>
                    <a:pt x="668" y="4328"/>
                    <a:pt x="668" y="4344"/>
                  </a:cubicBezTo>
                  <a:cubicBezTo>
                    <a:pt x="1009" y="4917"/>
                    <a:pt x="1521" y="5429"/>
                    <a:pt x="2001" y="5895"/>
                  </a:cubicBezTo>
                  <a:cubicBezTo>
                    <a:pt x="2048" y="6081"/>
                    <a:pt x="2079" y="6298"/>
                    <a:pt x="2094" y="6499"/>
                  </a:cubicBezTo>
                  <a:cubicBezTo>
                    <a:pt x="2108" y="6520"/>
                    <a:pt x="2126" y="6529"/>
                    <a:pt x="2140" y="6529"/>
                  </a:cubicBezTo>
                  <a:cubicBezTo>
                    <a:pt x="2158" y="6529"/>
                    <a:pt x="2172" y="6516"/>
                    <a:pt x="2172" y="6499"/>
                  </a:cubicBezTo>
                  <a:cubicBezTo>
                    <a:pt x="2079" y="4250"/>
                    <a:pt x="1272" y="1971"/>
                    <a:pt x="78" y="63"/>
                  </a:cubicBezTo>
                  <a:cubicBezTo>
                    <a:pt x="78" y="32"/>
                    <a:pt x="63" y="32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60"/>
            <p:cNvSpPr/>
            <p:nvPr/>
          </p:nvSpPr>
          <p:spPr>
            <a:xfrm>
              <a:off x="4782800" y="738050"/>
              <a:ext cx="30250" cy="39200"/>
            </a:xfrm>
            <a:custGeom>
              <a:avLst/>
              <a:gdLst/>
              <a:ahLst/>
              <a:cxnLst/>
              <a:rect l="l" t="t" r="r" b="b"/>
              <a:pathLst>
                <a:path w="1210" h="1568" extrusionOk="0">
                  <a:moveTo>
                    <a:pt x="14" y="0"/>
                  </a:moveTo>
                  <a:cubicBezTo>
                    <a:pt x="7" y="0"/>
                    <a:pt x="0" y="8"/>
                    <a:pt x="9" y="26"/>
                  </a:cubicBezTo>
                  <a:cubicBezTo>
                    <a:pt x="335" y="553"/>
                    <a:pt x="723" y="1143"/>
                    <a:pt x="1173" y="1561"/>
                  </a:cubicBezTo>
                  <a:cubicBezTo>
                    <a:pt x="1173" y="1566"/>
                    <a:pt x="1177" y="1568"/>
                    <a:pt x="1181" y="1568"/>
                  </a:cubicBezTo>
                  <a:cubicBezTo>
                    <a:pt x="1193" y="1568"/>
                    <a:pt x="1210" y="1557"/>
                    <a:pt x="1188" y="1546"/>
                  </a:cubicBezTo>
                  <a:cubicBezTo>
                    <a:pt x="847" y="1018"/>
                    <a:pt x="413" y="522"/>
                    <a:pt x="25" y="10"/>
                  </a:cubicBezTo>
                  <a:cubicBezTo>
                    <a:pt x="25" y="4"/>
                    <a:pt x="19" y="0"/>
                    <a:pt x="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60"/>
            <p:cNvSpPr/>
            <p:nvPr/>
          </p:nvSpPr>
          <p:spPr>
            <a:xfrm>
              <a:off x="4813900" y="779225"/>
              <a:ext cx="1325" cy="1350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8" y="0"/>
                  </a:moveTo>
                  <a:cubicBezTo>
                    <a:pt x="1" y="0"/>
                    <a:pt x="1" y="7"/>
                    <a:pt x="22" y="7"/>
                  </a:cubicBezTo>
                  <a:cubicBezTo>
                    <a:pt x="16" y="2"/>
                    <a:pt x="11" y="0"/>
                    <a:pt x="8" y="0"/>
                  </a:cubicBezTo>
                  <a:close/>
                  <a:moveTo>
                    <a:pt x="22" y="7"/>
                  </a:moveTo>
                  <a:lnTo>
                    <a:pt x="22" y="54"/>
                  </a:lnTo>
                  <a:cubicBezTo>
                    <a:pt x="22" y="54"/>
                    <a:pt x="53" y="38"/>
                    <a:pt x="22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60"/>
            <p:cNvSpPr/>
            <p:nvPr/>
          </p:nvSpPr>
          <p:spPr>
            <a:xfrm>
              <a:off x="4731850" y="768250"/>
              <a:ext cx="102775" cy="154250"/>
            </a:xfrm>
            <a:custGeom>
              <a:avLst/>
              <a:gdLst/>
              <a:ahLst/>
              <a:cxnLst/>
              <a:rect l="l" t="t" r="r" b="b"/>
              <a:pathLst>
                <a:path w="4111" h="6170" extrusionOk="0">
                  <a:moveTo>
                    <a:pt x="72" y="1"/>
                  </a:moveTo>
                  <a:cubicBezTo>
                    <a:pt x="42" y="1"/>
                    <a:pt x="9" y="21"/>
                    <a:pt x="0" y="59"/>
                  </a:cubicBezTo>
                  <a:lnTo>
                    <a:pt x="0" y="121"/>
                  </a:lnTo>
                  <a:cubicBezTo>
                    <a:pt x="93" y="1113"/>
                    <a:pt x="620" y="2277"/>
                    <a:pt x="1241" y="3052"/>
                  </a:cubicBezTo>
                  <a:cubicBezTo>
                    <a:pt x="1504" y="3378"/>
                    <a:pt x="1861" y="3641"/>
                    <a:pt x="2249" y="3843"/>
                  </a:cubicBezTo>
                  <a:cubicBezTo>
                    <a:pt x="2683" y="4060"/>
                    <a:pt x="3133" y="4308"/>
                    <a:pt x="3583" y="4479"/>
                  </a:cubicBezTo>
                  <a:cubicBezTo>
                    <a:pt x="3800" y="5022"/>
                    <a:pt x="3955" y="5580"/>
                    <a:pt x="4064" y="6169"/>
                  </a:cubicBezTo>
                  <a:cubicBezTo>
                    <a:pt x="4079" y="6107"/>
                    <a:pt x="4079" y="6076"/>
                    <a:pt x="4110" y="6014"/>
                  </a:cubicBezTo>
                  <a:cubicBezTo>
                    <a:pt x="3815" y="3517"/>
                    <a:pt x="2202" y="1392"/>
                    <a:pt x="124" y="28"/>
                  </a:cubicBezTo>
                  <a:cubicBezTo>
                    <a:pt x="112" y="9"/>
                    <a:pt x="92" y="1"/>
                    <a:pt x="72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60"/>
            <p:cNvSpPr/>
            <p:nvPr/>
          </p:nvSpPr>
          <p:spPr>
            <a:xfrm>
              <a:off x="4749400" y="788950"/>
              <a:ext cx="66900" cy="82500"/>
            </a:xfrm>
            <a:custGeom>
              <a:avLst/>
              <a:gdLst/>
              <a:ahLst/>
              <a:cxnLst/>
              <a:rect l="l" t="t" r="r" b="b"/>
              <a:pathLst>
                <a:path w="2676" h="3300" extrusionOk="0">
                  <a:moveTo>
                    <a:pt x="15" y="0"/>
                  </a:moveTo>
                  <a:cubicBezTo>
                    <a:pt x="5" y="0"/>
                    <a:pt x="0" y="14"/>
                    <a:pt x="11" y="37"/>
                  </a:cubicBezTo>
                  <a:cubicBezTo>
                    <a:pt x="198" y="208"/>
                    <a:pt x="399" y="378"/>
                    <a:pt x="632" y="611"/>
                  </a:cubicBezTo>
                  <a:cubicBezTo>
                    <a:pt x="508" y="533"/>
                    <a:pt x="399" y="471"/>
                    <a:pt x="260" y="440"/>
                  </a:cubicBezTo>
                  <a:cubicBezTo>
                    <a:pt x="244" y="440"/>
                    <a:pt x="229" y="456"/>
                    <a:pt x="244" y="456"/>
                  </a:cubicBezTo>
                  <a:cubicBezTo>
                    <a:pt x="399" y="533"/>
                    <a:pt x="570" y="627"/>
                    <a:pt x="725" y="704"/>
                  </a:cubicBezTo>
                  <a:cubicBezTo>
                    <a:pt x="1051" y="1061"/>
                    <a:pt x="1361" y="1402"/>
                    <a:pt x="1656" y="1790"/>
                  </a:cubicBezTo>
                  <a:cubicBezTo>
                    <a:pt x="1206" y="1588"/>
                    <a:pt x="771" y="1355"/>
                    <a:pt x="337" y="1092"/>
                  </a:cubicBezTo>
                  <a:cubicBezTo>
                    <a:pt x="335" y="1090"/>
                    <a:pt x="333" y="1089"/>
                    <a:pt x="331" y="1089"/>
                  </a:cubicBezTo>
                  <a:cubicBezTo>
                    <a:pt x="318" y="1089"/>
                    <a:pt x="308" y="1123"/>
                    <a:pt x="322" y="1123"/>
                  </a:cubicBezTo>
                  <a:cubicBezTo>
                    <a:pt x="740" y="1433"/>
                    <a:pt x="1237" y="1743"/>
                    <a:pt x="1733" y="1914"/>
                  </a:cubicBezTo>
                  <a:cubicBezTo>
                    <a:pt x="1935" y="2162"/>
                    <a:pt x="2105" y="2441"/>
                    <a:pt x="2276" y="2705"/>
                  </a:cubicBezTo>
                  <a:cubicBezTo>
                    <a:pt x="2090" y="2627"/>
                    <a:pt x="1873" y="2565"/>
                    <a:pt x="1671" y="2472"/>
                  </a:cubicBezTo>
                  <a:cubicBezTo>
                    <a:pt x="1469" y="2364"/>
                    <a:pt x="1252" y="2208"/>
                    <a:pt x="1082" y="2053"/>
                  </a:cubicBezTo>
                  <a:cubicBezTo>
                    <a:pt x="1051" y="2053"/>
                    <a:pt x="1051" y="2069"/>
                    <a:pt x="1051" y="2069"/>
                  </a:cubicBezTo>
                  <a:cubicBezTo>
                    <a:pt x="1407" y="2379"/>
                    <a:pt x="1857" y="2705"/>
                    <a:pt x="2322" y="2798"/>
                  </a:cubicBezTo>
                  <a:cubicBezTo>
                    <a:pt x="2415" y="2953"/>
                    <a:pt x="2509" y="3108"/>
                    <a:pt x="2602" y="3294"/>
                  </a:cubicBezTo>
                  <a:cubicBezTo>
                    <a:pt x="2609" y="3298"/>
                    <a:pt x="2618" y="3300"/>
                    <a:pt x="2627" y="3300"/>
                  </a:cubicBezTo>
                  <a:cubicBezTo>
                    <a:pt x="2652" y="3300"/>
                    <a:pt x="2675" y="3283"/>
                    <a:pt x="2664" y="3248"/>
                  </a:cubicBezTo>
                  <a:cubicBezTo>
                    <a:pt x="2105" y="2007"/>
                    <a:pt x="1113" y="828"/>
                    <a:pt x="27" y="6"/>
                  </a:cubicBezTo>
                  <a:cubicBezTo>
                    <a:pt x="23" y="2"/>
                    <a:pt x="19" y="0"/>
                    <a:pt x="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60"/>
            <p:cNvSpPr/>
            <p:nvPr/>
          </p:nvSpPr>
          <p:spPr>
            <a:xfrm>
              <a:off x="4749775" y="810925"/>
              <a:ext cx="2650" cy="2225"/>
            </a:xfrm>
            <a:custGeom>
              <a:avLst/>
              <a:gdLst/>
              <a:ahLst/>
              <a:cxnLst/>
              <a:rect l="l" t="t" r="r" b="b"/>
              <a:pathLst>
                <a:path w="106" h="89" extrusionOk="0">
                  <a:moveTo>
                    <a:pt x="17" y="1"/>
                  </a:moveTo>
                  <a:cubicBezTo>
                    <a:pt x="6" y="1"/>
                    <a:pt x="0" y="30"/>
                    <a:pt x="12" y="42"/>
                  </a:cubicBezTo>
                  <a:cubicBezTo>
                    <a:pt x="28" y="42"/>
                    <a:pt x="74" y="58"/>
                    <a:pt x="90" y="89"/>
                  </a:cubicBezTo>
                  <a:cubicBezTo>
                    <a:pt x="105" y="89"/>
                    <a:pt x="105" y="58"/>
                    <a:pt x="105" y="58"/>
                  </a:cubicBezTo>
                  <a:cubicBezTo>
                    <a:pt x="90" y="42"/>
                    <a:pt x="59" y="27"/>
                    <a:pt x="28" y="11"/>
                  </a:cubicBezTo>
                  <a:cubicBezTo>
                    <a:pt x="24" y="4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60"/>
            <p:cNvSpPr/>
            <p:nvPr/>
          </p:nvSpPr>
          <p:spPr>
            <a:xfrm>
              <a:off x="4788450" y="899600"/>
              <a:ext cx="112075" cy="115575"/>
            </a:xfrm>
            <a:custGeom>
              <a:avLst/>
              <a:gdLst/>
              <a:ahLst/>
              <a:cxnLst/>
              <a:rect l="l" t="t" r="r" b="b"/>
              <a:pathLst>
                <a:path w="4483" h="4623" extrusionOk="0">
                  <a:moveTo>
                    <a:pt x="0" y="0"/>
                  </a:moveTo>
                  <a:lnTo>
                    <a:pt x="450" y="4622"/>
                  </a:lnTo>
                  <a:lnTo>
                    <a:pt x="4033" y="4622"/>
                  </a:lnTo>
                  <a:lnTo>
                    <a:pt x="448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60"/>
            <p:cNvSpPr/>
            <p:nvPr/>
          </p:nvSpPr>
          <p:spPr>
            <a:xfrm>
              <a:off x="4788450" y="899600"/>
              <a:ext cx="112075" cy="22500"/>
            </a:xfrm>
            <a:custGeom>
              <a:avLst/>
              <a:gdLst/>
              <a:ahLst/>
              <a:cxnLst/>
              <a:rect l="l" t="t" r="r" b="b"/>
              <a:pathLst>
                <a:path w="4483" h="900" extrusionOk="0">
                  <a:moveTo>
                    <a:pt x="0" y="0"/>
                  </a:moveTo>
                  <a:lnTo>
                    <a:pt x="94" y="900"/>
                  </a:lnTo>
                  <a:lnTo>
                    <a:pt x="4421" y="590"/>
                  </a:lnTo>
                  <a:lnTo>
                    <a:pt x="448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60"/>
            <p:cNvSpPr/>
            <p:nvPr/>
          </p:nvSpPr>
          <p:spPr>
            <a:xfrm>
              <a:off x="4781075" y="880200"/>
              <a:ext cx="126825" cy="28350"/>
            </a:xfrm>
            <a:custGeom>
              <a:avLst/>
              <a:gdLst/>
              <a:ahLst/>
              <a:cxnLst/>
              <a:rect l="l" t="t" r="r" b="b"/>
              <a:pathLst>
                <a:path w="5073" h="1134" extrusionOk="0">
                  <a:moveTo>
                    <a:pt x="1" y="1"/>
                  </a:moveTo>
                  <a:lnTo>
                    <a:pt x="1" y="1133"/>
                  </a:lnTo>
                  <a:lnTo>
                    <a:pt x="5072" y="1133"/>
                  </a:lnTo>
                  <a:lnTo>
                    <a:pt x="507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60"/>
            <p:cNvSpPr/>
            <p:nvPr/>
          </p:nvSpPr>
          <p:spPr>
            <a:xfrm>
              <a:off x="3934250" y="446725"/>
              <a:ext cx="860825" cy="575800"/>
            </a:xfrm>
            <a:custGeom>
              <a:avLst/>
              <a:gdLst/>
              <a:ahLst/>
              <a:cxnLst/>
              <a:rect l="l" t="t" r="r" b="b"/>
              <a:pathLst>
                <a:path w="34433" h="23032" extrusionOk="0">
                  <a:moveTo>
                    <a:pt x="1" y="0"/>
                  </a:moveTo>
                  <a:lnTo>
                    <a:pt x="1" y="23032"/>
                  </a:lnTo>
                  <a:lnTo>
                    <a:pt x="34432" y="23032"/>
                  </a:lnTo>
                  <a:lnTo>
                    <a:pt x="344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60"/>
            <p:cNvSpPr/>
            <p:nvPr/>
          </p:nvSpPr>
          <p:spPr>
            <a:xfrm>
              <a:off x="3940850" y="453300"/>
              <a:ext cx="848000" cy="561875"/>
            </a:xfrm>
            <a:custGeom>
              <a:avLst/>
              <a:gdLst/>
              <a:ahLst/>
              <a:cxnLst/>
              <a:rect l="l" t="t" r="r" b="b"/>
              <a:pathLst>
                <a:path w="33920" h="22475" extrusionOk="0">
                  <a:moveTo>
                    <a:pt x="0" y="1"/>
                  </a:moveTo>
                  <a:lnTo>
                    <a:pt x="0" y="22474"/>
                  </a:lnTo>
                  <a:lnTo>
                    <a:pt x="33920" y="22474"/>
                  </a:lnTo>
                  <a:lnTo>
                    <a:pt x="339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60"/>
            <p:cNvSpPr/>
            <p:nvPr/>
          </p:nvSpPr>
          <p:spPr>
            <a:xfrm>
              <a:off x="3822600" y="1155900"/>
              <a:ext cx="1084900" cy="39950"/>
            </a:xfrm>
            <a:custGeom>
              <a:avLst/>
              <a:gdLst/>
              <a:ahLst/>
              <a:cxnLst/>
              <a:rect l="l" t="t" r="r" b="b"/>
              <a:pathLst>
                <a:path w="43396" h="1598" extrusionOk="0">
                  <a:moveTo>
                    <a:pt x="0" y="0"/>
                  </a:moveTo>
                  <a:lnTo>
                    <a:pt x="0" y="1598"/>
                  </a:lnTo>
                  <a:lnTo>
                    <a:pt x="43396" y="1598"/>
                  </a:lnTo>
                  <a:lnTo>
                    <a:pt x="433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60"/>
            <p:cNvSpPr/>
            <p:nvPr/>
          </p:nvSpPr>
          <p:spPr>
            <a:xfrm>
              <a:off x="3822600" y="1022500"/>
              <a:ext cx="1084900" cy="133800"/>
            </a:xfrm>
            <a:custGeom>
              <a:avLst/>
              <a:gdLst/>
              <a:ahLst/>
              <a:cxnLst/>
              <a:rect l="l" t="t" r="r" b="b"/>
              <a:pathLst>
                <a:path w="43396" h="5352" extrusionOk="0">
                  <a:moveTo>
                    <a:pt x="4467" y="1"/>
                  </a:moveTo>
                  <a:lnTo>
                    <a:pt x="0" y="5352"/>
                  </a:lnTo>
                  <a:lnTo>
                    <a:pt x="43396" y="5352"/>
                  </a:lnTo>
                  <a:lnTo>
                    <a:pt x="388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60"/>
            <p:cNvSpPr/>
            <p:nvPr/>
          </p:nvSpPr>
          <p:spPr>
            <a:xfrm>
              <a:off x="3937750" y="1022500"/>
              <a:ext cx="857325" cy="60525"/>
            </a:xfrm>
            <a:custGeom>
              <a:avLst/>
              <a:gdLst/>
              <a:ahLst/>
              <a:cxnLst/>
              <a:rect l="l" t="t" r="r" b="b"/>
              <a:pathLst>
                <a:path w="34293" h="2421" extrusionOk="0">
                  <a:moveTo>
                    <a:pt x="1769" y="1"/>
                  </a:moveTo>
                  <a:lnTo>
                    <a:pt x="0" y="2420"/>
                  </a:lnTo>
                  <a:lnTo>
                    <a:pt x="34292" y="2420"/>
                  </a:lnTo>
                  <a:lnTo>
                    <a:pt x="325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60"/>
            <p:cNvSpPr/>
            <p:nvPr/>
          </p:nvSpPr>
          <p:spPr>
            <a:xfrm>
              <a:off x="3953250" y="1059350"/>
              <a:ext cx="827075" cy="2350"/>
            </a:xfrm>
            <a:custGeom>
              <a:avLst/>
              <a:gdLst/>
              <a:ahLst/>
              <a:cxnLst/>
              <a:rect l="l" t="t" r="r" b="b"/>
              <a:pathLst>
                <a:path w="33083" h="94" extrusionOk="0">
                  <a:moveTo>
                    <a:pt x="63" y="0"/>
                  </a:moveTo>
                  <a:lnTo>
                    <a:pt x="1" y="93"/>
                  </a:lnTo>
                  <a:lnTo>
                    <a:pt x="33083" y="93"/>
                  </a:lnTo>
                  <a:lnTo>
                    <a:pt x="33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60"/>
            <p:cNvSpPr/>
            <p:nvPr/>
          </p:nvSpPr>
          <p:spPr>
            <a:xfrm>
              <a:off x="3969150" y="1036850"/>
              <a:ext cx="794500" cy="3125"/>
            </a:xfrm>
            <a:custGeom>
              <a:avLst/>
              <a:gdLst/>
              <a:ahLst/>
              <a:cxnLst/>
              <a:rect l="l" t="t" r="r" b="b"/>
              <a:pathLst>
                <a:path w="31780" h="125" extrusionOk="0">
                  <a:moveTo>
                    <a:pt x="78" y="1"/>
                  </a:moveTo>
                  <a:lnTo>
                    <a:pt x="1" y="125"/>
                  </a:lnTo>
                  <a:lnTo>
                    <a:pt x="31780" y="125"/>
                  </a:lnTo>
                  <a:lnTo>
                    <a:pt x="317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60"/>
            <p:cNvSpPr/>
            <p:nvPr/>
          </p:nvSpPr>
          <p:spPr>
            <a:xfrm>
              <a:off x="4232050" y="1098500"/>
              <a:ext cx="269100" cy="42675"/>
            </a:xfrm>
            <a:custGeom>
              <a:avLst/>
              <a:gdLst/>
              <a:ahLst/>
              <a:cxnLst/>
              <a:rect l="l" t="t" r="r" b="b"/>
              <a:pathLst>
                <a:path w="10764" h="1707" extrusionOk="0">
                  <a:moveTo>
                    <a:pt x="1117" y="1"/>
                  </a:moveTo>
                  <a:lnTo>
                    <a:pt x="0" y="1707"/>
                  </a:lnTo>
                  <a:lnTo>
                    <a:pt x="10764" y="1707"/>
                  </a:lnTo>
                  <a:lnTo>
                    <a:pt x="9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60"/>
            <p:cNvSpPr/>
            <p:nvPr/>
          </p:nvSpPr>
          <p:spPr>
            <a:xfrm>
              <a:off x="4284775" y="1156275"/>
              <a:ext cx="164050" cy="15925"/>
            </a:xfrm>
            <a:custGeom>
              <a:avLst/>
              <a:gdLst/>
              <a:ahLst/>
              <a:cxnLst/>
              <a:rect l="l" t="t" r="r" b="b"/>
              <a:pathLst>
                <a:path w="6562" h="637" extrusionOk="0">
                  <a:moveTo>
                    <a:pt x="0" y="1"/>
                  </a:moveTo>
                  <a:lnTo>
                    <a:pt x="156" y="637"/>
                  </a:lnTo>
                  <a:lnTo>
                    <a:pt x="6406" y="637"/>
                  </a:lnTo>
                  <a:lnTo>
                    <a:pt x="656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60"/>
            <p:cNvSpPr/>
            <p:nvPr/>
          </p:nvSpPr>
          <p:spPr>
            <a:xfrm>
              <a:off x="3988150" y="495950"/>
              <a:ext cx="753800" cy="477350"/>
            </a:xfrm>
            <a:custGeom>
              <a:avLst/>
              <a:gdLst/>
              <a:ahLst/>
              <a:cxnLst/>
              <a:rect l="l" t="t" r="r" b="b"/>
              <a:pathLst>
                <a:path w="30152" h="19094" extrusionOk="0">
                  <a:moveTo>
                    <a:pt x="1" y="1"/>
                  </a:moveTo>
                  <a:lnTo>
                    <a:pt x="1" y="19093"/>
                  </a:lnTo>
                  <a:lnTo>
                    <a:pt x="30151" y="19093"/>
                  </a:lnTo>
                  <a:lnTo>
                    <a:pt x="30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60"/>
            <p:cNvSpPr/>
            <p:nvPr/>
          </p:nvSpPr>
          <p:spPr>
            <a:xfrm>
              <a:off x="3988150" y="495950"/>
              <a:ext cx="753800" cy="18650"/>
            </a:xfrm>
            <a:custGeom>
              <a:avLst/>
              <a:gdLst/>
              <a:ahLst/>
              <a:cxnLst/>
              <a:rect l="l" t="t" r="r" b="b"/>
              <a:pathLst>
                <a:path w="30152" h="746" extrusionOk="0">
                  <a:moveTo>
                    <a:pt x="1" y="1"/>
                  </a:moveTo>
                  <a:lnTo>
                    <a:pt x="1" y="745"/>
                  </a:lnTo>
                  <a:lnTo>
                    <a:pt x="30151" y="745"/>
                  </a:lnTo>
                  <a:lnTo>
                    <a:pt x="30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60"/>
            <p:cNvSpPr/>
            <p:nvPr/>
          </p:nvSpPr>
          <p:spPr>
            <a:xfrm>
              <a:off x="3998225" y="501775"/>
              <a:ext cx="7025" cy="7000"/>
            </a:xfrm>
            <a:custGeom>
              <a:avLst/>
              <a:gdLst/>
              <a:ahLst/>
              <a:cxnLst/>
              <a:rect l="l" t="t" r="r" b="b"/>
              <a:pathLst>
                <a:path w="281" h="280" extrusionOk="0">
                  <a:moveTo>
                    <a:pt x="140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8"/>
                    <a:pt x="63" y="280"/>
                    <a:pt x="140" y="280"/>
                  </a:cubicBezTo>
                  <a:cubicBezTo>
                    <a:pt x="218" y="280"/>
                    <a:pt x="280" y="218"/>
                    <a:pt x="280" y="140"/>
                  </a:cubicBezTo>
                  <a:cubicBezTo>
                    <a:pt x="280" y="63"/>
                    <a:pt x="218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60"/>
            <p:cNvSpPr/>
            <p:nvPr/>
          </p:nvSpPr>
          <p:spPr>
            <a:xfrm>
              <a:off x="4012975" y="501775"/>
              <a:ext cx="6600" cy="7000"/>
            </a:xfrm>
            <a:custGeom>
              <a:avLst/>
              <a:gdLst/>
              <a:ahLst/>
              <a:cxnLst/>
              <a:rect l="l" t="t" r="r" b="b"/>
              <a:pathLst>
                <a:path w="264" h="280" extrusionOk="0">
                  <a:moveTo>
                    <a:pt x="140" y="1"/>
                  </a:moveTo>
                  <a:cubicBezTo>
                    <a:pt x="47" y="1"/>
                    <a:pt x="0" y="63"/>
                    <a:pt x="0" y="140"/>
                  </a:cubicBezTo>
                  <a:cubicBezTo>
                    <a:pt x="0" y="218"/>
                    <a:pt x="62" y="280"/>
                    <a:pt x="140" y="280"/>
                  </a:cubicBezTo>
                  <a:cubicBezTo>
                    <a:pt x="217" y="280"/>
                    <a:pt x="264" y="218"/>
                    <a:pt x="264" y="140"/>
                  </a:cubicBezTo>
                  <a:cubicBezTo>
                    <a:pt x="264" y="63"/>
                    <a:pt x="186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60"/>
            <p:cNvSpPr/>
            <p:nvPr/>
          </p:nvSpPr>
          <p:spPr>
            <a:xfrm>
              <a:off x="4026925" y="501775"/>
              <a:ext cx="7000" cy="7000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40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8"/>
                    <a:pt x="63" y="280"/>
                    <a:pt x="140" y="280"/>
                  </a:cubicBezTo>
                  <a:cubicBezTo>
                    <a:pt x="218" y="280"/>
                    <a:pt x="280" y="218"/>
                    <a:pt x="280" y="140"/>
                  </a:cubicBezTo>
                  <a:cubicBezTo>
                    <a:pt x="280" y="63"/>
                    <a:pt x="218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60"/>
            <p:cNvSpPr/>
            <p:nvPr/>
          </p:nvSpPr>
          <p:spPr>
            <a:xfrm>
              <a:off x="4036225" y="596375"/>
              <a:ext cx="21350" cy="6250"/>
            </a:xfrm>
            <a:custGeom>
              <a:avLst/>
              <a:gdLst/>
              <a:ahLst/>
              <a:cxnLst/>
              <a:rect l="l" t="t" r="r" b="b"/>
              <a:pathLst>
                <a:path w="854" h="250" extrusionOk="0">
                  <a:moveTo>
                    <a:pt x="1" y="1"/>
                  </a:moveTo>
                  <a:lnTo>
                    <a:pt x="1" y="249"/>
                  </a:lnTo>
                  <a:lnTo>
                    <a:pt x="854" y="249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60"/>
            <p:cNvSpPr/>
            <p:nvPr/>
          </p:nvSpPr>
          <p:spPr>
            <a:xfrm>
              <a:off x="4082775" y="596375"/>
              <a:ext cx="469950" cy="6250"/>
            </a:xfrm>
            <a:custGeom>
              <a:avLst/>
              <a:gdLst/>
              <a:ahLst/>
              <a:cxnLst/>
              <a:rect l="l" t="t" r="r" b="b"/>
              <a:pathLst>
                <a:path w="18798" h="250" extrusionOk="0">
                  <a:moveTo>
                    <a:pt x="0" y="1"/>
                  </a:moveTo>
                  <a:lnTo>
                    <a:pt x="0" y="249"/>
                  </a:lnTo>
                  <a:lnTo>
                    <a:pt x="18798" y="249"/>
                  </a:lnTo>
                  <a:lnTo>
                    <a:pt x="187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60"/>
            <p:cNvSpPr/>
            <p:nvPr/>
          </p:nvSpPr>
          <p:spPr>
            <a:xfrm>
              <a:off x="4565500" y="596375"/>
              <a:ext cx="39950" cy="6250"/>
            </a:xfrm>
            <a:custGeom>
              <a:avLst/>
              <a:gdLst/>
              <a:ahLst/>
              <a:cxnLst/>
              <a:rect l="l" t="t" r="r" b="b"/>
              <a:pathLst>
                <a:path w="1598" h="250" extrusionOk="0">
                  <a:moveTo>
                    <a:pt x="0" y="1"/>
                  </a:moveTo>
                  <a:lnTo>
                    <a:pt x="0" y="249"/>
                  </a:lnTo>
                  <a:lnTo>
                    <a:pt x="1598" y="249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60"/>
            <p:cNvSpPr/>
            <p:nvPr/>
          </p:nvSpPr>
          <p:spPr>
            <a:xfrm>
              <a:off x="4036225" y="626625"/>
              <a:ext cx="21350" cy="6625"/>
            </a:xfrm>
            <a:custGeom>
              <a:avLst/>
              <a:gdLst/>
              <a:ahLst/>
              <a:cxnLst/>
              <a:rect l="l" t="t" r="r" b="b"/>
              <a:pathLst>
                <a:path w="854" h="265" extrusionOk="0">
                  <a:moveTo>
                    <a:pt x="1" y="1"/>
                  </a:moveTo>
                  <a:lnTo>
                    <a:pt x="1" y="264"/>
                  </a:lnTo>
                  <a:lnTo>
                    <a:pt x="854" y="264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60"/>
            <p:cNvSpPr/>
            <p:nvPr/>
          </p:nvSpPr>
          <p:spPr>
            <a:xfrm>
              <a:off x="4102925" y="626625"/>
              <a:ext cx="159775" cy="6625"/>
            </a:xfrm>
            <a:custGeom>
              <a:avLst/>
              <a:gdLst/>
              <a:ahLst/>
              <a:cxnLst/>
              <a:rect l="l" t="t" r="r" b="b"/>
              <a:pathLst>
                <a:path w="6391" h="265" extrusionOk="0">
                  <a:moveTo>
                    <a:pt x="0" y="1"/>
                  </a:moveTo>
                  <a:lnTo>
                    <a:pt x="0" y="264"/>
                  </a:lnTo>
                  <a:lnTo>
                    <a:pt x="6390" y="264"/>
                  </a:lnTo>
                  <a:lnTo>
                    <a:pt x="63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60"/>
            <p:cNvSpPr/>
            <p:nvPr/>
          </p:nvSpPr>
          <p:spPr>
            <a:xfrm>
              <a:off x="4560075" y="748375"/>
              <a:ext cx="60500" cy="6625"/>
            </a:xfrm>
            <a:custGeom>
              <a:avLst/>
              <a:gdLst/>
              <a:ahLst/>
              <a:cxnLst/>
              <a:rect l="l" t="t" r="r" b="b"/>
              <a:pathLst>
                <a:path w="2420" h="265" extrusionOk="0">
                  <a:moveTo>
                    <a:pt x="0" y="1"/>
                  </a:moveTo>
                  <a:lnTo>
                    <a:pt x="0" y="264"/>
                  </a:lnTo>
                  <a:lnTo>
                    <a:pt x="2420" y="264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60"/>
            <p:cNvSpPr/>
            <p:nvPr/>
          </p:nvSpPr>
          <p:spPr>
            <a:xfrm>
              <a:off x="4082775" y="718125"/>
              <a:ext cx="152775" cy="6250"/>
            </a:xfrm>
            <a:custGeom>
              <a:avLst/>
              <a:gdLst/>
              <a:ahLst/>
              <a:cxnLst/>
              <a:rect l="l" t="t" r="r" b="b"/>
              <a:pathLst>
                <a:path w="6111" h="250" extrusionOk="0">
                  <a:moveTo>
                    <a:pt x="0" y="1"/>
                  </a:moveTo>
                  <a:lnTo>
                    <a:pt x="0" y="249"/>
                  </a:lnTo>
                  <a:lnTo>
                    <a:pt x="6111" y="249"/>
                  </a:lnTo>
                  <a:lnTo>
                    <a:pt x="6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60"/>
            <p:cNvSpPr/>
            <p:nvPr/>
          </p:nvSpPr>
          <p:spPr>
            <a:xfrm>
              <a:off x="4102925" y="656875"/>
              <a:ext cx="107425" cy="6225"/>
            </a:xfrm>
            <a:custGeom>
              <a:avLst/>
              <a:gdLst/>
              <a:ahLst/>
              <a:cxnLst/>
              <a:rect l="l" t="t" r="r" b="b"/>
              <a:pathLst>
                <a:path w="42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297" y="249"/>
                  </a:lnTo>
                  <a:lnTo>
                    <a:pt x="42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60"/>
            <p:cNvSpPr/>
            <p:nvPr/>
          </p:nvSpPr>
          <p:spPr>
            <a:xfrm>
              <a:off x="4221950" y="656875"/>
              <a:ext cx="397475" cy="6225"/>
            </a:xfrm>
            <a:custGeom>
              <a:avLst/>
              <a:gdLst/>
              <a:ahLst/>
              <a:cxnLst/>
              <a:rect l="l" t="t" r="r" b="b"/>
              <a:pathLst>
                <a:path w="15899" h="249" extrusionOk="0">
                  <a:moveTo>
                    <a:pt x="1" y="0"/>
                  </a:moveTo>
                  <a:lnTo>
                    <a:pt x="1" y="249"/>
                  </a:lnTo>
                  <a:lnTo>
                    <a:pt x="15898" y="249"/>
                  </a:lnTo>
                  <a:lnTo>
                    <a:pt x="158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60"/>
            <p:cNvSpPr/>
            <p:nvPr/>
          </p:nvSpPr>
          <p:spPr>
            <a:xfrm>
              <a:off x="4082775" y="748375"/>
              <a:ext cx="463750" cy="6625"/>
            </a:xfrm>
            <a:custGeom>
              <a:avLst/>
              <a:gdLst/>
              <a:ahLst/>
              <a:cxnLst/>
              <a:rect l="l" t="t" r="r" b="b"/>
              <a:pathLst>
                <a:path w="18550" h="265" extrusionOk="0">
                  <a:moveTo>
                    <a:pt x="0" y="1"/>
                  </a:moveTo>
                  <a:lnTo>
                    <a:pt x="0" y="264"/>
                  </a:lnTo>
                  <a:lnTo>
                    <a:pt x="18549" y="264"/>
                  </a:lnTo>
                  <a:lnTo>
                    <a:pt x="18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60"/>
            <p:cNvSpPr/>
            <p:nvPr/>
          </p:nvSpPr>
          <p:spPr>
            <a:xfrm>
              <a:off x="4272750" y="626625"/>
              <a:ext cx="328450" cy="6625"/>
            </a:xfrm>
            <a:custGeom>
              <a:avLst/>
              <a:gdLst/>
              <a:ahLst/>
              <a:cxnLst/>
              <a:rect l="l" t="t" r="r" b="b"/>
              <a:pathLst>
                <a:path w="13138" h="265" extrusionOk="0">
                  <a:moveTo>
                    <a:pt x="1" y="1"/>
                  </a:moveTo>
                  <a:lnTo>
                    <a:pt x="1" y="264"/>
                  </a:lnTo>
                  <a:lnTo>
                    <a:pt x="13137" y="264"/>
                  </a:lnTo>
                  <a:lnTo>
                    <a:pt x="13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60"/>
            <p:cNvSpPr/>
            <p:nvPr/>
          </p:nvSpPr>
          <p:spPr>
            <a:xfrm>
              <a:off x="4036225" y="656875"/>
              <a:ext cx="21350" cy="6225"/>
            </a:xfrm>
            <a:custGeom>
              <a:avLst/>
              <a:gdLst/>
              <a:ahLst/>
              <a:cxnLst/>
              <a:rect l="l" t="t" r="r" b="b"/>
              <a:pathLst>
                <a:path w="854" h="249" extrusionOk="0">
                  <a:moveTo>
                    <a:pt x="1" y="0"/>
                  </a:moveTo>
                  <a:lnTo>
                    <a:pt x="1" y="249"/>
                  </a:lnTo>
                  <a:lnTo>
                    <a:pt x="854" y="249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60"/>
            <p:cNvSpPr/>
            <p:nvPr/>
          </p:nvSpPr>
          <p:spPr>
            <a:xfrm>
              <a:off x="4036225" y="687500"/>
              <a:ext cx="21350" cy="6225"/>
            </a:xfrm>
            <a:custGeom>
              <a:avLst/>
              <a:gdLst/>
              <a:ahLst/>
              <a:cxnLst/>
              <a:rect l="l" t="t" r="r" b="b"/>
              <a:pathLst>
                <a:path w="854" h="249" extrusionOk="0">
                  <a:moveTo>
                    <a:pt x="1" y="1"/>
                  </a:moveTo>
                  <a:lnTo>
                    <a:pt x="1" y="249"/>
                  </a:lnTo>
                  <a:lnTo>
                    <a:pt x="854" y="249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60"/>
            <p:cNvSpPr/>
            <p:nvPr/>
          </p:nvSpPr>
          <p:spPr>
            <a:xfrm>
              <a:off x="4082775" y="687500"/>
              <a:ext cx="125650" cy="6225"/>
            </a:xfrm>
            <a:custGeom>
              <a:avLst/>
              <a:gdLst/>
              <a:ahLst/>
              <a:cxnLst/>
              <a:rect l="l" t="t" r="r" b="b"/>
              <a:pathLst>
                <a:path w="5026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025" y="249"/>
                  </a:lnTo>
                  <a:lnTo>
                    <a:pt x="5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60"/>
            <p:cNvSpPr/>
            <p:nvPr/>
          </p:nvSpPr>
          <p:spPr>
            <a:xfrm>
              <a:off x="4102925" y="779000"/>
              <a:ext cx="125650" cy="6250"/>
            </a:xfrm>
            <a:custGeom>
              <a:avLst/>
              <a:gdLst/>
              <a:ahLst/>
              <a:cxnLst/>
              <a:rect l="l" t="t" r="r" b="b"/>
              <a:pathLst>
                <a:path w="5026" h="250" extrusionOk="0">
                  <a:moveTo>
                    <a:pt x="0" y="1"/>
                  </a:moveTo>
                  <a:lnTo>
                    <a:pt x="0" y="249"/>
                  </a:lnTo>
                  <a:lnTo>
                    <a:pt x="5026" y="249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60"/>
            <p:cNvSpPr/>
            <p:nvPr/>
          </p:nvSpPr>
          <p:spPr>
            <a:xfrm>
              <a:off x="4216525" y="809650"/>
              <a:ext cx="336200" cy="6225"/>
            </a:xfrm>
            <a:custGeom>
              <a:avLst/>
              <a:gdLst/>
              <a:ahLst/>
              <a:cxnLst/>
              <a:rect l="l" t="t" r="r" b="b"/>
              <a:pathLst>
                <a:path w="1344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13448" y="248"/>
                  </a:lnTo>
                  <a:lnTo>
                    <a:pt x="13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60"/>
            <p:cNvSpPr/>
            <p:nvPr/>
          </p:nvSpPr>
          <p:spPr>
            <a:xfrm>
              <a:off x="4102925" y="809650"/>
              <a:ext cx="94250" cy="6225"/>
            </a:xfrm>
            <a:custGeom>
              <a:avLst/>
              <a:gdLst/>
              <a:ahLst/>
              <a:cxnLst/>
              <a:rect l="l" t="t" r="r" b="b"/>
              <a:pathLst>
                <a:path w="3770" h="249" extrusionOk="0">
                  <a:moveTo>
                    <a:pt x="0" y="0"/>
                  </a:moveTo>
                  <a:lnTo>
                    <a:pt x="0" y="248"/>
                  </a:lnTo>
                  <a:lnTo>
                    <a:pt x="3769" y="248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60"/>
            <p:cNvSpPr/>
            <p:nvPr/>
          </p:nvSpPr>
          <p:spPr>
            <a:xfrm>
              <a:off x="4243675" y="718125"/>
              <a:ext cx="362175" cy="6250"/>
            </a:xfrm>
            <a:custGeom>
              <a:avLst/>
              <a:gdLst/>
              <a:ahLst/>
              <a:cxnLst/>
              <a:rect l="l" t="t" r="r" b="b"/>
              <a:pathLst>
                <a:path w="14487" h="250" extrusionOk="0">
                  <a:moveTo>
                    <a:pt x="0" y="1"/>
                  </a:moveTo>
                  <a:lnTo>
                    <a:pt x="0" y="249"/>
                  </a:lnTo>
                  <a:lnTo>
                    <a:pt x="14486" y="249"/>
                  </a:lnTo>
                  <a:lnTo>
                    <a:pt x="144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60"/>
            <p:cNvSpPr/>
            <p:nvPr/>
          </p:nvSpPr>
          <p:spPr>
            <a:xfrm>
              <a:off x="4220400" y="687500"/>
              <a:ext cx="361800" cy="6225"/>
            </a:xfrm>
            <a:custGeom>
              <a:avLst/>
              <a:gdLst/>
              <a:ahLst/>
              <a:cxnLst/>
              <a:rect l="l" t="t" r="r" b="b"/>
              <a:pathLst>
                <a:path w="14472" h="249" extrusionOk="0">
                  <a:moveTo>
                    <a:pt x="1" y="1"/>
                  </a:moveTo>
                  <a:lnTo>
                    <a:pt x="1" y="249"/>
                  </a:lnTo>
                  <a:lnTo>
                    <a:pt x="14471" y="249"/>
                  </a:lnTo>
                  <a:lnTo>
                    <a:pt x="14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60"/>
            <p:cNvSpPr/>
            <p:nvPr/>
          </p:nvSpPr>
          <p:spPr>
            <a:xfrm>
              <a:off x="4036225" y="718125"/>
              <a:ext cx="21350" cy="6250"/>
            </a:xfrm>
            <a:custGeom>
              <a:avLst/>
              <a:gdLst/>
              <a:ahLst/>
              <a:cxnLst/>
              <a:rect l="l" t="t" r="r" b="b"/>
              <a:pathLst>
                <a:path w="854" h="250" extrusionOk="0">
                  <a:moveTo>
                    <a:pt x="1" y="1"/>
                  </a:moveTo>
                  <a:lnTo>
                    <a:pt x="1" y="249"/>
                  </a:lnTo>
                  <a:lnTo>
                    <a:pt x="854" y="249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60"/>
            <p:cNvSpPr/>
            <p:nvPr/>
          </p:nvSpPr>
          <p:spPr>
            <a:xfrm>
              <a:off x="4036225" y="748375"/>
              <a:ext cx="21350" cy="6625"/>
            </a:xfrm>
            <a:custGeom>
              <a:avLst/>
              <a:gdLst/>
              <a:ahLst/>
              <a:cxnLst/>
              <a:rect l="l" t="t" r="r" b="b"/>
              <a:pathLst>
                <a:path w="854" h="265" extrusionOk="0">
                  <a:moveTo>
                    <a:pt x="1" y="1"/>
                  </a:moveTo>
                  <a:lnTo>
                    <a:pt x="1" y="264"/>
                  </a:lnTo>
                  <a:lnTo>
                    <a:pt x="854" y="264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60"/>
            <p:cNvSpPr/>
            <p:nvPr/>
          </p:nvSpPr>
          <p:spPr>
            <a:xfrm>
              <a:off x="4036225" y="779000"/>
              <a:ext cx="21350" cy="6250"/>
            </a:xfrm>
            <a:custGeom>
              <a:avLst/>
              <a:gdLst/>
              <a:ahLst/>
              <a:cxnLst/>
              <a:rect l="l" t="t" r="r" b="b"/>
              <a:pathLst>
                <a:path w="854" h="250" extrusionOk="0">
                  <a:moveTo>
                    <a:pt x="1" y="1"/>
                  </a:moveTo>
                  <a:lnTo>
                    <a:pt x="1" y="249"/>
                  </a:lnTo>
                  <a:lnTo>
                    <a:pt x="854" y="249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60"/>
            <p:cNvSpPr/>
            <p:nvPr/>
          </p:nvSpPr>
          <p:spPr>
            <a:xfrm>
              <a:off x="4036225" y="809650"/>
              <a:ext cx="21350" cy="6225"/>
            </a:xfrm>
            <a:custGeom>
              <a:avLst/>
              <a:gdLst/>
              <a:ahLst/>
              <a:cxnLst/>
              <a:rect l="l" t="t" r="r" b="b"/>
              <a:pathLst>
                <a:path w="854" h="249" extrusionOk="0">
                  <a:moveTo>
                    <a:pt x="1" y="0"/>
                  </a:moveTo>
                  <a:lnTo>
                    <a:pt x="1" y="248"/>
                  </a:lnTo>
                  <a:lnTo>
                    <a:pt x="854" y="248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60"/>
            <p:cNvSpPr/>
            <p:nvPr/>
          </p:nvSpPr>
          <p:spPr>
            <a:xfrm>
              <a:off x="4036225" y="837175"/>
              <a:ext cx="21350" cy="6225"/>
            </a:xfrm>
            <a:custGeom>
              <a:avLst/>
              <a:gdLst/>
              <a:ahLst/>
              <a:cxnLst/>
              <a:rect l="l" t="t" r="r" b="b"/>
              <a:pathLst>
                <a:path w="854" h="249" extrusionOk="0">
                  <a:moveTo>
                    <a:pt x="1" y="0"/>
                  </a:moveTo>
                  <a:lnTo>
                    <a:pt x="1" y="248"/>
                  </a:lnTo>
                  <a:lnTo>
                    <a:pt x="854" y="248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60"/>
            <p:cNvSpPr/>
            <p:nvPr/>
          </p:nvSpPr>
          <p:spPr>
            <a:xfrm>
              <a:off x="4082775" y="837175"/>
              <a:ext cx="248550" cy="6225"/>
            </a:xfrm>
            <a:custGeom>
              <a:avLst/>
              <a:gdLst/>
              <a:ahLst/>
              <a:cxnLst/>
              <a:rect l="l" t="t" r="r" b="b"/>
              <a:pathLst>
                <a:path w="9942" h="249" extrusionOk="0">
                  <a:moveTo>
                    <a:pt x="0" y="0"/>
                  </a:moveTo>
                  <a:lnTo>
                    <a:pt x="0" y="248"/>
                  </a:lnTo>
                  <a:lnTo>
                    <a:pt x="9942" y="248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60"/>
            <p:cNvSpPr/>
            <p:nvPr/>
          </p:nvSpPr>
          <p:spPr>
            <a:xfrm>
              <a:off x="4037400" y="556150"/>
              <a:ext cx="8175" cy="11575"/>
            </a:xfrm>
            <a:custGeom>
              <a:avLst/>
              <a:gdLst/>
              <a:ahLst/>
              <a:cxnLst/>
              <a:rect l="l" t="t" r="r" b="b"/>
              <a:pathLst>
                <a:path w="327" h="463" extrusionOk="0">
                  <a:moveTo>
                    <a:pt x="249" y="1"/>
                  </a:moveTo>
                  <a:cubicBezTo>
                    <a:pt x="237" y="1"/>
                    <a:pt x="225" y="5"/>
                    <a:pt x="218" y="12"/>
                  </a:cubicBezTo>
                  <a:lnTo>
                    <a:pt x="0" y="230"/>
                  </a:lnTo>
                  <a:lnTo>
                    <a:pt x="218" y="447"/>
                  </a:lnTo>
                  <a:cubicBezTo>
                    <a:pt x="233" y="462"/>
                    <a:pt x="233" y="462"/>
                    <a:pt x="264" y="462"/>
                  </a:cubicBezTo>
                  <a:cubicBezTo>
                    <a:pt x="280" y="462"/>
                    <a:pt x="295" y="447"/>
                    <a:pt x="295" y="447"/>
                  </a:cubicBezTo>
                  <a:cubicBezTo>
                    <a:pt x="326" y="431"/>
                    <a:pt x="326" y="400"/>
                    <a:pt x="295" y="385"/>
                  </a:cubicBezTo>
                  <a:lnTo>
                    <a:pt x="109" y="245"/>
                  </a:lnTo>
                  <a:lnTo>
                    <a:pt x="280" y="74"/>
                  </a:lnTo>
                  <a:cubicBezTo>
                    <a:pt x="295" y="59"/>
                    <a:pt x="295" y="43"/>
                    <a:pt x="280" y="12"/>
                  </a:cubicBezTo>
                  <a:cubicBezTo>
                    <a:pt x="272" y="5"/>
                    <a:pt x="260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60"/>
            <p:cNvSpPr/>
            <p:nvPr/>
          </p:nvSpPr>
          <p:spPr>
            <a:xfrm>
              <a:off x="4049025" y="554950"/>
              <a:ext cx="7000" cy="12775"/>
            </a:xfrm>
            <a:custGeom>
              <a:avLst/>
              <a:gdLst/>
              <a:ahLst/>
              <a:cxnLst/>
              <a:rect l="l" t="t" r="r" b="b"/>
              <a:pathLst>
                <a:path w="280" h="511" extrusionOk="0">
                  <a:moveTo>
                    <a:pt x="216" y="1"/>
                  </a:moveTo>
                  <a:cubicBezTo>
                    <a:pt x="202" y="1"/>
                    <a:pt x="187" y="19"/>
                    <a:pt x="187" y="29"/>
                  </a:cubicBezTo>
                  <a:lnTo>
                    <a:pt x="1" y="448"/>
                  </a:lnTo>
                  <a:cubicBezTo>
                    <a:pt x="1" y="479"/>
                    <a:pt x="1" y="510"/>
                    <a:pt x="32" y="510"/>
                  </a:cubicBezTo>
                  <a:lnTo>
                    <a:pt x="47" y="510"/>
                  </a:lnTo>
                  <a:cubicBezTo>
                    <a:pt x="63" y="510"/>
                    <a:pt x="78" y="510"/>
                    <a:pt x="78" y="495"/>
                  </a:cubicBezTo>
                  <a:lnTo>
                    <a:pt x="264" y="60"/>
                  </a:lnTo>
                  <a:cubicBezTo>
                    <a:pt x="280" y="45"/>
                    <a:pt x="264" y="14"/>
                    <a:pt x="233" y="14"/>
                  </a:cubicBezTo>
                  <a:cubicBezTo>
                    <a:pt x="229" y="4"/>
                    <a:pt x="222" y="1"/>
                    <a:pt x="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60"/>
            <p:cNvSpPr/>
            <p:nvPr/>
          </p:nvSpPr>
          <p:spPr>
            <a:xfrm>
              <a:off x="4057550" y="555100"/>
              <a:ext cx="7400" cy="12525"/>
            </a:xfrm>
            <a:custGeom>
              <a:avLst/>
              <a:gdLst/>
              <a:ahLst/>
              <a:cxnLst/>
              <a:rect l="l" t="t" r="r" b="b"/>
              <a:pathLst>
                <a:path w="296" h="501" extrusionOk="0">
                  <a:moveTo>
                    <a:pt x="47" y="0"/>
                  </a:moveTo>
                  <a:cubicBezTo>
                    <a:pt x="36" y="0"/>
                    <a:pt x="24" y="8"/>
                    <a:pt x="16" y="23"/>
                  </a:cubicBezTo>
                  <a:cubicBezTo>
                    <a:pt x="1" y="39"/>
                    <a:pt x="1" y="54"/>
                    <a:pt x="16" y="70"/>
                  </a:cubicBezTo>
                  <a:lnTo>
                    <a:pt x="187" y="256"/>
                  </a:lnTo>
                  <a:lnTo>
                    <a:pt x="16" y="427"/>
                  </a:lnTo>
                  <a:cubicBezTo>
                    <a:pt x="1" y="442"/>
                    <a:pt x="1" y="473"/>
                    <a:pt x="16" y="489"/>
                  </a:cubicBezTo>
                  <a:cubicBezTo>
                    <a:pt x="24" y="496"/>
                    <a:pt x="32" y="500"/>
                    <a:pt x="42" y="500"/>
                  </a:cubicBezTo>
                  <a:cubicBezTo>
                    <a:pt x="51" y="500"/>
                    <a:pt x="63" y="496"/>
                    <a:pt x="78" y="489"/>
                  </a:cubicBezTo>
                  <a:lnTo>
                    <a:pt x="296" y="272"/>
                  </a:lnTo>
                  <a:lnTo>
                    <a:pt x="296" y="225"/>
                  </a:lnTo>
                  <a:lnTo>
                    <a:pt x="78" y="23"/>
                  </a:lnTo>
                  <a:cubicBezTo>
                    <a:pt x="71" y="8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60"/>
            <p:cNvSpPr/>
            <p:nvPr/>
          </p:nvSpPr>
          <p:spPr>
            <a:xfrm>
              <a:off x="4344875" y="823200"/>
              <a:ext cx="2750" cy="34925"/>
            </a:xfrm>
            <a:custGeom>
              <a:avLst/>
              <a:gdLst/>
              <a:ahLst/>
              <a:cxnLst/>
              <a:rect l="l" t="t" r="r" b="b"/>
              <a:pathLst>
                <a:path w="110" h="1397" extrusionOk="0">
                  <a:moveTo>
                    <a:pt x="0" y="1"/>
                  </a:moveTo>
                  <a:lnTo>
                    <a:pt x="0" y="1397"/>
                  </a:lnTo>
                  <a:lnTo>
                    <a:pt x="109" y="139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60"/>
            <p:cNvSpPr/>
            <p:nvPr/>
          </p:nvSpPr>
          <p:spPr>
            <a:xfrm>
              <a:off x="3916025" y="923150"/>
              <a:ext cx="416475" cy="301400"/>
            </a:xfrm>
            <a:custGeom>
              <a:avLst/>
              <a:gdLst/>
              <a:ahLst/>
              <a:cxnLst/>
              <a:rect l="l" t="t" r="r" b="b"/>
              <a:pathLst>
                <a:path w="16659" h="12056" extrusionOk="0">
                  <a:moveTo>
                    <a:pt x="12268" y="1"/>
                  </a:moveTo>
                  <a:cubicBezTo>
                    <a:pt x="11621" y="1"/>
                    <a:pt x="10494" y="388"/>
                    <a:pt x="9865" y="749"/>
                  </a:cubicBezTo>
                  <a:cubicBezTo>
                    <a:pt x="9746" y="817"/>
                    <a:pt x="9604" y="906"/>
                    <a:pt x="9443" y="1008"/>
                  </a:cubicBezTo>
                  <a:lnTo>
                    <a:pt x="9443" y="1008"/>
                  </a:lnTo>
                  <a:cubicBezTo>
                    <a:pt x="9354" y="973"/>
                    <a:pt x="9196" y="932"/>
                    <a:pt x="8941" y="932"/>
                  </a:cubicBezTo>
                  <a:cubicBezTo>
                    <a:pt x="8743" y="932"/>
                    <a:pt x="8487" y="957"/>
                    <a:pt x="8159" y="1028"/>
                  </a:cubicBezTo>
                  <a:cubicBezTo>
                    <a:pt x="7539" y="1152"/>
                    <a:pt x="4964" y="2688"/>
                    <a:pt x="4545" y="2998"/>
                  </a:cubicBezTo>
                  <a:cubicBezTo>
                    <a:pt x="3320" y="3928"/>
                    <a:pt x="1" y="7976"/>
                    <a:pt x="1" y="7976"/>
                  </a:cubicBezTo>
                  <a:lnTo>
                    <a:pt x="2715" y="11466"/>
                  </a:lnTo>
                  <a:lnTo>
                    <a:pt x="7383" y="12055"/>
                  </a:lnTo>
                  <a:cubicBezTo>
                    <a:pt x="7383" y="12055"/>
                    <a:pt x="10315" y="10753"/>
                    <a:pt x="10796" y="10535"/>
                  </a:cubicBezTo>
                  <a:cubicBezTo>
                    <a:pt x="11773" y="10086"/>
                    <a:pt x="13494" y="8736"/>
                    <a:pt x="14223" y="8271"/>
                  </a:cubicBezTo>
                  <a:cubicBezTo>
                    <a:pt x="14625" y="8027"/>
                    <a:pt x="14349" y="7184"/>
                    <a:pt x="13284" y="7184"/>
                  </a:cubicBezTo>
                  <a:cubicBezTo>
                    <a:pt x="13199" y="7184"/>
                    <a:pt x="13109" y="7189"/>
                    <a:pt x="13013" y="7201"/>
                  </a:cubicBezTo>
                  <a:cubicBezTo>
                    <a:pt x="11823" y="7341"/>
                    <a:pt x="9711" y="8404"/>
                    <a:pt x="9151" y="8404"/>
                  </a:cubicBezTo>
                  <a:cubicBezTo>
                    <a:pt x="9091" y="8404"/>
                    <a:pt x="9049" y="8391"/>
                    <a:pt x="9027" y="8364"/>
                  </a:cubicBezTo>
                  <a:cubicBezTo>
                    <a:pt x="8826" y="8100"/>
                    <a:pt x="12238" y="6038"/>
                    <a:pt x="12703" y="5883"/>
                  </a:cubicBezTo>
                  <a:cubicBezTo>
                    <a:pt x="12754" y="5866"/>
                    <a:pt x="12819" y="5858"/>
                    <a:pt x="12894" y="5858"/>
                  </a:cubicBezTo>
                  <a:cubicBezTo>
                    <a:pt x="13361" y="5858"/>
                    <a:pt x="14252" y="6138"/>
                    <a:pt x="15022" y="6138"/>
                  </a:cubicBezTo>
                  <a:cubicBezTo>
                    <a:pt x="15265" y="6138"/>
                    <a:pt x="15495" y="6110"/>
                    <a:pt x="15697" y="6038"/>
                  </a:cubicBezTo>
                  <a:cubicBezTo>
                    <a:pt x="16658" y="5712"/>
                    <a:pt x="16162" y="4859"/>
                    <a:pt x="15386" y="4549"/>
                  </a:cubicBezTo>
                  <a:cubicBezTo>
                    <a:pt x="14692" y="4261"/>
                    <a:pt x="13572" y="4038"/>
                    <a:pt x="12714" y="3928"/>
                  </a:cubicBezTo>
                  <a:lnTo>
                    <a:pt x="12714" y="3928"/>
                  </a:lnTo>
                  <a:cubicBezTo>
                    <a:pt x="13409" y="3811"/>
                    <a:pt x="14569" y="3720"/>
                    <a:pt x="15386" y="3432"/>
                  </a:cubicBezTo>
                  <a:cubicBezTo>
                    <a:pt x="16496" y="3047"/>
                    <a:pt x="15784" y="1912"/>
                    <a:pt x="13981" y="1912"/>
                  </a:cubicBezTo>
                  <a:cubicBezTo>
                    <a:pt x="13968" y="1912"/>
                    <a:pt x="13956" y="1912"/>
                    <a:pt x="13944" y="1912"/>
                  </a:cubicBezTo>
                  <a:cubicBezTo>
                    <a:pt x="13067" y="1912"/>
                    <a:pt x="12191" y="1973"/>
                    <a:pt x="11322" y="2094"/>
                  </a:cubicBezTo>
                  <a:lnTo>
                    <a:pt x="11322" y="2094"/>
                  </a:lnTo>
                  <a:cubicBezTo>
                    <a:pt x="12384" y="1448"/>
                    <a:pt x="13080" y="672"/>
                    <a:pt x="12719" y="144"/>
                  </a:cubicBezTo>
                  <a:cubicBezTo>
                    <a:pt x="12645" y="43"/>
                    <a:pt x="12483" y="1"/>
                    <a:pt x="12268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60"/>
            <p:cNvSpPr/>
            <p:nvPr/>
          </p:nvSpPr>
          <p:spPr>
            <a:xfrm>
              <a:off x="4059725" y="948075"/>
              <a:ext cx="92850" cy="65875"/>
            </a:xfrm>
            <a:custGeom>
              <a:avLst/>
              <a:gdLst/>
              <a:ahLst/>
              <a:cxnLst/>
              <a:rect l="l" t="t" r="r" b="b"/>
              <a:pathLst>
                <a:path w="3714" h="2635" extrusionOk="0">
                  <a:moveTo>
                    <a:pt x="3714" y="0"/>
                  </a:moveTo>
                  <a:cubicBezTo>
                    <a:pt x="2302" y="372"/>
                    <a:pt x="953" y="1520"/>
                    <a:pt x="22" y="2590"/>
                  </a:cubicBezTo>
                  <a:cubicBezTo>
                    <a:pt x="1" y="2612"/>
                    <a:pt x="10" y="2634"/>
                    <a:pt x="28" y="2634"/>
                  </a:cubicBezTo>
                  <a:cubicBezTo>
                    <a:pt x="35" y="2634"/>
                    <a:pt x="44" y="2630"/>
                    <a:pt x="53" y="2621"/>
                  </a:cubicBezTo>
                  <a:cubicBezTo>
                    <a:pt x="984" y="1846"/>
                    <a:pt x="1728" y="977"/>
                    <a:pt x="3714" y="31"/>
                  </a:cubicBezTo>
                  <a:lnTo>
                    <a:pt x="3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60"/>
            <p:cNvSpPr/>
            <p:nvPr/>
          </p:nvSpPr>
          <p:spPr>
            <a:xfrm>
              <a:off x="4094525" y="975200"/>
              <a:ext cx="104575" cy="56350"/>
            </a:xfrm>
            <a:custGeom>
              <a:avLst/>
              <a:gdLst/>
              <a:ahLst/>
              <a:cxnLst/>
              <a:rect l="l" t="t" r="r" b="b"/>
              <a:pathLst>
                <a:path w="4183" h="2254" extrusionOk="0">
                  <a:moveTo>
                    <a:pt x="4183" y="1"/>
                  </a:moveTo>
                  <a:cubicBezTo>
                    <a:pt x="3562" y="156"/>
                    <a:pt x="3438" y="140"/>
                    <a:pt x="2787" y="388"/>
                  </a:cubicBezTo>
                  <a:cubicBezTo>
                    <a:pt x="1918" y="714"/>
                    <a:pt x="476" y="1784"/>
                    <a:pt x="11" y="2203"/>
                  </a:cubicBezTo>
                  <a:cubicBezTo>
                    <a:pt x="0" y="2225"/>
                    <a:pt x="4" y="2254"/>
                    <a:pt x="24" y="2254"/>
                  </a:cubicBezTo>
                  <a:cubicBezTo>
                    <a:pt x="32" y="2254"/>
                    <a:pt x="43" y="2248"/>
                    <a:pt x="57" y="2234"/>
                  </a:cubicBezTo>
                  <a:cubicBezTo>
                    <a:pt x="864" y="1753"/>
                    <a:pt x="1841" y="1086"/>
                    <a:pt x="2803" y="606"/>
                  </a:cubicBezTo>
                  <a:cubicBezTo>
                    <a:pt x="3283" y="373"/>
                    <a:pt x="3500" y="311"/>
                    <a:pt x="4183" y="16"/>
                  </a:cubicBezTo>
                  <a:lnTo>
                    <a:pt x="4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60"/>
            <p:cNvSpPr/>
            <p:nvPr/>
          </p:nvSpPr>
          <p:spPr>
            <a:xfrm>
              <a:off x="4132475" y="1019125"/>
              <a:ext cx="102700" cy="37875"/>
            </a:xfrm>
            <a:custGeom>
              <a:avLst/>
              <a:gdLst/>
              <a:ahLst/>
              <a:cxnLst/>
              <a:rect l="l" t="t" r="r" b="b"/>
              <a:pathLst>
                <a:path w="4108" h="1515" extrusionOk="0">
                  <a:moveTo>
                    <a:pt x="3409" y="0"/>
                  </a:moveTo>
                  <a:cubicBezTo>
                    <a:pt x="3208" y="0"/>
                    <a:pt x="3029" y="20"/>
                    <a:pt x="2898" y="58"/>
                  </a:cubicBezTo>
                  <a:cubicBezTo>
                    <a:pt x="1982" y="306"/>
                    <a:pt x="540" y="1144"/>
                    <a:pt x="44" y="1485"/>
                  </a:cubicBezTo>
                  <a:cubicBezTo>
                    <a:pt x="1" y="1496"/>
                    <a:pt x="2" y="1514"/>
                    <a:pt x="23" y="1514"/>
                  </a:cubicBezTo>
                  <a:cubicBezTo>
                    <a:pt x="32" y="1514"/>
                    <a:pt x="45" y="1510"/>
                    <a:pt x="59" y="1501"/>
                  </a:cubicBezTo>
                  <a:cubicBezTo>
                    <a:pt x="959" y="1144"/>
                    <a:pt x="2044" y="493"/>
                    <a:pt x="2944" y="213"/>
                  </a:cubicBezTo>
                  <a:cubicBezTo>
                    <a:pt x="3192" y="136"/>
                    <a:pt x="3533" y="89"/>
                    <a:pt x="4061" y="89"/>
                  </a:cubicBezTo>
                  <a:cubicBezTo>
                    <a:pt x="4076" y="89"/>
                    <a:pt x="4107" y="58"/>
                    <a:pt x="4061" y="58"/>
                  </a:cubicBezTo>
                  <a:cubicBezTo>
                    <a:pt x="3836" y="20"/>
                    <a:pt x="3611" y="0"/>
                    <a:pt x="3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60"/>
            <p:cNvSpPr/>
            <p:nvPr/>
          </p:nvSpPr>
          <p:spPr>
            <a:xfrm>
              <a:off x="3720225" y="1104325"/>
              <a:ext cx="380400" cy="192725"/>
            </a:xfrm>
            <a:custGeom>
              <a:avLst/>
              <a:gdLst/>
              <a:ahLst/>
              <a:cxnLst/>
              <a:rect l="l" t="t" r="r" b="b"/>
              <a:pathLst>
                <a:path w="15216" h="7709" extrusionOk="0">
                  <a:moveTo>
                    <a:pt x="14580" y="0"/>
                  </a:moveTo>
                  <a:lnTo>
                    <a:pt x="7864" y="760"/>
                  </a:lnTo>
                  <a:lnTo>
                    <a:pt x="1" y="7709"/>
                  </a:lnTo>
                  <a:lnTo>
                    <a:pt x="13416" y="7709"/>
                  </a:lnTo>
                  <a:lnTo>
                    <a:pt x="15215" y="4808"/>
                  </a:lnTo>
                  <a:lnTo>
                    <a:pt x="14580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60"/>
            <p:cNvSpPr/>
            <p:nvPr/>
          </p:nvSpPr>
          <p:spPr>
            <a:xfrm>
              <a:off x="3720225" y="1211725"/>
              <a:ext cx="347050" cy="85325"/>
            </a:xfrm>
            <a:custGeom>
              <a:avLst/>
              <a:gdLst/>
              <a:ahLst/>
              <a:cxnLst/>
              <a:rect l="l" t="t" r="r" b="b"/>
              <a:pathLst>
                <a:path w="13882" h="3413" extrusionOk="0">
                  <a:moveTo>
                    <a:pt x="3847" y="1"/>
                  </a:moveTo>
                  <a:lnTo>
                    <a:pt x="1" y="3413"/>
                  </a:lnTo>
                  <a:lnTo>
                    <a:pt x="13416" y="3413"/>
                  </a:lnTo>
                  <a:lnTo>
                    <a:pt x="13882" y="2637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60"/>
            <p:cNvSpPr/>
            <p:nvPr/>
          </p:nvSpPr>
          <p:spPr>
            <a:xfrm>
              <a:off x="3720225" y="1211725"/>
              <a:ext cx="347050" cy="85325"/>
            </a:xfrm>
            <a:custGeom>
              <a:avLst/>
              <a:gdLst/>
              <a:ahLst/>
              <a:cxnLst/>
              <a:rect l="l" t="t" r="r" b="b"/>
              <a:pathLst>
                <a:path w="13882" h="3413" extrusionOk="0">
                  <a:moveTo>
                    <a:pt x="3847" y="1"/>
                  </a:moveTo>
                  <a:lnTo>
                    <a:pt x="1" y="3413"/>
                  </a:lnTo>
                  <a:lnTo>
                    <a:pt x="13416" y="3413"/>
                  </a:lnTo>
                  <a:lnTo>
                    <a:pt x="13882" y="2637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60"/>
            <p:cNvSpPr/>
            <p:nvPr/>
          </p:nvSpPr>
          <p:spPr>
            <a:xfrm>
              <a:off x="3722175" y="1286950"/>
              <a:ext cx="9700" cy="10100"/>
            </a:xfrm>
            <a:custGeom>
              <a:avLst/>
              <a:gdLst/>
              <a:ahLst/>
              <a:cxnLst/>
              <a:rect l="l" t="t" r="r" b="b"/>
              <a:pathLst>
                <a:path w="388" h="404" extrusionOk="0">
                  <a:moveTo>
                    <a:pt x="388" y="0"/>
                  </a:moveTo>
                  <a:lnTo>
                    <a:pt x="0" y="326"/>
                  </a:lnTo>
                  <a:lnTo>
                    <a:pt x="0" y="404"/>
                  </a:lnTo>
                  <a:lnTo>
                    <a:pt x="388" y="404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60"/>
            <p:cNvSpPr/>
            <p:nvPr/>
          </p:nvSpPr>
          <p:spPr>
            <a:xfrm>
              <a:off x="4043600" y="1271450"/>
              <a:ext cx="9725" cy="25600"/>
            </a:xfrm>
            <a:custGeom>
              <a:avLst/>
              <a:gdLst/>
              <a:ahLst/>
              <a:cxnLst/>
              <a:rect l="l" t="t" r="r" b="b"/>
              <a:pathLst>
                <a:path w="389" h="1024" extrusionOk="0">
                  <a:moveTo>
                    <a:pt x="1" y="0"/>
                  </a:moveTo>
                  <a:lnTo>
                    <a:pt x="1" y="1024"/>
                  </a:lnTo>
                  <a:lnTo>
                    <a:pt x="388" y="1024"/>
                  </a:lnTo>
                  <a:lnTo>
                    <a:pt x="388" y="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60"/>
            <p:cNvSpPr/>
            <p:nvPr/>
          </p:nvSpPr>
          <p:spPr>
            <a:xfrm>
              <a:off x="3755900" y="1220650"/>
              <a:ext cx="263300" cy="76400"/>
            </a:xfrm>
            <a:custGeom>
              <a:avLst/>
              <a:gdLst/>
              <a:ahLst/>
              <a:cxnLst/>
              <a:rect l="l" t="t" r="r" b="b"/>
              <a:pathLst>
                <a:path w="10532" h="3056" extrusionOk="0">
                  <a:moveTo>
                    <a:pt x="3785" y="0"/>
                  </a:moveTo>
                  <a:lnTo>
                    <a:pt x="3785" y="1412"/>
                  </a:lnTo>
                  <a:lnTo>
                    <a:pt x="1598" y="1412"/>
                  </a:lnTo>
                  <a:lnTo>
                    <a:pt x="1598" y="373"/>
                  </a:lnTo>
                  <a:lnTo>
                    <a:pt x="1226" y="698"/>
                  </a:lnTo>
                  <a:lnTo>
                    <a:pt x="1226" y="1412"/>
                  </a:lnTo>
                  <a:lnTo>
                    <a:pt x="435" y="1412"/>
                  </a:lnTo>
                  <a:lnTo>
                    <a:pt x="0" y="1784"/>
                  </a:lnTo>
                  <a:lnTo>
                    <a:pt x="1226" y="1784"/>
                  </a:lnTo>
                  <a:lnTo>
                    <a:pt x="1226" y="3056"/>
                  </a:lnTo>
                  <a:lnTo>
                    <a:pt x="1598" y="3056"/>
                  </a:lnTo>
                  <a:lnTo>
                    <a:pt x="1598" y="1784"/>
                  </a:lnTo>
                  <a:lnTo>
                    <a:pt x="3785" y="1784"/>
                  </a:lnTo>
                  <a:lnTo>
                    <a:pt x="3785" y="3056"/>
                  </a:lnTo>
                  <a:lnTo>
                    <a:pt x="4172" y="3056"/>
                  </a:lnTo>
                  <a:lnTo>
                    <a:pt x="4172" y="1784"/>
                  </a:lnTo>
                  <a:lnTo>
                    <a:pt x="6359" y="1784"/>
                  </a:lnTo>
                  <a:lnTo>
                    <a:pt x="6359" y="3056"/>
                  </a:lnTo>
                  <a:lnTo>
                    <a:pt x="6732" y="3056"/>
                  </a:lnTo>
                  <a:lnTo>
                    <a:pt x="6732" y="1784"/>
                  </a:lnTo>
                  <a:lnTo>
                    <a:pt x="8949" y="1784"/>
                  </a:lnTo>
                  <a:lnTo>
                    <a:pt x="8949" y="3056"/>
                  </a:lnTo>
                  <a:lnTo>
                    <a:pt x="9306" y="3056"/>
                  </a:lnTo>
                  <a:lnTo>
                    <a:pt x="9306" y="1784"/>
                  </a:lnTo>
                  <a:lnTo>
                    <a:pt x="10531" y="1784"/>
                  </a:lnTo>
                  <a:lnTo>
                    <a:pt x="9306" y="1458"/>
                  </a:lnTo>
                  <a:lnTo>
                    <a:pt x="9306" y="1412"/>
                  </a:lnTo>
                  <a:lnTo>
                    <a:pt x="9120" y="1412"/>
                  </a:lnTo>
                  <a:lnTo>
                    <a:pt x="8949" y="1350"/>
                  </a:lnTo>
                  <a:lnTo>
                    <a:pt x="8949" y="1412"/>
                  </a:lnTo>
                  <a:lnTo>
                    <a:pt x="6732" y="1412"/>
                  </a:lnTo>
                  <a:lnTo>
                    <a:pt x="6732" y="776"/>
                  </a:lnTo>
                  <a:lnTo>
                    <a:pt x="6359" y="683"/>
                  </a:lnTo>
                  <a:lnTo>
                    <a:pt x="6359" y="1412"/>
                  </a:lnTo>
                  <a:lnTo>
                    <a:pt x="4172" y="1412"/>
                  </a:lnTo>
                  <a:lnTo>
                    <a:pt x="4172" y="93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60"/>
            <p:cNvSpPr/>
            <p:nvPr/>
          </p:nvSpPr>
          <p:spPr>
            <a:xfrm>
              <a:off x="3772575" y="1188075"/>
              <a:ext cx="322225" cy="100450"/>
            </a:xfrm>
            <a:custGeom>
              <a:avLst/>
              <a:gdLst/>
              <a:ahLst/>
              <a:cxnLst/>
              <a:rect l="l" t="t" r="r" b="b"/>
              <a:pathLst>
                <a:path w="12889" h="4018" extrusionOk="0">
                  <a:moveTo>
                    <a:pt x="2358" y="0"/>
                  </a:moveTo>
                  <a:lnTo>
                    <a:pt x="0" y="2141"/>
                  </a:lnTo>
                  <a:lnTo>
                    <a:pt x="11788" y="4017"/>
                  </a:lnTo>
                  <a:lnTo>
                    <a:pt x="12889" y="2342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60"/>
            <p:cNvSpPr/>
            <p:nvPr/>
          </p:nvSpPr>
          <p:spPr>
            <a:xfrm>
              <a:off x="4351075" y="898500"/>
              <a:ext cx="421900" cy="287650"/>
            </a:xfrm>
            <a:custGeom>
              <a:avLst/>
              <a:gdLst/>
              <a:ahLst/>
              <a:cxnLst/>
              <a:rect l="l" t="t" r="r" b="b"/>
              <a:pathLst>
                <a:path w="16876" h="11506" extrusionOk="0">
                  <a:moveTo>
                    <a:pt x="4116" y="1"/>
                  </a:moveTo>
                  <a:cubicBezTo>
                    <a:pt x="3797" y="1"/>
                    <a:pt x="3556" y="58"/>
                    <a:pt x="3475" y="199"/>
                  </a:cubicBezTo>
                  <a:cubicBezTo>
                    <a:pt x="3146" y="734"/>
                    <a:pt x="3894" y="1438"/>
                    <a:pt x="5004" y="1979"/>
                  </a:cubicBezTo>
                  <a:lnTo>
                    <a:pt x="5004" y="1979"/>
                  </a:lnTo>
                  <a:cubicBezTo>
                    <a:pt x="4751" y="1967"/>
                    <a:pt x="4497" y="1961"/>
                    <a:pt x="4243" y="1961"/>
                  </a:cubicBezTo>
                  <a:cubicBezTo>
                    <a:pt x="3644" y="1961"/>
                    <a:pt x="3040" y="1993"/>
                    <a:pt x="2436" y="2045"/>
                  </a:cubicBezTo>
                  <a:cubicBezTo>
                    <a:pt x="606" y="2216"/>
                    <a:pt x="1" y="3394"/>
                    <a:pt x="1133" y="3689"/>
                  </a:cubicBezTo>
                  <a:cubicBezTo>
                    <a:pt x="1760" y="3850"/>
                    <a:pt x="2559" y="3882"/>
                    <a:pt x="3218" y="3905"/>
                  </a:cubicBezTo>
                  <a:lnTo>
                    <a:pt x="3218" y="3905"/>
                  </a:lnTo>
                  <a:cubicBezTo>
                    <a:pt x="2505" y="3992"/>
                    <a:pt x="1739" y="4141"/>
                    <a:pt x="1226" y="4418"/>
                  </a:cubicBezTo>
                  <a:cubicBezTo>
                    <a:pt x="512" y="4806"/>
                    <a:pt x="78" y="5690"/>
                    <a:pt x="1071" y="5922"/>
                  </a:cubicBezTo>
                  <a:cubicBezTo>
                    <a:pt x="1314" y="5983"/>
                    <a:pt x="1589" y="6005"/>
                    <a:pt x="1873" y="6005"/>
                  </a:cubicBezTo>
                  <a:cubicBezTo>
                    <a:pt x="2589" y="6005"/>
                    <a:pt x="3363" y="5867"/>
                    <a:pt x="3822" y="5867"/>
                  </a:cubicBezTo>
                  <a:cubicBezTo>
                    <a:pt x="3925" y="5867"/>
                    <a:pt x="4013" y="5874"/>
                    <a:pt x="4080" y="5891"/>
                  </a:cubicBezTo>
                  <a:cubicBezTo>
                    <a:pt x="4560" y="6000"/>
                    <a:pt x="7631" y="7380"/>
                    <a:pt x="7445" y="7675"/>
                  </a:cubicBezTo>
                  <a:cubicBezTo>
                    <a:pt x="7443" y="7679"/>
                    <a:pt x="7439" y="7681"/>
                    <a:pt x="7432" y="7681"/>
                  </a:cubicBezTo>
                  <a:cubicBezTo>
                    <a:pt x="7277" y="7681"/>
                    <a:pt x="5856" y="6681"/>
                    <a:pt x="4607" y="6636"/>
                  </a:cubicBezTo>
                  <a:cubicBezTo>
                    <a:pt x="4597" y="6636"/>
                    <a:pt x="4586" y="6636"/>
                    <a:pt x="4576" y="6636"/>
                  </a:cubicBezTo>
                  <a:cubicBezTo>
                    <a:pt x="3284" y="6636"/>
                    <a:pt x="3013" y="7599"/>
                    <a:pt x="3475" y="7830"/>
                  </a:cubicBezTo>
                  <a:cubicBezTo>
                    <a:pt x="4250" y="8233"/>
                    <a:pt x="5786" y="9660"/>
                    <a:pt x="6794" y="10017"/>
                  </a:cubicBezTo>
                  <a:cubicBezTo>
                    <a:pt x="7290" y="10188"/>
                    <a:pt x="9958" y="11506"/>
                    <a:pt x="9958" y="11506"/>
                  </a:cubicBezTo>
                  <a:lnTo>
                    <a:pt x="14564" y="10312"/>
                  </a:lnTo>
                  <a:lnTo>
                    <a:pt x="16875" y="6760"/>
                  </a:lnTo>
                  <a:cubicBezTo>
                    <a:pt x="16875" y="6760"/>
                    <a:pt x="13184" y="3053"/>
                    <a:pt x="11865" y="2247"/>
                  </a:cubicBezTo>
                  <a:cubicBezTo>
                    <a:pt x="11416" y="1968"/>
                    <a:pt x="9555" y="541"/>
                    <a:pt x="7275" y="324"/>
                  </a:cubicBezTo>
                  <a:cubicBezTo>
                    <a:pt x="7232" y="319"/>
                    <a:pt x="7192" y="317"/>
                    <a:pt x="7153" y="317"/>
                  </a:cubicBezTo>
                  <a:cubicBezTo>
                    <a:pt x="6811" y="317"/>
                    <a:pt x="6610" y="468"/>
                    <a:pt x="6507" y="579"/>
                  </a:cubicBezTo>
                  <a:lnTo>
                    <a:pt x="6507" y="579"/>
                  </a:lnTo>
                  <a:cubicBezTo>
                    <a:pt x="6455" y="554"/>
                    <a:pt x="6406" y="530"/>
                    <a:pt x="6360" y="510"/>
                  </a:cubicBezTo>
                  <a:cubicBezTo>
                    <a:pt x="5774" y="248"/>
                    <a:pt x="4778" y="1"/>
                    <a:pt x="4116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60"/>
            <p:cNvSpPr/>
            <p:nvPr/>
          </p:nvSpPr>
          <p:spPr>
            <a:xfrm>
              <a:off x="4514700" y="912400"/>
              <a:ext cx="111475" cy="55400"/>
            </a:xfrm>
            <a:custGeom>
              <a:avLst/>
              <a:gdLst/>
              <a:ahLst/>
              <a:cxnLst/>
              <a:rect l="l" t="t" r="r" b="b"/>
              <a:pathLst>
                <a:path w="4459" h="2216" extrusionOk="0">
                  <a:moveTo>
                    <a:pt x="1" y="0"/>
                  </a:moveTo>
                  <a:lnTo>
                    <a:pt x="1" y="16"/>
                  </a:lnTo>
                  <a:cubicBezTo>
                    <a:pt x="2063" y="776"/>
                    <a:pt x="3382" y="1582"/>
                    <a:pt x="4421" y="2203"/>
                  </a:cubicBezTo>
                  <a:cubicBezTo>
                    <a:pt x="4430" y="2212"/>
                    <a:pt x="4438" y="2215"/>
                    <a:pt x="4443" y="2215"/>
                  </a:cubicBezTo>
                  <a:cubicBezTo>
                    <a:pt x="4457" y="2215"/>
                    <a:pt x="4458" y="2193"/>
                    <a:pt x="4436" y="2172"/>
                  </a:cubicBezTo>
                  <a:cubicBezTo>
                    <a:pt x="3335" y="1225"/>
                    <a:pt x="1412" y="3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60"/>
            <p:cNvSpPr/>
            <p:nvPr/>
          </p:nvSpPr>
          <p:spPr>
            <a:xfrm>
              <a:off x="4477875" y="947675"/>
              <a:ext cx="109550" cy="45925"/>
            </a:xfrm>
            <a:custGeom>
              <a:avLst/>
              <a:gdLst/>
              <a:ahLst/>
              <a:cxnLst/>
              <a:rect l="l" t="t" r="r" b="b"/>
              <a:pathLst>
                <a:path w="4382" h="1837" extrusionOk="0">
                  <a:moveTo>
                    <a:pt x="0" y="1"/>
                  </a:moveTo>
                  <a:lnTo>
                    <a:pt x="0" y="16"/>
                  </a:lnTo>
                  <a:cubicBezTo>
                    <a:pt x="714" y="249"/>
                    <a:pt x="931" y="280"/>
                    <a:pt x="1427" y="466"/>
                  </a:cubicBezTo>
                  <a:cubicBezTo>
                    <a:pt x="2451" y="854"/>
                    <a:pt x="3459" y="1412"/>
                    <a:pt x="4343" y="1831"/>
                  </a:cubicBezTo>
                  <a:cubicBezTo>
                    <a:pt x="4351" y="1835"/>
                    <a:pt x="4357" y="1836"/>
                    <a:pt x="4363" y="1836"/>
                  </a:cubicBezTo>
                  <a:cubicBezTo>
                    <a:pt x="4379" y="1836"/>
                    <a:pt x="4382" y="1819"/>
                    <a:pt x="4358" y="1784"/>
                  </a:cubicBezTo>
                  <a:cubicBezTo>
                    <a:pt x="3878" y="1412"/>
                    <a:pt x="2342" y="512"/>
                    <a:pt x="1427" y="249"/>
                  </a:cubicBezTo>
                  <a:cubicBezTo>
                    <a:pt x="729" y="78"/>
                    <a:pt x="636" y="9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60"/>
            <p:cNvSpPr/>
            <p:nvPr/>
          </p:nvSpPr>
          <p:spPr>
            <a:xfrm>
              <a:off x="4432125" y="991925"/>
              <a:ext cx="120150" cy="30675"/>
            </a:xfrm>
            <a:custGeom>
              <a:avLst/>
              <a:gdLst/>
              <a:ahLst/>
              <a:cxnLst/>
              <a:rect l="l" t="t" r="r" b="b"/>
              <a:pathLst>
                <a:path w="4806" h="1227" extrusionOk="0">
                  <a:moveTo>
                    <a:pt x="1392" y="0"/>
                  </a:moveTo>
                  <a:cubicBezTo>
                    <a:pt x="966" y="0"/>
                    <a:pt x="370" y="30"/>
                    <a:pt x="62" y="107"/>
                  </a:cubicBezTo>
                  <a:cubicBezTo>
                    <a:pt x="0" y="138"/>
                    <a:pt x="31" y="154"/>
                    <a:pt x="62" y="154"/>
                  </a:cubicBezTo>
                  <a:cubicBezTo>
                    <a:pt x="264" y="130"/>
                    <a:pt x="522" y="120"/>
                    <a:pt x="777" y="120"/>
                  </a:cubicBezTo>
                  <a:cubicBezTo>
                    <a:pt x="1191" y="120"/>
                    <a:pt x="1599" y="146"/>
                    <a:pt x="1753" y="185"/>
                  </a:cubicBezTo>
                  <a:cubicBezTo>
                    <a:pt x="2699" y="402"/>
                    <a:pt x="3831" y="945"/>
                    <a:pt x="4746" y="1224"/>
                  </a:cubicBezTo>
                  <a:cubicBezTo>
                    <a:pt x="4752" y="1226"/>
                    <a:pt x="4758" y="1227"/>
                    <a:pt x="4763" y="1227"/>
                  </a:cubicBezTo>
                  <a:cubicBezTo>
                    <a:pt x="4796" y="1227"/>
                    <a:pt x="4806" y="1189"/>
                    <a:pt x="4793" y="1162"/>
                  </a:cubicBezTo>
                  <a:cubicBezTo>
                    <a:pt x="4250" y="867"/>
                    <a:pt x="2730" y="169"/>
                    <a:pt x="1799" y="14"/>
                  </a:cubicBezTo>
                  <a:cubicBezTo>
                    <a:pt x="1713" y="5"/>
                    <a:pt x="1567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60"/>
            <p:cNvSpPr/>
            <p:nvPr/>
          </p:nvSpPr>
          <p:spPr>
            <a:xfrm>
              <a:off x="4600000" y="1067500"/>
              <a:ext cx="409875" cy="229550"/>
            </a:xfrm>
            <a:custGeom>
              <a:avLst/>
              <a:gdLst/>
              <a:ahLst/>
              <a:cxnLst/>
              <a:rect l="l" t="t" r="r" b="b"/>
              <a:pathLst>
                <a:path w="16395" h="9182" extrusionOk="0">
                  <a:moveTo>
                    <a:pt x="6934" y="0"/>
                  </a:moveTo>
                  <a:lnTo>
                    <a:pt x="978" y="264"/>
                  </a:lnTo>
                  <a:lnTo>
                    <a:pt x="1" y="4746"/>
                  </a:lnTo>
                  <a:lnTo>
                    <a:pt x="2684" y="9182"/>
                  </a:lnTo>
                  <a:lnTo>
                    <a:pt x="16394" y="9182"/>
                  </a:lnTo>
                  <a:lnTo>
                    <a:pt x="6934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60"/>
            <p:cNvSpPr/>
            <p:nvPr/>
          </p:nvSpPr>
          <p:spPr>
            <a:xfrm>
              <a:off x="4627150" y="1126025"/>
              <a:ext cx="382725" cy="171025"/>
            </a:xfrm>
            <a:custGeom>
              <a:avLst/>
              <a:gdLst/>
              <a:ahLst/>
              <a:cxnLst/>
              <a:rect l="l" t="t" r="r" b="b"/>
              <a:pathLst>
                <a:path w="15309" h="6841" extrusionOk="0">
                  <a:moveTo>
                    <a:pt x="8252" y="1"/>
                  </a:moveTo>
                  <a:lnTo>
                    <a:pt x="0" y="4204"/>
                  </a:lnTo>
                  <a:lnTo>
                    <a:pt x="1598" y="6841"/>
                  </a:lnTo>
                  <a:lnTo>
                    <a:pt x="15308" y="6841"/>
                  </a:lnTo>
                  <a:lnTo>
                    <a:pt x="8252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60"/>
            <p:cNvSpPr/>
            <p:nvPr/>
          </p:nvSpPr>
          <p:spPr>
            <a:xfrm>
              <a:off x="4627150" y="1126025"/>
              <a:ext cx="382725" cy="171025"/>
            </a:xfrm>
            <a:custGeom>
              <a:avLst/>
              <a:gdLst/>
              <a:ahLst/>
              <a:cxnLst/>
              <a:rect l="l" t="t" r="r" b="b"/>
              <a:pathLst>
                <a:path w="15309" h="6841" extrusionOk="0">
                  <a:moveTo>
                    <a:pt x="8252" y="1"/>
                  </a:moveTo>
                  <a:lnTo>
                    <a:pt x="0" y="4204"/>
                  </a:lnTo>
                  <a:lnTo>
                    <a:pt x="1598" y="6841"/>
                  </a:lnTo>
                  <a:lnTo>
                    <a:pt x="15308" y="6841"/>
                  </a:lnTo>
                  <a:lnTo>
                    <a:pt x="82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60"/>
            <p:cNvSpPr/>
            <p:nvPr/>
          </p:nvSpPr>
          <p:spPr>
            <a:xfrm>
              <a:off x="4639950" y="1126025"/>
              <a:ext cx="336975" cy="171800"/>
            </a:xfrm>
            <a:custGeom>
              <a:avLst/>
              <a:gdLst/>
              <a:ahLst/>
              <a:cxnLst/>
              <a:rect l="l" t="t" r="r" b="b"/>
              <a:pathLst>
                <a:path w="13479" h="6872" extrusionOk="0">
                  <a:moveTo>
                    <a:pt x="7740" y="1"/>
                  </a:moveTo>
                  <a:lnTo>
                    <a:pt x="7740" y="63"/>
                  </a:lnTo>
                  <a:lnTo>
                    <a:pt x="7802" y="63"/>
                  </a:lnTo>
                  <a:lnTo>
                    <a:pt x="8112" y="358"/>
                  </a:lnTo>
                  <a:lnTo>
                    <a:pt x="8127" y="373"/>
                  </a:lnTo>
                  <a:lnTo>
                    <a:pt x="8127" y="358"/>
                  </a:lnTo>
                  <a:lnTo>
                    <a:pt x="7802" y="47"/>
                  </a:lnTo>
                  <a:lnTo>
                    <a:pt x="7755" y="1"/>
                  </a:lnTo>
                  <a:close/>
                  <a:moveTo>
                    <a:pt x="7662" y="63"/>
                  </a:moveTo>
                  <a:lnTo>
                    <a:pt x="6933" y="435"/>
                  </a:lnTo>
                  <a:lnTo>
                    <a:pt x="7740" y="435"/>
                  </a:lnTo>
                  <a:lnTo>
                    <a:pt x="7740" y="63"/>
                  </a:lnTo>
                  <a:close/>
                  <a:moveTo>
                    <a:pt x="8127" y="373"/>
                  </a:moveTo>
                  <a:lnTo>
                    <a:pt x="8127" y="435"/>
                  </a:lnTo>
                  <a:lnTo>
                    <a:pt x="8189" y="435"/>
                  </a:lnTo>
                  <a:lnTo>
                    <a:pt x="8127" y="373"/>
                  </a:lnTo>
                  <a:close/>
                  <a:moveTo>
                    <a:pt x="5165" y="2994"/>
                  </a:moveTo>
                  <a:lnTo>
                    <a:pt x="5165" y="5197"/>
                  </a:lnTo>
                  <a:lnTo>
                    <a:pt x="2947" y="5197"/>
                  </a:lnTo>
                  <a:lnTo>
                    <a:pt x="2947" y="2994"/>
                  </a:lnTo>
                  <a:close/>
                  <a:moveTo>
                    <a:pt x="7740" y="2994"/>
                  </a:moveTo>
                  <a:lnTo>
                    <a:pt x="7740" y="5197"/>
                  </a:lnTo>
                  <a:lnTo>
                    <a:pt x="5537" y="5197"/>
                  </a:lnTo>
                  <a:lnTo>
                    <a:pt x="5537" y="2994"/>
                  </a:lnTo>
                  <a:close/>
                  <a:moveTo>
                    <a:pt x="10283" y="2994"/>
                  </a:moveTo>
                  <a:lnTo>
                    <a:pt x="10283" y="5197"/>
                  </a:lnTo>
                  <a:lnTo>
                    <a:pt x="8127" y="5197"/>
                  </a:lnTo>
                  <a:lnTo>
                    <a:pt x="8127" y="2994"/>
                  </a:lnTo>
                  <a:close/>
                  <a:moveTo>
                    <a:pt x="7740" y="435"/>
                  </a:moveTo>
                  <a:lnTo>
                    <a:pt x="7740" y="2622"/>
                  </a:lnTo>
                  <a:lnTo>
                    <a:pt x="5537" y="2622"/>
                  </a:lnTo>
                  <a:lnTo>
                    <a:pt x="5537" y="1133"/>
                  </a:lnTo>
                  <a:lnTo>
                    <a:pt x="5165" y="1319"/>
                  </a:lnTo>
                  <a:lnTo>
                    <a:pt x="5165" y="2622"/>
                  </a:lnTo>
                  <a:lnTo>
                    <a:pt x="2947" y="2622"/>
                  </a:lnTo>
                  <a:lnTo>
                    <a:pt x="2947" y="2420"/>
                  </a:lnTo>
                  <a:lnTo>
                    <a:pt x="2606" y="2622"/>
                  </a:lnTo>
                  <a:lnTo>
                    <a:pt x="2590" y="2622"/>
                  </a:lnTo>
                  <a:lnTo>
                    <a:pt x="1846" y="2994"/>
                  </a:lnTo>
                  <a:lnTo>
                    <a:pt x="2605" y="2994"/>
                  </a:lnTo>
                  <a:lnTo>
                    <a:pt x="2596" y="5197"/>
                  </a:lnTo>
                  <a:lnTo>
                    <a:pt x="373" y="5197"/>
                  </a:lnTo>
                  <a:lnTo>
                    <a:pt x="373" y="3739"/>
                  </a:lnTo>
                  <a:lnTo>
                    <a:pt x="0" y="3940"/>
                  </a:lnTo>
                  <a:lnTo>
                    <a:pt x="0" y="5088"/>
                  </a:lnTo>
                  <a:lnTo>
                    <a:pt x="62" y="5197"/>
                  </a:lnTo>
                  <a:lnTo>
                    <a:pt x="295" y="5569"/>
                  </a:lnTo>
                  <a:lnTo>
                    <a:pt x="373" y="5708"/>
                  </a:lnTo>
                  <a:lnTo>
                    <a:pt x="373" y="5569"/>
                  </a:lnTo>
                  <a:lnTo>
                    <a:pt x="2595" y="5569"/>
                  </a:lnTo>
                  <a:lnTo>
                    <a:pt x="2590" y="6841"/>
                  </a:lnTo>
                  <a:lnTo>
                    <a:pt x="2947" y="6841"/>
                  </a:lnTo>
                  <a:lnTo>
                    <a:pt x="2947" y="5569"/>
                  </a:lnTo>
                  <a:lnTo>
                    <a:pt x="5165" y="5569"/>
                  </a:lnTo>
                  <a:lnTo>
                    <a:pt x="5165" y="6841"/>
                  </a:lnTo>
                  <a:lnTo>
                    <a:pt x="5537" y="6841"/>
                  </a:lnTo>
                  <a:lnTo>
                    <a:pt x="5537" y="5569"/>
                  </a:lnTo>
                  <a:lnTo>
                    <a:pt x="7740" y="5569"/>
                  </a:lnTo>
                  <a:lnTo>
                    <a:pt x="7740" y="6841"/>
                  </a:lnTo>
                  <a:lnTo>
                    <a:pt x="8127" y="6841"/>
                  </a:lnTo>
                  <a:lnTo>
                    <a:pt x="8127" y="5569"/>
                  </a:lnTo>
                  <a:lnTo>
                    <a:pt x="10283" y="5569"/>
                  </a:lnTo>
                  <a:lnTo>
                    <a:pt x="10283" y="6872"/>
                  </a:lnTo>
                  <a:lnTo>
                    <a:pt x="10655" y="6872"/>
                  </a:lnTo>
                  <a:lnTo>
                    <a:pt x="10655" y="5569"/>
                  </a:lnTo>
                  <a:lnTo>
                    <a:pt x="12873" y="5569"/>
                  </a:lnTo>
                  <a:lnTo>
                    <a:pt x="12873" y="6872"/>
                  </a:lnTo>
                  <a:lnTo>
                    <a:pt x="13245" y="6872"/>
                  </a:lnTo>
                  <a:lnTo>
                    <a:pt x="13245" y="5569"/>
                  </a:lnTo>
                  <a:lnTo>
                    <a:pt x="13478" y="5569"/>
                  </a:lnTo>
                  <a:lnTo>
                    <a:pt x="13245" y="5352"/>
                  </a:lnTo>
                  <a:lnTo>
                    <a:pt x="13090" y="5197"/>
                  </a:lnTo>
                  <a:lnTo>
                    <a:pt x="12873" y="4980"/>
                  </a:lnTo>
                  <a:lnTo>
                    <a:pt x="12873" y="5197"/>
                  </a:lnTo>
                  <a:lnTo>
                    <a:pt x="10655" y="5197"/>
                  </a:lnTo>
                  <a:lnTo>
                    <a:pt x="10655" y="2994"/>
                  </a:lnTo>
                  <a:lnTo>
                    <a:pt x="10826" y="2994"/>
                  </a:lnTo>
                  <a:lnTo>
                    <a:pt x="10671" y="2839"/>
                  </a:lnTo>
                  <a:lnTo>
                    <a:pt x="10438" y="2622"/>
                  </a:lnTo>
                  <a:lnTo>
                    <a:pt x="10283" y="2482"/>
                  </a:lnTo>
                  <a:lnTo>
                    <a:pt x="10283" y="2622"/>
                  </a:lnTo>
                  <a:lnTo>
                    <a:pt x="8127" y="2622"/>
                  </a:lnTo>
                  <a:lnTo>
                    <a:pt x="8127" y="4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60"/>
            <p:cNvSpPr/>
            <p:nvPr/>
          </p:nvSpPr>
          <p:spPr>
            <a:xfrm>
              <a:off x="4610875" y="1115575"/>
              <a:ext cx="286550" cy="162100"/>
            </a:xfrm>
            <a:custGeom>
              <a:avLst/>
              <a:gdLst/>
              <a:ahLst/>
              <a:cxnLst/>
              <a:rect l="l" t="t" r="r" b="b"/>
              <a:pathLst>
                <a:path w="11462" h="6484" extrusionOk="0">
                  <a:moveTo>
                    <a:pt x="8747" y="0"/>
                  </a:moveTo>
                  <a:lnTo>
                    <a:pt x="0" y="4374"/>
                  </a:lnTo>
                  <a:lnTo>
                    <a:pt x="1442" y="6483"/>
                  </a:lnTo>
                  <a:lnTo>
                    <a:pt x="11462" y="2420"/>
                  </a:lnTo>
                  <a:lnTo>
                    <a:pt x="87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6" name="Google Shape;4826;p60"/>
          <p:cNvGrpSpPr/>
          <p:nvPr/>
        </p:nvGrpSpPr>
        <p:grpSpPr>
          <a:xfrm>
            <a:off x="6149539" y="2279947"/>
            <a:ext cx="2290061" cy="2328934"/>
            <a:chOff x="5172925" y="2821025"/>
            <a:chExt cx="968600" cy="985000"/>
          </a:xfrm>
        </p:grpSpPr>
        <p:sp>
          <p:nvSpPr>
            <p:cNvPr id="4827" name="Google Shape;4827;p60"/>
            <p:cNvSpPr/>
            <p:nvPr/>
          </p:nvSpPr>
          <p:spPr>
            <a:xfrm>
              <a:off x="6033700" y="3573250"/>
              <a:ext cx="62850" cy="27550"/>
            </a:xfrm>
            <a:custGeom>
              <a:avLst/>
              <a:gdLst/>
              <a:ahLst/>
              <a:cxnLst/>
              <a:rect l="l" t="t" r="r" b="b"/>
              <a:pathLst>
                <a:path w="2514" h="1102" extrusionOk="0">
                  <a:moveTo>
                    <a:pt x="1241" y="0"/>
                  </a:moveTo>
                  <a:cubicBezTo>
                    <a:pt x="838" y="0"/>
                    <a:pt x="435" y="16"/>
                    <a:pt x="32" y="16"/>
                  </a:cubicBezTo>
                  <a:lnTo>
                    <a:pt x="0" y="16"/>
                  </a:lnTo>
                  <a:lnTo>
                    <a:pt x="0" y="31"/>
                  </a:lnTo>
                  <a:cubicBezTo>
                    <a:pt x="0" y="217"/>
                    <a:pt x="32" y="388"/>
                    <a:pt x="32" y="559"/>
                  </a:cubicBezTo>
                  <a:lnTo>
                    <a:pt x="47" y="1070"/>
                  </a:lnTo>
                  <a:lnTo>
                    <a:pt x="32" y="543"/>
                  </a:lnTo>
                  <a:cubicBezTo>
                    <a:pt x="47" y="362"/>
                    <a:pt x="47" y="225"/>
                    <a:pt x="47" y="47"/>
                  </a:cubicBezTo>
                  <a:lnTo>
                    <a:pt x="47" y="47"/>
                  </a:lnTo>
                  <a:cubicBezTo>
                    <a:pt x="445" y="48"/>
                    <a:pt x="843" y="78"/>
                    <a:pt x="1241" y="78"/>
                  </a:cubicBezTo>
                  <a:lnTo>
                    <a:pt x="2435" y="78"/>
                  </a:lnTo>
                  <a:lnTo>
                    <a:pt x="2435" y="1024"/>
                  </a:lnTo>
                  <a:lnTo>
                    <a:pt x="1862" y="1024"/>
                  </a:lnTo>
                  <a:lnTo>
                    <a:pt x="1272" y="1039"/>
                  </a:lnTo>
                  <a:lnTo>
                    <a:pt x="47" y="1070"/>
                  </a:lnTo>
                  <a:lnTo>
                    <a:pt x="1226" y="1086"/>
                  </a:lnTo>
                  <a:lnTo>
                    <a:pt x="1846" y="1101"/>
                  </a:lnTo>
                  <a:lnTo>
                    <a:pt x="2513" y="1101"/>
                  </a:lnTo>
                  <a:lnTo>
                    <a:pt x="2513" y="1070"/>
                  </a:lnTo>
                  <a:lnTo>
                    <a:pt x="2513" y="3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60"/>
            <p:cNvSpPr/>
            <p:nvPr/>
          </p:nvSpPr>
          <p:spPr>
            <a:xfrm>
              <a:off x="6067825" y="3605800"/>
              <a:ext cx="62450" cy="27575"/>
            </a:xfrm>
            <a:custGeom>
              <a:avLst/>
              <a:gdLst/>
              <a:ahLst/>
              <a:cxnLst/>
              <a:rect l="l" t="t" r="r" b="b"/>
              <a:pathLst>
                <a:path w="2498" h="1103" extrusionOk="0">
                  <a:moveTo>
                    <a:pt x="1241" y="1"/>
                  </a:moveTo>
                  <a:cubicBezTo>
                    <a:pt x="838" y="1"/>
                    <a:pt x="419" y="16"/>
                    <a:pt x="16" y="16"/>
                  </a:cubicBezTo>
                  <a:lnTo>
                    <a:pt x="0" y="16"/>
                  </a:lnTo>
                  <a:lnTo>
                    <a:pt x="0" y="32"/>
                  </a:lnTo>
                  <a:cubicBezTo>
                    <a:pt x="0" y="203"/>
                    <a:pt x="16" y="389"/>
                    <a:pt x="16" y="559"/>
                  </a:cubicBezTo>
                  <a:lnTo>
                    <a:pt x="31" y="1056"/>
                  </a:lnTo>
                  <a:lnTo>
                    <a:pt x="16" y="544"/>
                  </a:lnTo>
                  <a:cubicBezTo>
                    <a:pt x="31" y="363"/>
                    <a:pt x="31" y="212"/>
                    <a:pt x="31" y="48"/>
                  </a:cubicBezTo>
                  <a:lnTo>
                    <a:pt x="31" y="48"/>
                  </a:lnTo>
                  <a:cubicBezTo>
                    <a:pt x="430" y="48"/>
                    <a:pt x="843" y="79"/>
                    <a:pt x="1241" y="79"/>
                  </a:cubicBezTo>
                  <a:lnTo>
                    <a:pt x="2420" y="79"/>
                  </a:lnTo>
                  <a:lnTo>
                    <a:pt x="2420" y="1025"/>
                  </a:lnTo>
                  <a:lnTo>
                    <a:pt x="1861" y="1025"/>
                  </a:lnTo>
                  <a:lnTo>
                    <a:pt x="1257" y="1040"/>
                  </a:lnTo>
                  <a:lnTo>
                    <a:pt x="31" y="1056"/>
                  </a:lnTo>
                  <a:lnTo>
                    <a:pt x="1210" y="1087"/>
                  </a:lnTo>
                  <a:lnTo>
                    <a:pt x="1830" y="1102"/>
                  </a:lnTo>
                  <a:lnTo>
                    <a:pt x="2497" y="1102"/>
                  </a:lnTo>
                  <a:lnTo>
                    <a:pt x="2497" y="1056"/>
                  </a:lnTo>
                  <a:lnTo>
                    <a:pt x="2497" y="32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60"/>
            <p:cNvSpPr/>
            <p:nvPr/>
          </p:nvSpPr>
          <p:spPr>
            <a:xfrm>
              <a:off x="6000750" y="3606600"/>
              <a:ext cx="61275" cy="25600"/>
            </a:xfrm>
            <a:custGeom>
              <a:avLst/>
              <a:gdLst/>
              <a:ahLst/>
              <a:cxnLst/>
              <a:rect l="l" t="t" r="r" b="b"/>
              <a:pathLst>
                <a:path w="2451" h="1024" extrusionOk="0">
                  <a:moveTo>
                    <a:pt x="0" y="0"/>
                  </a:moveTo>
                  <a:lnTo>
                    <a:pt x="0" y="1024"/>
                  </a:lnTo>
                  <a:lnTo>
                    <a:pt x="2451" y="1024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60"/>
            <p:cNvSpPr/>
            <p:nvPr/>
          </p:nvSpPr>
          <p:spPr>
            <a:xfrm>
              <a:off x="5797575" y="2987750"/>
              <a:ext cx="62825" cy="27550"/>
            </a:xfrm>
            <a:custGeom>
              <a:avLst/>
              <a:gdLst/>
              <a:ahLst/>
              <a:cxnLst/>
              <a:rect l="l" t="t" r="r" b="b"/>
              <a:pathLst>
                <a:path w="2513" h="1102" extrusionOk="0">
                  <a:moveTo>
                    <a:pt x="1241" y="1"/>
                  </a:moveTo>
                  <a:cubicBezTo>
                    <a:pt x="838" y="1"/>
                    <a:pt x="434" y="16"/>
                    <a:pt x="31" y="16"/>
                  </a:cubicBezTo>
                  <a:lnTo>
                    <a:pt x="0" y="16"/>
                  </a:lnTo>
                  <a:lnTo>
                    <a:pt x="0" y="32"/>
                  </a:lnTo>
                  <a:cubicBezTo>
                    <a:pt x="0" y="218"/>
                    <a:pt x="31" y="388"/>
                    <a:pt x="31" y="559"/>
                  </a:cubicBezTo>
                  <a:lnTo>
                    <a:pt x="47" y="1071"/>
                  </a:lnTo>
                  <a:lnTo>
                    <a:pt x="31" y="544"/>
                  </a:lnTo>
                  <a:cubicBezTo>
                    <a:pt x="46" y="383"/>
                    <a:pt x="47" y="235"/>
                    <a:pt x="47" y="63"/>
                  </a:cubicBezTo>
                  <a:lnTo>
                    <a:pt x="47" y="63"/>
                  </a:lnTo>
                  <a:cubicBezTo>
                    <a:pt x="445" y="63"/>
                    <a:pt x="843" y="78"/>
                    <a:pt x="1256" y="78"/>
                  </a:cubicBezTo>
                  <a:lnTo>
                    <a:pt x="2435" y="78"/>
                  </a:lnTo>
                  <a:lnTo>
                    <a:pt x="2435" y="1024"/>
                  </a:lnTo>
                  <a:lnTo>
                    <a:pt x="1877" y="1024"/>
                  </a:lnTo>
                  <a:lnTo>
                    <a:pt x="1272" y="1040"/>
                  </a:lnTo>
                  <a:lnTo>
                    <a:pt x="47" y="1071"/>
                  </a:lnTo>
                  <a:lnTo>
                    <a:pt x="1225" y="1086"/>
                  </a:lnTo>
                  <a:lnTo>
                    <a:pt x="1846" y="1102"/>
                  </a:lnTo>
                  <a:lnTo>
                    <a:pt x="2513" y="1102"/>
                  </a:lnTo>
                  <a:lnTo>
                    <a:pt x="2513" y="1071"/>
                  </a:lnTo>
                  <a:lnTo>
                    <a:pt x="2513" y="32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60"/>
            <p:cNvSpPr/>
            <p:nvPr/>
          </p:nvSpPr>
          <p:spPr>
            <a:xfrm>
              <a:off x="5831675" y="3020325"/>
              <a:ext cx="62475" cy="27550"/>
            </a:xfrm>
            <a:custGeom>
              <a:avLst/>
              <a:gdLst/>
              <a:ahLst/>
              <a:cxnLst/>
              <a:rect l="l" t="t" r="r" b="b"/>
              <a:pathLst>
                <a:path w="2499" h="1102" extrusionOk="0">
                  <a:moveTo>
                    <a:pt x="1242" y="1"/>
                  </a:moveTo>
                  <a:cubicBezTo>
                    <a:pt x="839" y="1"/>
                    <a:pt x="435" y="16"/>
                    <a:pt x="17" y="16"/>
                  </a:cubicBezTo>
                  <a:lnTo>
                    <a:pt x="1" y="16"/>
                  </a:lnTo>
                  <a:lnTo>
                    <a:pt x="1" y="32"/>
                  </a:lnTo>
                  <a:cubicBezTo>
                    <a:pt x="1" y="202"/>
                    <a:pt x="17" y="388"/>
                    <a:pt x="17" y="559"/>
                  </a:cubicBezTo>
                  <a:lnTo>
                    <a:pt x="48" y="1055"/>
                  </a:lnTo>
                  <a:lnTo>
                    <a:pt x="17" y="543"/>
                  </a:lnTo>
                  <a:cubicBezTo>
                    <a:pt x="47" y="363"/>
                    <a:pt x="47" y="212"/>
                    <a:pt x="48" y="47"/>
                  </a:cubicBezTo>
                  <a:lnTo>
                    <a:pt x="48" y="47"/>
                  </a:lnTo>
                  <a:cubicBezTo>
                    <a:pt x="455" y="49"/>
                    <a:pt x="848" y="78"/>
                    <a:pt x="1242" y="78"/>
                  </a:cubicBezTo>
                  <a:lnTo>
                    <a:pt x="2420" y="78"/>
                  </a:lnTo>
                  <a:lnTo>
                    <a:pt x="2420" y="1024"/>
                  </a:lnTo>
                  <a:lnTo>
                    <a:pt x="1862" y="1024"/>
                  </a:lnTo>
                  <a:lnTo>
                    <a:pt x="1257" y="1040"/>
                  </a:lnTo>
                  <a:lnTo>
                    <a:pt x="48" y="1055"/>
                  </a:lnTo>
                  <a:lnTo>
                    <a:pt x="1226" y="1086"/>
                  </a:lnTo>
                  <a:lnTo>
                    <a:pt x="1847" y="1102"/>
                  </a:lnTo>
                  <a:lnTo>
                    <a:pt x="2498" y="1102"/>
                  </a:lnTo>
                  <a:lnTo>
                    <a:pt x="2498" y="1055"/>
                  </a:lnTo>
                  <a:lnTo>
                    <a:pt x="2498" y="32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60"/>
            <p:cNvSpPr/>
            <p:nvPr/>
          </p:nvSpPr>
          <p:spPr>
            <a:xfrm>
              <a:off x="5764600" y="3021100"/>
              <a:ext cx="61300" cy="25625"/>
            </a:xfrm>
            <a:custGeom>
              <a:avLst/>
              <a:gdLst/>
              <a:ahLst/>
              <a:cxnLst/>
              <a:rect l="l" t="t" r="r" b="b"/>
              <a:pathLst>
                <a:path w="2452" h="1025" extrusionOk="0">
                  <a:moveTo>
                    <a:pt x="1" y="1"/>
                  </a:moveTo>
                  <a:lnTo>
                    <a:pt x="1" y="1024"/>
                  </a:lnTo>
                  <a:lnTo>
                    <a:pt x="2451" y="1024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60"/>
            <p:cNvSpPr/>
            <p:nvPr/>
          </p:nvSpPr>
          <p:spPr>
            <a:xfrm>
              <a:off x="5215950" y="3606600"/>
              <a:ext cx="61300" cy="25600"/>
            </a:xfrm>
            <a:custGeom>
              <a:avLst/>
              <a:gdLst/>
              <a:ahLst/>
              <a:cxnLst/>
              <a:rect l="l" t="t" r="r" b="b"/>
              <a:pathLst>
                <a:path w="2452" h="1024" extrusionOk="0">
                  <a:moveTo>
                    <a:pt x="1" y="0"/>
                  </a:moveTo>
                  <a:lnTo>
                    <a:pt x="1" y="1024"/>
                  </a:lnTo>
                  <a:lnTo>
                    <a:pt x="2451" y="1024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60"/>
            <p:cNvSpPr/>
            <p:nvPr/>
          </p:nvSpPr>
          <p:spPr>
            <a:xfrm>
              <a:off x="5215950" y="2821800"/>
              <a:ext cx="61300" cy="26000"/>
            </a:xfrm>
            <a:custGeom>
              <a:avLst/>
              <a:gdLst/>
              <a:ahLst/>
              <a:cxnLst/>
              <a:rect l="l" t="t" r="r" b="b"/>
              <a:pathLst>
                <a:path w="2452" h="1040" extrusionOk="0">
                  <a:moveTo>
                    <a:pt x="1" y="1"/>
                  </a:moveTo>
                  <a:lnTo>
                    <a:pt x="1" y="1040"/>
                  </a:lnTo>
                  <a:lnTo>
                    <a:pt x="2451" y="1040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60"/>
            <p:cNvSpPr/>
            <p:nvPr/>
          </p:nvSpPr>
          <p:spPr>
            <a:xfrm>
              <a:off x="5181450" y="2853200"/>
              <a:ext cx="62825" cy="27950"/>
            </a:xfrm>
            <a:custGeom>
              <a:avLst/>
              <a:gdLst/>
              <a:ahLst/>
              <a:cxnLst/>
              <a:rect l="l" t="t" r="r" b="b"/>
              <a:pathLst>
                <a:path w="2513" h="1118" extrusionOk="0">
                  <a:moveTo>
                    <a:pt x="1257" y="1"/>
                  </a:moveTo>
                  <a:cubicBezTo>
                    <a:pt x="853" y="1"/>
                    <a:pt x="435" y="32"/>
                    <a:pt x="31" y="32"/>
                  </a:cubicBezTo>
                  <a:lnTo>
                    <a:pt x="0" y="32"/>
                  </a:lnTo>
                  <a:lnTo>
                    <a:pt x="0" y="47"/>
                  </a:lnTo>
                  <a:cubicBezTo>
                    <a:pt x="0" y="218"/>
                    <a:pt x="16" y="404"/>
                    <a:pt x="16" y="575"/>
                  </a:cubicBezTo>
                  <a:lnTo>
                    <a:pt x="31" y="1071"/>
                  </a:lnTo>
                  <a:lnTo>
                    <a:pt x="31" y="559"/>
                  </a:lnTo>
                  <a:cubicBezTo>
                    <a:pt x="46" y="379"/>
                    <a:pt x="47" y="227"/>
                    <a:pt x="47" y="63"/>
                  </a:cubicBezTo>
                  <a:lnTo>
                    <a:pt x="47" y="63"/>
                  </a:lnTo>
                  <a:cubicBezTo>
                    <a:pt x="445" y="64"/>
                    <a:pt x="859" y="94"/>
                    <a:pt x="1257" y="94"/>
                  </a:cubicBezTo>
                  <a:lnTo>
                    <a:pt x="2435" y="94"/>
                  </a:lnTo>
                  <a:lnTo>
                    <a:pt x="2435" y="1040"/>
                  </a:lnTo>
                  <a:lnTo>
                    <a:pt x="1877" y="1040"/>
                  </a:lnTo>
                  <a:lnTo>
                    <a:pt x="1272" y="1056"/>
                  </a:lnTo>
                  <a:lnTo>
                    <a:pt x="31" y="1071"/>
                  </a:lnTo>
                  <a:lnTo>
                    <a:pt x="1226" y="1102"/>
                  </a:lnTo>
                  <a:lnTo>
                    <a:pt x="1846" y="1118"/>
                  </a:lnTo>
                  <a:lnTo>
                    <a:pt x="2513" y="1118"/>
                  </a:lnTo>
                  <a:lnTo>
                    <a:pt x="2513" y="1071"/>
                  </a:lnTo>
                  <a:lnTo>
                    <a:pt x="2513" y="47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60"/>
            <p:cNvSpPr/>
            <p:nvPr/>
          </p:nvSpPr>
          <p:spPr>
            <a:xfrm>
              <a:off x="6067825" y="2821025"/>
              <a:ext cx="62450" cy="27550"/>
            </a:xfrm>
            <a:custGeom>
              <a:avLst/>
              <a:gdLst/>
              <a:ahLst/>
              <a:cxnLst/>
              <a:rect l="l" t="t" r="r" b="b"/>
              <a:pathLst>
                <a:path w="2498" h="1102" extrusionOk="0">
                  <a:moveTo>
                    <a:pt x="1241" y="1"/>
                  </a:moveTo>
                  <a:cubicBezTo>
                    <a:pt x="838" y="1"/>
                    <a:pt x="419" y="16"/>
                    <a:pt x="16" y="16"/>
                  </a:cubicBezTo>
                  <a:lnTo>
                    <a:pt x="0" y="16"/>
                  </a:lnTo>
                  <a:lnTo>
                    <a:pt x="0" y="32"/>
                  </a:lnTo>
                  <a:cubicBezTo>
                    <a:pt x="0" y="202"/>
                    <a:pt x="16" y="388"/>
                    <a:pt x="16" y="559"/>
                  </a:cubicBezTo>
                  <a:lnTo>
                    <a:pt x="31" y="1071"/>
                  </a:lnTo>
                  <a:lnTo>
                    <a:pt x="16" y="543"/>
                  </a:lnTo>
                  <a:cubicBezTo>
                    <a:pt x="31" y="363"/>
                    <a:pt x="31" y="212"/>
                    <a:pt x="31" y="47"/>
                  </a:cubicBezTo>
                  <a:lnTo>
                    <a:pt x="31" y="47"/>
                  </a:lnTo>
                  <a:cubicBezTo>
                    <a:pt x="430" y="48"/>
                    <a:pt x="843" y="78"/>
                    <a:pt x="1241" y="78"/>
                  </a:cubicBezTo>
                  <a:lnTo>
                    <a:pt x="2420" y="78"/>
                  </a:lnTo>
                  <a:lnTo>
                    <a:pt x="2420" y="1024"/>
                  </a:lnTo>
                  <a:lnTo>
                    <a:pt x="1861" y="1024"/>
                  </a:lnTo>
                  <a:lnTo>
                    <a:pt x="1257" y="1040"/>
                  </a:lnTo>
                  <a:lnTo>
                    <a:pt x="31" y="1071"/>
                  </a:lnTo>
                  <a:lnTo>
                    <a:pt x="1210" y="1086"/>
                  </a:lnTo>
                  <a:lnTo>
                    <a:pt x="1830" y="1102"/>
                  </a:lnTo>
                  <a:lnTo>
                    <a:pt x="2497" y="1102"/>
                  </a:lnTo>
                  <a:lnTo>
                    <a:pt x="2497" y="1071"/>
                  </a:lnTo>
                  <a:lnTo>
                    <a:pt x="2497" y="32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60"/>
            <p:cNvSpPr/>
            <p:nvPr/>
          </p:nvSpPr>
          <p:spPr>
            <a:xfrm>
              <a:off x="5669225" y="3511200"/>
              <a:ext cx="61275" cy="25625"/>
            </a:xfrm>
            <a:custGeom>
              <a:avLst/>
              <a:gdLst/>
              <a:ahLst/>
              <a:cxnLst/>
              <a:rect l="l" t="t" r="r" b="b"/>
              <a:pathLst>
                <a:path w="2451" h="1025" extrusionOk="0">
                  <a:moveTo>
                    <a:pt x="0" y="1"/>
                  </a:moveTo>
                  <a:lnTo>
                    <a:pt x="0" y="1024"/>
                  </a:lnTo>
                  <a:lnTo>
                    <a:pt x="2451" y="1024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60"/>
            <p:cNvSpPr/>
            <p:nvPr/>
          </p:nvSpPr>
          <p:spPr>
            <a:xfrm>
              <a:off x="5634325" y="3477475"/>
              <a:ext cx="62850" cy="27925"/>
            </a:xfrm>
            <a:custGeom>
              <a:avLst/>
              <a:gdLst/>
              <a:ahLst/>
              <a:cxnLst/>
              <a:rect l="l" t="t" r="r" b="b"/>
              <a:pathLst>
                <a:path w="2514" h="1117" extrusionOk="0">
                  <a:moveTo>
                    <a:pt x="1" y="0"/>
                  </a:moveTo>
                  <a:lnTo>
                    <a:pt x="1" y="47"/>
                  </a:lnTo>
                  <a:lnTo>
                    <a:pt x="1" y="1070"/>
                  </a:lnTo>
                  <a:lnTo>
                    <a:pt x="1" y="1117"/>
                  </a:lnTo>
                  <a:lnTo>
                    <a:pt x="1272" y="1117"/>
                  </a:lnTo>
                  <a:cubicBezTo>
                    <a:pt x="1676" y="1117"/>
                    <a:pt x="2079" y="1086"/>
                    <a:pt x="2482" y="1086"/>
                  </a:cubicBezTo>
                  <a:lnTo>
                    <a:pt x="2513" y="1086"/>
                  </a:lnTo>
                  <a:lnTo>
                    <a:pt x="2513" y="1070"/>
                  </a:lnTo>
                  <a:cubicBezTo>
                    <a:pt x="2513" y="900"/>
                    <a:pt x="2482" y="729"/>
                    <a:pt x="2482" y="559"/>
                  </a:cubicBezTo>
                  <a:lnTo>
                    <a:pt x="2467" y="47"/>
                  </a:lnTo>
                  <a:lnTo>
                    <a:pt x="2482" y="574"/>
                  </a:lnTo>
                  <a:cubicBezTo>
                    <a:pt x="2467" y="740"/>
                    <a:pt x="2467" y="890"/>
                    <a:pt x="2467" y="1055"/>
                  </a:cubicBezTo>
                  <a:lnTo>
                    <a:pt x="2467" y="1055"/>
                  </a:lnTo>
                  <a:cubicBezTo>
                    <a:pt x="2069" y="1055"/>
                    <a:pt x="1670" y="1039"/>
                    <a:pt x="1272" y="1039"/>
                  </a:cubicBezTo>
                  <a:lnTo>
                    <a:pt x="78" y="1039"/>
                  </a:lnTo>
                  <a:lnTo>
                    <a:pt x="78" y="93"/>
                  </a:lnTo>
                  <a:lnTo>
                    <a:pt x="652" y="93"/>
                  </a:lnTo>
                  <a:lnTo>
                    <a:pt x="1241" y="62"/>
                  </a:lnTo>
                  <a:lnTo>
                    <a:pt x="2467" y="47"/>
                  </a:lnTo>
                  <a:lnTo>
                    <a:pt x="1288" y="3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60"/>
            <p:cNvSpPr/>
            <p:nvPr/>
          </p:nvSpPr>
          <p:spPr>
            <a:xfrm>
              <a:off x="5450150" y="2846225"/>
              <a:ext cx="560300" cy="423450"/>
            </a:xfrm>
            <a:custGeom>
              <a:avLst/>
              <a:gdLst/>
              <a:ahLst/>
              <a:cxnLst/>
              <a:rect l="l" t="t" r="r" b="b"/>
              <a:pathLst>
                <a:path w="22412" h="16938" extrusionOk="0">
                  <a:moveTo>
                    <a:pt x="22334" y="94"/>
                  </a:moveTo>
                  <a:lnTo>
                    <a:pt x="22334" y="16844"/>
                  </a:lnTo>
                  <a:lnTo>
                    <a:pt x="109" y="16844"/>
                  </a:lnTo>
                  <a:lnTo>
                    <a:pt x="109" y="94"/>
                  </a:lnTo>
                  <a:close/>
                  <a:moveTo>
                    <a:pt x="1" y="1"/>
                  </a:moveTo>
                  <a:lnTo>
                    <a:pt x="1" y="16937"/>
                  </a:lnTo>
                  <a:lnTo>
                    <a:pt x="22412" y="16937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60"/>
            <p:cNvSpPr/>
            <p:nvPr/>
          </p:nvSpPr>
          <p:spPr>
            <a:xfrm>
              <a:off x="5461000" y="2852825"/>
              <a:ext cx="10500" cy="10875"/>
            </a:xfrm>
            <a:custGeom>
              <a:avLst/>
              <a:gdLst/>
              <a:ahLst/>
              <a:cxnLst/>
              <a:rect l="l" t="t" r="r" b="b"/>
              <a:pathLst>
                <a:path w="420" h="435" extrusionOk="0">
                  <a:moveTo>
                    <a:pt x="218" y="0"/>
                  </a:moveTo>
                  <a:cubicBezTo>
                    <a:pt x="94" y="0"/>
                    <a:pt x="1" y="109"/>
                    <a:pt x="1" y="218"/>
                  </a:cubicBezTo>
                  <a:cubicBezTo>
                    <a:pt x="1" y="342"/>
                    <a:pt x="94" y="435"/>
                    <a:pt x="218" y="435"/>
                  </a:cubicBezTo>
                  <a:cubicBezTo>
                    <a:pt x="327" y="435"/>
                    <a:pt x="420" y="342"/>
                    <a:pt x="420" y="218"/>
                  </a:cubicBezTo>
                  <a:cubicBezTo>
                    <a:pt x="420" y="109"/>
                    <a:pt x="327" y="0"/>
                    <a:pt x="2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60"/>
            <p:cNvSpPr/>
            <p:nvPr/>
          </p:nvSpPr>
          <p:spPr>
            <a:xfrm>
              <a:off x="5482325" y="2852825"/>
              <a:ext cx="10500" cy="10875"/>
            </a:xfrm>
            <a:custGeom>
              <a:avLst/>
              <a:gdLst/>
              <a:ahLst/>
              <a:cxnLst/>
              <a:rect l="l" t="t" r="r" b="b"/>
              <a:pathLst>
                <a:path w="420" h="435" extrusionOk="0">
                  <a:moveTo>
                    <a:pt x="218" y="0"/>
                  </a:moveTo>
                  <a:cubicBezTo>
                    <a:pt x="94" y="0"/>
                    <a:pt x="1" y="109"/>
                    <a:pt x="1" y="218"/>
                  </a:cubicBezTo>
                  <a:cubicBezTo>
                    <a:pt x="1" y="342"/>
                    <a:pt x="94" y="435"/>
                    <a:pt x="218" y="435"/>
                  </a:cubicBezTo>
                  <a:cubicBezTo>
                    <a:pt x="327" y="435"/>
                    <a:pt x="420" y="342"/>
                    <a:pt x="420" y="218"/>
                  </a:cubicBezTo>
                  <a:cubicBezTo>
                    <a:pt x="420" y="109"/>
                    <a:pt x="327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60"/>
            <p:cNvSpPr/>
            <p:nvPr/>
          </p:nvSpPr>
          <p:spPr>
            <a:xfrm>
              <a:off x="5504050" y="2852825"/>
              <a:ext cx="10875" cy="10875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18" y="0"/>
                  </a:moveTo>
                  <a:cubicBezTo>
                    <a:pt x="93" y="0"/>
                    <a:pt x="0" y="109"/>
                    <a:pt x="0" y="218"/>
                  </a:cubicBezTo>
                  <a:cubicBezTo>
                    <a:pt x="0" y="342"/>
                    <a:pt x="93" y="435"/>
                    <a:pt x="218" y="435"/>
                  </a:cubicBezTo>
                  <a:cubicBezTo>
                    <a:pt x="326" y="435"/>
                    <a:pt x="435" y="342"/>
                    <a:pt x="435" y="218"/>
                  </a:cubicBezTo>
                  <a:cubicBezTo>
                    <a:pt x="435" y="109"/>
                    <a:pt x="326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60"/>
            <p:cNvSpPr/>
            <p:nvPr/>
          </p:nvSpPr>
          <p:spPr>
            <a:xfrm>
              <a:off x="5451700" y="2867550"/>
              <a:ext cx="557975" cy="2350"/>
            </a:xfrm>
            <a:custGeom>
              <a:avLst/>
              <a:gdLst/>
              <a:ahLst/>
              <a:cxnLst/>
              <a:rect l="l" t="t" r="r" b="b"/>
              <a:pathLst>
                <a:path w="22319" h="94" extrusionOk="0">
                  <a:moveTo>
                    <a:pt x="1" y="1"/>
                  </a:moveTo>
                  <a:lnTo>
                    <a:pt x="1" y="94"/>
                  </a:lnTo>
                  <a:lnTo>
                    <a:pt x="22319" y="94"/>
                  </a:lnTo>
                  <a:lnTo>
                    <a:pt x="223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60"/>
            <p:cNvSpPr/>
            <p:nvPr/>
          </p:nvSpPr>
          <p:spPr>
            <a:xfrm>
              <a:off x="5172925" y="2862900"/>
              <a:ext cx="164800" cy="164825"/>
            </a:xfrm>
            <a:custGeom>
              <a:avLst/>
              <a:gdLst/>
              <a:ahLst/>
              <a:cxnLst/>
              <a:rect l="l" t="t" r="r" b="b"/>
              <a:pathLst>
                <a:path w="6592" h="6593" extrusionOk="0">
                  <a:moveTo>
                    <a:pt x="3304" y="1"/>
                  </a:moveTo>
                  <a:cubicBezTo>
                    <a:pt x="1474" y="1"/>
                    <a:pt x="0" y="1490"/>
                    <a:pt x="0" y="3304"/>
                  </a:cubicBezTo>
                  <a:cubicBezTo>
                    <a:pt x="0" y="5119"/>
                    <a:pt x="1474" y="6592"/>
                    <a:pt x="3304" y="6592"/>
                  </a:cubicBezTo>
                  <a:cubicBezTo>
                    <a:pt x="5118" y="6592"/>
                    <a:pt x="6592" y="5119"/>
                    <a:pt x="6592" y="3304"/>
                  </a:cubicBezTo>
                  <a:cubicBezTo>
                    <a:pt x="6592" y="1490"/>
                    <a:pt x="5118" y="1"/>
                    <a:pt x="3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60"/>
            <p:cNvSpPr/>
            <p:nvPr/>
          </p:nvSpPr>
          <p:spPr>
            <a:xfrm>
              <a:off x="5180675" y="2868725"/>
              <a:ext cx="157050" cy="157450"/>
            </a:xfrm>
            <a:custGeom>
              <a:avLst/>
              <a:gdLst/>
              <a:ahLst/>
              <a:cxnLst/>
              <a:rect l="l" t="t" r="r" b="b"/>
              <a:pathLst>
                <a:path w="6282" h="6298" extrusionOk="0">
                  <a:moveTo>
                    <a:pt x="3149" y="0"/>
                  </a:moveTo>
                  <a:cubicBezTo>
                    <a:pt x="1412" y="0"/>
                    <a:pt x="0" y="1412"/>
                    <a:pt x="0" y="3149"/>
                  </a:cubicBezTo>
                  <a:cubicBezTo>
                    <a:pt x="0" y="4886"/>
                    <a:pt x="1412" y="6297"/>
                    <a:pt x="3149" y="6297"/>
                  </a:cubicBezTo>
                  <a:cubicBezTo>
                    <a:pt x="4886" y="6297"/>
                    <a:pt x="6282" y="4886"/>
                    <a:pt x="6282" y="3149"/>
                  </a:cubicBezTo>
                  <a:cubicBezTo>
                    <a:pt x="6282" y="1412"/>
                    <a:pt x="4886" y="0"/>
                    <a:pt x="3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60"/>
            <p:cNvSpPr/>
            <p:nvPr/>
          </p:nvSpPr>
          <p:spPr>
            <a:xfrm>
              <a:off x="5185725" y="2873750"/>
              <a:ext cx="147350" cy="147375"/>
            </a:xfrm>
            <a:custGeom>
              <a:avLst/>
              <a:gdLst/>
              <a:ahLst/>
              <a:cxnLst/>
              <a:rect l="l" t="t" r="r" b="b"/>
              <a:pathLst>
                <a:path w="5894" h="5895" extrusionOk="0">
                  <a:moveTo>
                    <a:pt x="2947" y="1"/>
                  </a:moveTo>
                  <a:cubicBezTo>
                    <a:pt x="1318" y="1"/>
                    <a:pt x="0" y="1319"/>
                    <a:pt x="0" y="2948"/>
                  </a:cubicBezTo>
                  <a:cubicBezTo>
                    <a:pt x="0" y="4576"/>
                    <a:pt x="1318" y="5895"/>
                    <a:pt x="2947" y="5895"/>
                  </a:cubicBezTo>
                  <a:cubicBezTo>
                    <a:pt x="4575" y="5895"/>
                    <a:pt x="5894" y="4576"/>
                    <a:pt x="5894" y="2948"/>
                  </a:cubicBezTo>
                  <a:cubicBezTo>
                    <a:pt x="5894" y="1319"/>
                    <a:pt x="4575" y="1"/>
                    <a:pt x="2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60"/>
            <p:cNvSpPr/>
            <p:nvPr/>
          </p:nvSpPr>
          <p:spPr>
            <a:xfrm>
              <a:off x="5191925" y="2882300"/>
              <a:ext cx="139225" cy="121375"/>
            </a:xfrm>
            <a:custGeom>
              <a:avLst/>
              <a:gdLst/>
              <a:ahLst/>
              <a:cxnLst/>
              <a:rect l="l" t="t" r="r" b="b"/>
              <a:pathLst>
                <a:path w="5569" h="4855" extrusionOk="0">
                  <a:moveTo>
                    <a:pt x="4064" y="0"/>
                  </a:moveTo>
                  <a:lnTo>
                    <a:pt x="0" y="3769"/>
                  </a:lnTo>
                  <a:cubicBezTo>
                    <a:pt x="171" y="4188"/>
                    <a:pt x="450" y="4560"/>
                    <a:pt x="791" y="4855"/>
                  </a:cubicBezTo>
                  <a:cubicBezTo>
                    <a:pt x="2016" y="4126"/>
                    <a:pt x="4234" y="2807"/>
                    <a:pt x="5568" y="1985"/>
                  </a:cubicBezTo>
                  <a:cubicBezTo>
                    <a:pt x="5398" y="1132"/>
                    <a:pt x="4824" y="419"/>
                    <a:pt x="4064" y="0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60"/>
            <p:cNvSpPr/>
            <p:nvPr/>
          </p:nvSpPr>
          <p:spPr>
            <a:xfrm>
              <a:off x="5224475" y="2949750"/>
              <a:ext cx="108225" cy="67100"/>
            </a:xfrm>
            <a:custGeom>
              <a:avLst/>
              <a:gdLst/>
              <a:ahLst/>
              <a:cxnLst/>
              <a:rect l="l" t="t" r="r" b="b"/>
              <a:pathLst>
                <a:path w="4329" h="2684" extrusionOk="0">
                  <a:moveTo>
                    <a:pt x="4328" y="1"/>
                  </a:moveTo>
                  <a:lnTo>
                    <a:pt x="4328" y="1"/>
                  </a:lnTo>
                  <a:cubicBezTo>
                    <a:pt x="3134" y="699"/>
                    <a:pt x="1102" y="1862"/>
                    <a:pt x="1" y="2482"/>
                  </a:cubicBezTo>
                  <a:cubicBezTo>
                    <a:pt x="156" y="2560"/>
                    <a:pt x="311" y="2622"/>
                    <a:pt x="466" y="2684"/>
                  </a:cubicBezTo>
                  <a:lnTo>
                    <a:pt x="4127" y="962"/>
                  </a:lnTo>
                  <a:cubicBezTo>
                    <a:pt x="4251" y="668"/>
                    <a:pt x="4297" y="342"/>
                    <a:pt x="432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60"/>
            <p:cNvSpPr/>
            <p:nvPr/>
          </p:nvSpPr>
          <p:spPr>
            <a:xfrm>
              <a:off x="5258225" y="2879200"/>
              <a:ext cx="1575" cy="11250"/>
            </a:xfrm>
            <a:custGeom>
              <a:avLst/>
              <a:gdLst/>
              <a:ahLst/>
              <a:cxnLst/>
              <a:rect l="l" t="t" r="r" b="b"/>
              <a:pathLst>
                <a:path w="63" h="450" extrusionOk="0">
                  <a:moveTo>
                    <a:pt x="0" y="0"/>
                  </a:moveTo>
                  <a:lnTo>
                    <a:pt x="0" y="450"/>
                  </a:lnTo>
                  <a:lnTo>
                    <a:pt x="62" y="45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60"/>
            <p:cNvSpPr/>
            <p:nvPr/>
          </p:nvSpPr>
          <p:spPr>
            <a:xfrm>
              <a:off x="5224475" y="2888100"/>
              <a:ext cx="7025" cy="10500"/>
            </a:xfrm>
            <a:custGeom>
              <a:avLst/>
              <a:gdLst/>
              <a:ahLst/>
              <a:cxnLst/>
              <a:rect l="l" t="t" r="r" b="b"/>
              <a:pathLst>
                <a:path w="281" h="420" extrusionOk="0">
                  <a:moveTo>
                    <a:pt x="48" y="1"/>
                  </a:moveTo>
                  <a:lnTo>
                    <a:pt x="1" y="32"/>
                  </a:lnTo>
                  <a:lnTo>
                    <a:pt x="234" y="420"/>
                  </a:lnTo>
                  <a:lnTo>
                    <a:pt x="280" y="388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60"/>
            <p:cNvSpPr/>
            <p:nvPr/>
          </p:nvSpPr>
          <p:spPr>
            <a:xfrm>
              <a:off x="5199675" y="2912925"/>
              <a:ext cx="10500" cy="7000"/>
            </a:xfrm>
            <a:custGeom>
              <a:avLst/>
              <a:gdLst/>
              <a:ahLst/>
              <a:cxnLst/>
              <a:rect l="l" t="t" r="r" b="b"/>
              <a:pathLst>
                <a:path w="420" h="280" extrusionOk="0">
                  <a:moveTo>
                    <a:pt x="31" y="0"/>
                  </a:moveTo>
                  <a:lnTo>
                    <a:pt x="0" y="62"/>
                  </a:lnTo>
                  <a:lnTo>
                    <a:pt x="388" y="280"/>
                  </a:lnTo>
                  <a:lnTo>
                    <a:pt x="419" y="23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60"/>
            <p:cNvSpPr/>
            <p:nvPr/>
          </p:nvSpPr>
          <p:spPr>
            <a:xfrm>
              <a:off x="5191150" y="2947050"/>
              <a:ext cx="10875" cy="1575"/>
            </a:xfrm>
            <a:custGeom>
              <a:avLst/>
              <a:gdLst/>
              <a:ahLst/>
              <a:cxnLst/>
              <a:rect l="l" t="t" r="r" b="b"/>
              <a:pathLst>
                <a:path w="435" h="63" extrusionOk="0">
                  <a:moveTo>
                    <a:pt x="0" y="0"/>
                  </a:moveTo>
                  <a:lnTo>
                    <a:pt x="0" y="62"/>
                  </a:lnTo>
                  <a:lnTo>
                    <a:pt x="434" y="62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60"/>
            <p:cNvSpPr/>
            <p:nvPr/>
          </p:nvSpPr>
          <p:spPr>
            <a:xfrm>
              <a:off x="5200050" y="2976500"/>
              <a:ext cx="10125" cy="6625"/>
            </a:xfrm>
            <a:custGeom>
              <a:avLst/>
              <a:gdLst/>
              <a:ahLst/>
              <a:cxnLst/>
              <a:rect l="l" t="t" r="r" b="b"/>
              <a:pathLst>
                <a:path w="405" h="265" extrusionOk="0">
                  <a:moveTo>
                    <a:pt x="389" y="1"/>
                  </a:moveTo>
                  <a:lnTo>
                    <a:pt x="1" y="218"/>
                  </a:lnTo>
                  <a:lnTo>
                    <a:pt x="32" y="265"/>
                  </a:lnTo>
                  <a:lnTo>
                    <a:pt x="404" y="47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60"/>
            <p:cNvSpPr/>
            <p:nvPr/>
          </p:nvSpPr>
          <p:spPr>
            <a:xfrm>
              <a:off x="5224100" y="2996275"/>
              <a:ext cx="7000" cy="10500"/>
            </a:xfrm>
            <a:custGeom>
              <a:avLst/>
              <a:gdLst/>
              <a:ahLst/>
              <a:cxnLst/>
              <a:rect l="l" t="t" r="r" b="b"/>
              <a:pathLst>
                <a:path w="280" h="420" extrusionOk="0">
                  <a:moveTo>
                    <a:pt x="233" y="1"/>
                  </a:moveTo>
                  <a:lnTo>
                    <a:pt x="0" y="389"/>
                  </a:lnTo>
                  <a:lnTo>
                    <a:pt x="47" y="420"/>
                  </a:lnTo>
                  <a:lnTo>
                    <a:pt x="280" y="32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60"/>
            <p:cNvSpPr/>
            <p:nvPr/>
          </p:nvSpPr>
          <p:spPr>
            <a:xfrm>
              <a:off x="5258225" y="3004825"/>
              <a:ext cx="1575" cy="10875"/>
            </a:xfrm>
            <a:custGeom>
              <a:avLst/>
              <a:gdLst/>
              <a:ahLst/>
              <a:cxnLst/>
              <a:rect l="l" t="t" r="r" b="b"/>
              <a:pathLst>
                <a:path w="63" h="435" extrusionOk="0">
                  <a:moveTo>
                    <a:pt x="0" y="0"/>
                  </a:moveTo>
                  <a:lnTo>
                    <a:pt x="0" y="434"/>
                  </a:lnTo>
                  <a:lnTo>
                    <a:pt x="62" y="43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60"/>
            <p:cNvSpPr/>
            <p:nvPr/>
          </p:nvSpPr>
          <p:spPr>
            <a:xfrm>
              <a:off x="5286925" y="2996275"/>
              <a:ext cx="7000" cy="10500"/>
            </a:xfrm>
            <a:custGeom>
              <a:avLst/>
              <a:gdLst/>
              <a:ahLst/>
              <a:cxnLst/>
              <a:rect l="l" t="t" r="r" b="b"/>
              <a:pathLst>
                <a:path w="280" h="420" extrusionOk="0">
                  <a:moveTo>
                    <a:pt x="47" y="1"/>
                  </a:moveTo>
                  <a:lnTo>
                    <a:pt x="0" y="32"/>
                  </a:lnTo>
                  <a:lnTo>
                    <a:pt x="217" y="420"/>
                  </a:lnTo>
                  <a:lnTo>
                    <a:pt x="279" y="389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60"/>
            <p:cNvSpPr/>
            <p:nvPr/>
          </p:nvSpPr>
          <p:spPr>
            <a:xfrm>
              <a:off x="5308250" y="2975350"/>
              <a:ext cx="10100" cy="7000"/>
            </a:xfrm>
            <a:custGeom>
              <a:avLst/>
              <a:gdLst/>
              <a:ahLst/>
              <a:cxnLst/>
              <a:rect l="l" t="t" r="r" b="b"/>
              <a:pathLst>
                <a:path w="404" h="280" extrusionOk="0">
                  <a:moveTo>
                    <a:pt x="31" y="0"/>
                  </a:moveTo>
                  <a:lnTo>
                    <a:pt x="0" y="62"/>
                  </a:lnTo>
                  <a:lnTo>
                    <a:pt x="388" y="280"/>
                  </a:lnTo>
                  <a:lnTo>
                    <a:pt x="403" y="23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60"/>
            <p:cNvSpPr/>
            <p:nvPr/>
          </p:nvSpPr>
          <p:spPr>
            <a:xfrm>
              <a:off x="5316375" y="2947050"/>
              <a:ext cx="11275" cy="1575"/>
            </a:xfrm>
            <a:custGeom>
              <a:avLst/>
              <a:gdLst/>
              <a:ahLst/>
              <a:cxnLst/>
              <a:rect l="l" t="t" r="r" b="b"/>
              <a:pathLst>
                <a:path w="451" h="63" extrusionOk="0">
                  <a:moveTo>
                    <a:pt x="1" y="0"/>
                  </a:moveTo>
                  <a:lnTo>
                    <a:pt x="1" y="62"/>
                  </a:lnTo>
                  <a:lnTo>
                    <a:pt x="451" y="6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60"/>
            <p:cNvSpPr/>
            <p:nvPr/>
          </p:nvSpPr>
          <p:spPr>
            <a:xfrm>
              <a:off x="5308250" y="2912925"/>
              <a:ext cx="10100" cy="6625"/>
            </a:xfrm>
            <a:custGeom>
              <a:avLst/>
              <a:gdLst/>
              <a:ahLst/>
              <a:cxnLst/>
              <a:rect l="l" t="t" r="r" b="b"/>
              <a:pathLst>
                <a:path w="404" h="265" extrusionOk="0">
                  <a:moveTo>
                    <a:pt x="372" y="0"/>
                  </a:moveTo>
                  <a:lnTo>
                    <a:pt x="0" y="217"/>
                  </a:lnTo>
                  <a:lnTo>
                    <a:pt x="16" y="264"/>
                  </a:lnTo>
                  <a:lnTo>
                    <a:pt x="403" y="47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60"/>
            <p:cNvSpPr/>
            <p:nvPr/>
          </p:nvSpPr>
          <p:spPr>
            <a:xfrm>
              <a:off x="5286925" y="2888100"/>
              <a:ext cx="7000" cy="10500"/>
            </a:xfrm>
            <a:custGeom>
              <a:avLst/>
              <a:gdLst/>
              <a:ahLst/>
              <a:cxnLst/>
              <a:rect l="l" t="t" r="r" b="b"/>
              <a:pathLst>
                <a:path w="280" h="420" extrusionOk="0">
                  <a:moveTo>
                    <a:pt x="233" y="1"/>
                  </a:moveTo>
                  <a:lnTo>
                    <a:pt x="0" y="388"/>
                  </a:lnTo>
                  <a:lnTo>
                    <a:pt x="62" y="420"/>
                  </a:lnTo>
                  <a:lnTo>
                    <a:pt x="279" y="32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60"/>
            <p:cNvSpPr/>
            <p:nvPr/>
          </p:nvSpPr>
          <p:spPr>
            <a:xfrm>
              <a:off x="5255900" y="2884625"/>
              <a:ext cx="7000" cy="67875"/>
            </a:xfrm>
            <a:custGeom>
              <a:avLst/>
              <a:gdLst/>
              <a:ahLst/>
              <a:cxnLst/>
              <a:rect l="l" t="t" r="r" b="b"/>
              <a:pathLst>
                <a:path w="280" h="2715" extrusionOk="0">
                  <a:moveTo>
                    <a:pt x="93" y="0"/>
                  </a:moveTo>
                  <a:lnTo>
                    <a:pt x="0" y="2714"/>
                  </a:lnTo>
                  <a:lnTo>
                    <a:pt x="279" y="271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60"/>
            <p:cNvSpPr/>
            <p:nvPr/>
          </p:nvSpPr>
          <p:spPr>
            <a:xfrm>
              <a:off x="5253575" y="2922225"/>
              <a:ext cx="49250" cy="30650"/>
            </a:xfrm>
            <a:custGeom>
              <a:avLst/>
              <a:gdLst/>
              <a:ahLst/>
              <a:cxnLst/>
              <a:rect l="l" t="t" r="r" b="b"/>
              <a:pathLst>
                <a:path w="1970" h="1226" extrusionOk="0">
                  <a:moveTo>
                    <a:pt x="1939" y="1"/>
                  </a:moveTo>
                  <a:lnTo>
                    <a:pt x="0" y="993"/>
                  </a:lnTo>
                  <a:lnTo>
                    <a:pt x="140" y="1226"/>
                  </a:lnTo>
                  <a:lnTo>
                    <a:pt x="1970" y="63"/>
                  </a:lnTo>
                  <a:lnTo>
                    <a:pt x="19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60"/>
            <p:cNvSpPr/>
            <p:nvPr/>
          </p:nvSpPr>
          <p:spPr>
            <a:xfrm>
              <a:off x="5257050" y="2945100"/>
              <a:ext cx="4675" cy="4675"/>
            </a:xfrm>
            <a:custGeom>
              <a:avLst/>
              <a:gdLst/>
              <a:ahLst/>
              <a:cxnLst/>
              <a:rect l="l" t="t" r="r" b="b"/>
              <a:pathLst>
                <a:path w="187" h="187" extrusionOk="0">
                  <a:moveTo>
                    <a:pt x="94" y="1"/>
                  </a:moveTo>
                  <a:cubicBezTo>
                    <a:pt x="32" y="1"/>
                    <a:pt x="1" y="32"/>
                    <a:pt x="1" y="94"/>
                  </a:cubicBezTo>
                  <a:cubicBezTo>
                    <a:pt x="1" y="156"/>
                    <a:pt x="32" y="187"/>
                    <a:pt x="94" y="187"/>
                  </a:cubicBezTo>
                  <a:cubicBezTo>
                    <a:pt x="156" y="187"/>
                    <a:pt x="187" y="156"/>
                    <a:pt x="187" y="94"/>
                  </a:cubicBezTo>
                  <a:cubicBezTo>
                    <a:pt x="187" y="32"/>
                    <a:pt x="156" y="1"/>
                    <a:pt x="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60"/>
            <p:cNvSpPr/>
            <p:nvPr/>
          </p:nvSpPr>
          <p:spPr>
            <a:xfrm>
              <a:off x="5947625" y="2926100"/>
              <a:ext cx="102775" cy="124500"/>
            </a:xfrm>
            <a:custGeom>
              <a:avLst/>
              <a:gdLst/>
              <a:ahLst/>
              <a:cxnLst/>
              <a:rect l="l" t="t" r="r" b="b"/>
              <a:pathLst>
                <a:path w="4111" h="4980" extrusionOk="0">
                  <a:moveTo>
                    <a:pt x="0" y="1"/>
                  </a:moveTo>
                  <a:lnTo>
                    <a:pt x="0" y="4979"/>
                  </a:lnTo>
                  <a:lnTo>
                    <a:pt x="4110" y="4979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60"/>
            <p:cNvSpPr/>
            <p:nvPr/>
          </p:nvSpPr>
          <p:spPr>
            <a:xfrm>
              <a:off x="5959650" y="2937725"/>
              <a:ext cx="79125" cy="102000"/>
            </a:xfrm>
            <a:custGeom>
              <a:avLst/>
              <a:gdLst/>
              <a:ahLst/>
              <a:cxnLst/>
              <a:rect l="l" t="t" r="r" b="b"/>
              <a:pathLst>
                <a:path w="3165" h="4080" extrusionOk="0">
                  <a:moveTo>
                    <a:pt x="0" y="1"/>
                  </a:moveTo>
                  <a:lnTo>
                    <a:pt x="0" y="4080"/>
                  </a:lnTo>
                  <a:lnTo>
                    <a:pt x="3164" y="4080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60"/>
            <p:cNvSpPr/>
            <p:nvPr/>
          </p:nvSpPr>
          <p:spPr>
            <a:xfrm>
              <a:off x="5959650" y="2937725"/>
              <a:ext cx="3125" cy="102000"/>
            </a:xfrm>
            <a:custGeom>
              <a:avLst/>
              <a:gdLst/>
              <a:ahLst/>
              <a:cxnLst/>
              <a:rect l="l" t="t" r="r" b="b"/>
              <a:pathLst>
                <a:path w="125" h="4080" extrusionOk="0">
                  <a:moveTo>
                    <a:pt x="0" y="1"/>
                  </a:moveTo>
                  <a:lnTo>
                    <a:pt x="0" y="4080"/>
                  </a:lnTo>
                  <a:lnTo>
                    <a:pt x="124" y="4080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60"/>
            <p:cNvSpPr/>
            <p:nvPr/>
          </p:nvSpPr>
          <p:spPr>
            <a:xfrm>
              <a:off x="6050375" y="2926100"/>
              <a:ext cx="2725" cy="124500"/>
            </a:xfrm>
            <a:custGeom>
              <a:avLst/>
              <a:gdLst/>
              <a:ahLst/>
              <a:cxnLst/>
              <a:rect l="l" t="t" r="r" b="b"/>
              <a:pathLst>
                <a:path w="109" h="4980" extrusionOk="0">
                  <a:moveTo>
                    <a:pt x="0" y="1"/>
                  </a:moveTo>
                  <a:lnTo>
                    <a:pt x="0" y="4979"/>
                  </a:lnTo>
                  <a:lnTo>
                    <a:pt x="109" y="497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60"/>
            <p:cNvSpPr/>
            <p:nvPr/>
          </p:nvSpPr>
          <p:spPr>
            <a:xfrm>
              <a:off x="5986000" y="2951700"/>
              <a:ext cx="18650" cy="55850"/>
            </a:xfrm>
            <a:custGeom>
              <a:avLst/>
              <a:gdLst/>
              <a:ahLst/>
              <a:cxnLst/>
              <a:rect l="l" t="t" r="r" b="b"/>
              <a:pathLst>
                <a:path w="746" h="2234" extrusionOk="0">
                  <a:moveTo>
                    <a:pt x="1" y="0"/>
                  </a:moveTo>
                  <a:lnTo>
                    <a:pt x="1" y="2234"/>
                  </a:lnTo>
                  <a:lnTo>
                    <a:pt x="745" y="22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60"/>
            <p:cNvSpPr/>
            <p:nvPr/>
          </p:nvSpPr>
          <p:spPr>
            <a:xfrm>
              <a:off x="5976700" y="2988150"/>
              <a:ext cx="51975" cy="29475"/>
            </a:xfrm>
            <a:custGeom>
              <a:avLst/>
              <a:gdLst/>
              <a:ahLst/>
              <a:cxnLst/>
              <a:rect l="l" t="t" r="r" b="b"/>
              <a:pathLst>
                <a:path w="2079" h="1179" extrusionOk="0">
                  <a:moveTo>
                    <a:pt x="2001" y="124"/>
                  </a:moveTo>
                  <a:lnTo>
                    <a:pt x="2001" y="1101"/>
                  </a:lnTo>
                  <a:lnTo>
                    <a:pt x="94" y="1101"/>
                  </a:lnTo>
                  <a:lnTo>
                    <a:pt x="94" y="124"/>
                  </a:lnTo>
                  <a:close/>
                  <a:moveTo>
                    <a:pt x="1" y="0"/>
                  </a:moveTo>
                  <a:lnTo>
                    <a:pt x="1" y="1179"/>
                  </a:lnTo>
                  <a:lnTo>
                    <a:pt x="2079" y="1179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60"/>
            <p:cNvSpPr/>
            <p:nvPr/>
          </p:nvSpPr>
          <p:spPr>
            <a:xfrm>
              <a:off x="6032925" y="3080825"/>
              <a:ext cx="102775" cy="124475"/>
            </a:xfrm>
            <a:custGeom>
              <a:avLst/>
              <a:gdLst/>
              <a:ahLst/>
              <a:cxnLst/>
              <a:rect l="l" t="t" r="r" b="b"/>
              <a:pathLst>
                <a:path w="4111" h="4979" extrusionOk="0">
                  <a:moveTo>
                    <a:pt x="0" y="0"/>
                  </a:moveTo>
                  <a:lnTo>
                    <a:pt x="0" y="4979"/>
                  </a:lnTo>
                  <a:lnTo>
                    <a:pt x="4111" y="497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60"/>
            <p:cNvSpPr/>
            <p:nvPr/>
          </p:nvSpPr>
          <p:spPr>
            <a:xfrm>
              <a:off x="6044550" y="3092050"/>
              <a:ext cx="78750" cy="101625"/>
            </a:xfrm>
            <a:custGeom>
              <a:avLst/>
              <a:gdLst/>
              <a:ahLst/>
              <a:cxnLst/>
              <a:rect l="l" t="t" r="r" b="b"/>
              <a:pathLst>
                <a:path w="3150" h="4065" extrusionOk="0">
                  <a:moveTo>
                    <a:pt x="1" y="1"/>
                  </a:moveTo>
                  <a:lnTo>
                    <a:pt x="1" y="4064"/>
                  </a:lnTo>
                  <a:lnTo>
                    <a:pt x="3149" y="4064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60"/>
            <p:cNvSpPr/>
            <p:nvPr/>
          </p:nvSpPr>
          <p:spPr>
            <a:xfrm>
              <a:off x="6044550" y="3092050"/>
              <a:ext cx="2750" cy="101625"/>
            </a:xfrm>
            <a:custGeom>
              <a:avLst/>
              <a:gdLst/>
              <a:ahLst/>
              <a:cxnLst/>
              <a:rect l="l" t="t" r="r" b="b"/>
              <a:pathLst>
                <a:path w="110" h="4065" extrusionOk="0">
                  <a:moveTo>
                    <a:pt x="1" y="1"/>
                  </a:moveTo>
                  <a:lnTo>
                    <a:pt x="1" y="4064"/>
                  </a:lnTo>
                  <a:lnTo>
                    <a:pt x="109" y="4064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60"/>
            <p:cNvSpPr/>
            <p:nvPr/>
          </p:nvSpPr>
          <p:spPr>
            <a:xfrm>
              <a:off x="6135675" y="3080825"/>
              <a:ext cx="2750" cy="124475"/>
            </a:xfrm>
            <a:custGeom>
              <a:avLst/>
              <a:gdLst/>
              <a:ahLst/>
              <a:cxnLst/>
              <a:rect l="l" t="t" r="r" b="b"/>
              <a:pathLst>
                <a:path w="110" h="4979" extrusionOk="0">
                  <a:moveTo>
                    <a:pt x="1" y="0"/>
                  </a:moveTo>
                  <a:lnTo>
                    <a:pt x="1" y="4979"/>
                  </a:lnTo>
                  <a:lnTo>
                    <a:pt x="109" y="497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60"/>
            <p:cNvSpPr/>
            <p:nvPr/>
          </p:nvSpPr>
          <p:spPr>
            <a:xfrm>
              <a:off x="6076350" y="3118025"/>
              <a:ext cx="15925" cy="40350"/>
            </a:xfrm>
            <a:custGeom>
              <a:avLst/>
              <a:gdLst/>
              <a:ahLst/>
              <a:cxnLst/>
              <a:rect l="l" t="t" r="r" b="b"/>
              <a:pathLst>
                <a:path w="637" h="1614" extrusionOk="0">
                  <a:moveTo>
                    <a:pt x="1" y="1"/>
                  </a:moveTo>
                  <a:lnTo>
                    <a:pt x="1" y="1614"/>
                  </a:lnTo>
                  <a:lnTo>
                    <a:pt x="636" y="1614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60"/>
            <p:cNvSpPr/>
            <p:nvPr/>
          </p:nvSpPr>
          <p:spPr>
            <a:xfrm>
              <a:off x="6065500" y="3141700"/>
              <a:ext cx="45000" cy="30250"/>
            </a:xfrm>
            <a:custGeom>
              <a:avLst/>
              <a:gdLst/>
              <a:ahLst/>
              <a:cxnLst/>
              <a:rect l="l" t="t" r="r" b="b"/>
              <a:pathLst>
                <a:path w="1800" h="1210" extrusionOk="0">
                  <a:moveTo>
                    <a:pt x="1722" y="78"/>
                  </a:moveTo>
                  <a:lnTo>
                    <a:pt x="1722" y="1117"/>
                  </a:lnTo>
                  <a:lnTo>
                    <a:pt x="93" y="1117"/>
                  </a:lnTo>
                  <a:lnTo>
                    <a:pt x="93" y="78"/>
                  </a:lnTo>
                  <a:close/>
                  <a:moveTo>
                    <a:pt x="0" y="0"/>
                  </a:moveTo>
                  <a:lnTo>
                    <a:pt x="0" y="1210"/>
                  </a:lnTo>
                  <a:lnTo>
                    <a:pt x="1799" y="1210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60"/>
            <p:cNvSpPr/>
            <p:nvPr/>
          </p:nvSpPr>
          <p:spPr>
            <a:xfrm>
              <a:off x="5172925" y="3429400"/>
              <a:ext cx="286175" cy="169850"/>
            </a:xfrm>
            <a:custGeom>
              <a:avLst/>
              <a:gdLst/>
              <a:ahLst/>
              <a:cxnLst/>
              <a:rect l="l" t="t" r="r" b="b"/>
              <a:pathLst>
                <a:path w="11447" h="6794" extrusionOk="0">
                  <a:moveTo>
                    <a:pt x="0" y="0"/>
                  </a:moveTo>
                  <a:lnTo>
                    <a:pt x="357" y="6793"/>
                  </a:lnTo>
                  <a:lnTo>
                    <a:pt x="11090" y="6793"/>
                  </a:lnTo>
                  <a:lnTo>
                    <a:pt x="1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60"/>
            <p:cNvSpPr/>
            <p:nvPr/>
          </p:nvSpPr>
          <p:spPr>
            <a:xfrm>
              <a:off x="5190375" y="3448000"/>
              <a:ext cx="243900" cy="59350"/>
            </a:xfrm>
            <a:custGeom>
              <a:avLst/>
              <a:gdLst/>
              <a:ahLst/>
              <a:cxnLst/>
              <a:rect l="l" t="t" r="r" b="b"/>
              <a:pathLst>
                <a:path w="9756" h="2374" extrusionOk="0">
                  <a:moveTo>
                    <a:pt x="9663" y="78"/>
                  </a:moveTo>
                  <a:lnTo>
                    <a:pt x="9523" y="2280"/>
                  </a:lnTo>
                  <a:lnTo>
                    <a:pt x="233" y="2280"/>
                  </a:lnTo>
                  <a:lnTo>
                    <a:pt x="124" y="78"/>
                  </a:lnTo>
                  <a:close/>
                  <a:moveTo>
                    <a:pt x="0" y="1"/>
                  </a:moveTo>
                  <a:lnTo>
                    <a:pt x="140" y="2374"/>
                  </a:lnTo>
                  <a:lnTo>
                    <a:pt x="9601" y="2374"/>
                  </a:lnTo>
                  <a:lnTo>
                    <a:pt x="97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60"/>
            <p:cNvSpPr/>
            <p:nvPr/>
          </p:nvSpPr>
          <p:spPr>
            <a:xfrm>
              <a:off x="5198125" y="3521275"/>
              <a:ext cx="232675" cy="53925"/>
            </a:xfrm>
            <a:custGeom>
              <a:avLst/>
              <a:gdLst/>
              <a:ahLst/>
              <a:cxnLst/>
              <a:rect l="l" t="t" r="r" b="b"/>
              <a:pathLst>
                <a:path w="9307" h="2157" extrusionOk="0">
                  <a:moveTo>
                    <a:pt x="9213" y="94"/>
                  </a:moveTo>
                  <a:lnTo>
                    <a:pt x="9104" y="2064"/>
                  </a:lnTo>
                  <a:lnTo>
                    <a:pt x="202" y="2064"/>
                  </a:lnTo>
                  <a:lnTo>
                    <a:pt x="109" y="94"/>
                  </a:lnTo>
                  <a:close/>
                  <a:moveTo>
                    <a:pt x="0" y="1"/>
                  </a:moveTo>
                  <a:lnTo>
                    <a:pt x="124" y="2157"/>
                  </a:lnTo>
                  <a:lnTo>
                    <a:pt x="9182" y="2157"/>
                  </a:lnTo>
                  <a:lnTo>
                    <a:pt x="93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60"/>
            <p:cNvSpPr/>
            <p:nvPr/>
          </p:nvSpPr>
          <p:spPr>
            <a:xfrm>
              <a:off x="5287300" y="3469325"/>
              <a:ext cx="53925" cy="14750"/>
            </a:xfrm>
            <a:custGeom>
              <a:avLst/>
              <a:gdLst/>
              <a:ahLst/>
              <a:cxnLst/>
              <a:rect l="l" t="t" r="r" b="b"/>
              <a:pathLst>
                <a:path w="2157" h="590" extrusionOk="0">
                  <a:moveTo>
                    <a:pt x="2063" y="109"/>
                  </a:moveTo>
                  <a:lnTo>
                    <a:pt x="2001" y="497"/>
                  </a:lnTo>
                  <a:lnTo>
                    <a:pt x="156" y="497"/>
                  </a:lnTo>
                  <a:lnTo>
                    <a:pt x="109" y="109"/>
                  </a:lnTo>
                  <a:close/>
                  <a:moveTo>
                    <a:pt x="1" y="1"/>
                  </a:moveTo>
                  <a:lnTo>
                    <a:pt x="78" y="590"/>
                  </a:lnTo>
                  <a:lnTo>
                    <a:pt x="2094" y="590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60"/>
            <p:cNvSpPr/>
            <p:nvPr/>
          </p:nvSpPr>
          <p:spPr>
            <a:xfrm>
              <a:off x="5287300" y="3541050"/>
              <a:ext cx="53925" cy="14775"/>
            </a:xfrm>
            <a:custGeom>
              <a:avLst/>
              <a:gdLst/>
              <a:ahLst/>
              <a:cxnLst/>
              <a:rect l="l" t="t" r="r" b="b"/>
              <a:pathLst>
                <a:path w="2157" h="591" extrusionOk="0">
                  <a:moveTo>
                    <a:pt x="2063" y="109"/>
                  </a:moveTo>
                  <a:lnTo>
                    <a:pt x="2001" y="497"/>
                  </a:lnTo>
                  <a:lnTo>
                    <a:pt x="156" y="497"/>
                  </a:lnTo>
                  <a:lnTo>
                    <a:pt x="109" y="109"/>
                  </a:lnTo>
                  <a:close/>
                  <a:moveTo>
                    <a:pt x="1" y="1"/>
                  </a:moveTo>
                  <a:lnTo>
                    <a:pt x="78" y="590"/>
                  </a:lnTo>
                  <a:lnTo>
                    <a:pt x="2094" y="590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60"/>
            <p:cNvSpPr/>
            <p:nvPr/>
          </p:nvSpPr>
          <p:spPr>
            <a:xfrm>
              <a:off x="5201225" y="3599225"/>
              <a:ext cx="17850" cy="55850"/>
            </a:xfrm>
            <a:custGeom>
              <a:avLst/>
              <a:gdLst/>
              <a:ahLst/>
              <a:cxnLst/>
              <a:rect l="l" t="t" r="r" b="b"/>
              <a:pathLst>
                <a:path w="714" h="2234" extrusionOk="0">
                  <a:moveTo>
                    <a:pt x="0" y="0"/>
                  </a:moveTo>
                  <a:lnTo>
                    <a:pt x="0" y="2234"/>
                  </a:lnTo>
                  <a:lnTo>
                    <a:pt x="404" y="2234"/>
                  </a:lnTo>
                  <a:lnTo>
                    <a:pt x="621" y="745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60"/>
            <p:cNvSpPr/>
            <p:nvPr/>
          </p:nvSpPr>
          <p:spPr>
            <a:xfrm>
              <a:off x="5201225" y="3599225"/>
              <a:ext cx="17850" cy="18625"/>
            </a:xfrm>
            <a:custGeom>
              <a:avLst/>
              <a:gdLst/>
              <a:ahLst/>
              <a:cxnLst/>
              <a:rect l="l" t="t" r="r" b="b"/>
              <a:pathLst>
                <a:path w="714" h="745" extrusionOk="0">
                  <a:moveTo>
                    <a:pt x="0" y="0"/>
                  </a:moveTo>
                  <a:lnTo>
                    <a:pt x="0" y="745"/>
                  </a:lnTo>
                  <a:lnTo>
                    <a:pt x="621" y="745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60"/>
            <p:cNvSpPr/>
            <p:nvPr/>
          </p:nvSpPr>
          <p:spPr>
            <a:xfrm>
              <a:off x="5412925" y="3599225"/>
              <a:ext cx="17875" cy="55850"/>
            </a:xfrm>
            <a:custGeom>
              <a:avLst/>
              <a:gdLst/>
              <a:ahLst/>
              <a:cxnLst/>
              <a:rect l="l" t="t" r="r" b="b"/>
              <a:pathLst>
                <a:path w="715" h="2234" extrusionOk="0">
                  <a:moveTo>
                    <a:pt x="1" y="0"/>
                  </a:moveTo>
                  <a:lnTo>
                    <a:pt x="125" y="745"/>
                  </a:lnTo>
                  <a:lnTo>
                    <a:pt x="311" y="2234"/>
                  </a:lnTo>
                  <a:lnTo>
                    <a:pt x="714" y="2234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60"/>
            <p:cNvSpPr/>
            <p:nvPr/>
          </p:nvSpPr>
          <p:spPr>
            <a:xfrm>
              <a:off x="5412925" y="3599225"/>
              <a:ext cx="17875" cy="18625"/>
            </a:xfrm>
            <a:custGeom>
              <a:avLst/>
              <a:gdLst/>
              <a:ahLst/>
              <a:cxnLst/>
              <a:rect l="l" t="t" r="r" b="b"/>
              <a:pathLst>
                <a:path w="715" h="745" extrusionOk="0">
                  <a:moveTo>
                    <a:pt x="1" y="0"/>
                  </a:moveTo>
                  <a:lnTo>
                    <a:pt x="125" y="745"/>
                  </a:lnTo>
                  <a:lnTo>
                    <a:pt x="714" y="745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60"/>
            <p:cNvSpPr/>
            <p:nvPr/>
          </p:nvSpPr>
          <p:spPr>
            <a:xfrm>
              <a:off x="5280700" y="2892750"/>
              <a:ext cx="750700" cy="502925"/>
            </a:xfrm>
            <a:custGeom>
              <a:avLst/>
              <a:gdLst/>
              <a:ahLst/>
              <a:cxnLst/>
              <a:rect l="l" t="t" r="r" b="b"/>
              <a:pathLst>
                <a:path w="30028" h="20117" extrusionOk="0">
                  <a:moveTo>
                    <a:pt x="1" y="1"/>
                  </a:moveTo>
                  <a:lnTo>
                    <a:pt x="1" y="20117"/>
                  </a:lnTo>
                  <a:lnTo>
                    <a:pt x="30027" y="20117"/>
                  </a:lnTo>
                  <a:lnTo>
                    <a:pt x="30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60"/>
            <p:cNvSpPr/>
            <p:nvPr/>
          </p:nvSpPr>
          <p:spPr>
            <a:xfrm>
              <a:off x="5280700" y="2892750"/>
              <a:ext cx="750700" cy="20975"/>
            </a:xfrm>
            <a:custGeom>
              <a:avLst/>
              <a:gdLst/>
              <a:ahLst/>
              <a:cxnLst/>
              <a:rect l="l" t="t" r="r" b="b"/>
              <a:pathLst>
                <a:path w="30028" h="839" extrusionOk="0">
                  <a:moveTo>
                    <a:pt x="1" y="1"/>
                  </a:moveTo>
                  <a:lnTo>
                    <a:pt x="1" y="838"/>
                  </a:lnTo>
                  <a:lnTo>
                    <a:pt x="30027" y="838"/>
                  </a:lnTo>
                  <a:lnTo>
                    <a:pt x="30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60"/>
            <p:cNvSpPr/>
            <p:nvPr/>
          </p:nvSpPr>
          <p:spPr>
            <a:xfrm>
              <a:off x="5286525" y="2898175"/>
              <a:ext cx="10500" cy="10500"/>
            </a:xfrm>
            <a:custGeom>
              <a:avLst/>
              <a:gdLst/>
              <a:ahLst/>
              <a:cxnLst/>
              <a:rect l="l" t="t" r="r" b="b"/>
              <a:pathLst>
                <a:path w="420" h="420" extrusionOk="0">
                  <a:moveTo>
                    <a:pt x="218" y="1"/>
                  </a:moveTo>
                  <a:cubicBezTo>
                    <a:pt x="94" y="1"/>
                    <a:pt x="1" y="94"/>
                    <a:pt x="1" y="203"/>
                  </a:cubicBezTo>
                  <a:cubicBezTo>
                    <a:pt x="1" y="327"/>
                    <a:pt x="94" y="420"/>
                    <a:pt x="218" y="420"/>
                  </a:cubicBezTo>
                  <a:cubicBezTo>
                    <a:pt x="326" y="420"/>
                    <a:pt x="419" y="327"/>
                    <a:pt x="419" y="203"/>
                  </a:cubicBezTo>
                  <a:cubicBezTo>
                    <a:pt x="419" y="94"/>
                    <a:pt x="326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60"/>
            <p:cNvSpPr/>
            <p:nvPr/>
          </p:nvSpPr>
          <p:spPr>
            <a:xfrm>
              <a:off x="5307850" y="2898175"/>
              <a:ext cx="10500" cy="10500"/>
            </a:xfrm>
            <a:custGeom>
              <a:avLst/>
              <a:gdLst/>
              <a:ahLst/>
              <a:cxnLst/>
              <a:rect l="l" t="t" r="r" b="b"/>
              <a:pathLst>
                <a:path w="420" h="420" extrusionOk="0">
                  <a:moveTo>
                    <a:pt x="218" y="1"/>
                  </a:moveTo>
                  <a:cubicBezTo>
                    <a:pt x="94" y="1"/>
                    <a:pt x="1" y="94"/>
                    <a:pt x="1" y="203"/>
                  </a:cubicBezTo>
                  <a:cubicBezTo>
                    <a:pt x="1" y="327"/>
                    <a:pt x="94" y="420"/>
                    <a:pt x="218" y="420"/>
                  </a:cubicBezTo>
                  <a:cubicBezTo>
                    <a:pt x="326" y="420"/>
                    <a:pt x="419" y="327"/>
                    <a:pt x="419" y="203"/>
                  </a:cubicBezTo>
                  <a:cubicBezTo>
                    <a:pt x="419" y="94"/>
                    <a:pt x="32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60"/>
            <p:cNvSpPr/>
            <p:nvPr/>
          </p:nvSpPr>
          <p:spPr>
            <a:xfrm>
              <a:off x="5328800" y="2898175"/>
              <a:ext cx="10475" cy="10500"/>
            </a:xfrm>
            <a:custGeom>
              <a:avLst/>
              <a:gdLst/>
              <a:ahLst/>
              <a:cxnLst/>
              <a:rect l="l" t="t" r="r" b="b"/>
              <a:pathLst>
                <a:path w="419" h="420" extrusionOk="0">
                  <a:moveTo>
                    <a:pt x="202" y="1"/>
                  </a:moveTo>
                  <a:cubicBezTo>
                    <a:pt x="93" y="1"/>
                    <a:pt x="0" y="94"/>
                    <a:pt x="0" y="203"/>
                  </a:cubicBezTo>
                  <a:cubicBezTo>
                    <a:pt x="0" y="327"/>
                    <a:pt x="93" y="420"/>
                    <a:pt x="202" y="420"/>
                  </a:cubicBezTo>
                  <a:cubicBezTo>
                    <a:pt x="326" y="420"/>
                    <a:pt x="419" y="327"/>
                    <a:pt x="419" y="203"/>
                  </a:cubicBezTo>
                  <a:cubicBezTo>
                    <a:pt x="419" y="94"/>
                    <a:pt x="341" y="1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60"/>
            <p:cNvSpPr/>
            <p:nvPr/>
          </p:nvSpPr>
          <p:spPr>
            <a:xfrm>
              <a:off x="5398975" y="3187050"/>
              <a:ext cx="514150" cy="41525"/>
            </a:xfrm>
            <a:custGeom>
              <a:avLst/>
              <a:gdLst/>
              <a:ahLst/>
              <a:cxnLst/>
              <a:rect l="l" t="t" r="r" b="b"/>
              <a:pathLst>
                <a:path w="20566" h="1661" extrusionOk="0">
                  <a:moveTo>
                    <a:pt x="0" y="1"/>
                  </a:moveTo>
                  <a:lnTo>
                    <a:pt x="0" y="1660"/>
                  </a:lnTo>
                  <a:lnTo>
                    <a:pt x="20566" y="1660"/>
                  </a:lnTo>
                  <a:lnTo>
                    <a:pt x="205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60"/>
            <p:cNvSpPr/>
            <p:nvPr/>
          </p:nvSpPr>
          <p:spPr>
            <a:xfrm>
              <a:off x="5411000" y="3196750"/>
              <a:ext cx="298950" cy="22125"/>
            </a:xfrm>
            <a:custGeom>
              <a:avLst/>
              <a:gdLst/>
              <a:ahLst/>
              <a:cxnLst/>
              <a:rect l="l" t="t" r="r" b="b"/>
              <a:pathLst>
                <a:path w="11958" h="885" extrusionOk="0">
                  <a:moveTo>
                    <a:pt x="0" y="0"/>
                  </a:moveTo>
                  <a:lnTo>
                    <a:pt x="0" y="884"/>
                  </a:lnTo>
                  <a:lnTo>
                    <a:pt x="11958" y="884"/>
                  </a:lnTo>
                  <a:lnTo>
                    <a:pt x="119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60"/>
            <p:cNvSpPr/>
            <p:nvPr/>
          </p:nvSpPr>
          <p:spPr>
            <a:xfrm>
              <a:off x="5411000" y="3196750"/>
              <a:ext cx="32200" cy="22500"/>
            </a:xfrm>
            <a:custGeom>
              <a:avLst/>
              <a:gdLst/>
              <a:ahLst/>
              <a:cxnLst/>
              <a:rect l="l" t="t" r="r" b="b"/>
              <a:pathLst>
                <a:path w="1288" h="900" extrusionOk="0">
                  <a:moveTo>
                    <a:pt x="0" y="0"/>
                  </a:moveTo>
                  <a:lnTo>
                    <a:pt x="683" y="900"/>
                  </a:lnTo>
                  <a:lnTo>
                    <a:pt x="1287" y="900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60"/>
            <p:cNvSpPr/>
            <p:nvPr/>
          </p:nvSpPr>
          <p:spPr>
            <a:xfrm>
              <a:off x="5443175" y="3196750"/>
              <a:ext cx="32200" cy="22500"/>
            </a:xfrm>
            <a:custGeom>
              <a:avLst/>
              <a:gdLst/>
              <a:ahLst/>
              <a:cxnLst/>
              <a:rect l="l" t="t" r="r" b="b"/>
              <a:pathLst>
                <a:path w="1288" h="900" extrusionOk="0">
                  <a:moveTo>
                    <a:pt x="0" y="0"/>
                  </a:moveTo>
                  <a:lnTo>
                    <a:pt x="667" y="900"/>
                  </a:lnTo>
                  <a:lnTo>
                    <a:pt x="1288" y="90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60"/>
            <p:cNvSpPr/>
            <p:nvPr/>
          </p:nvSpPr>
          <p:spPr>
            <a:xfrm>
              <a:off x="5475350" y="3196750"/>
              <a:ext cx="32600" cy="22500"/>
            </a:xfrm>
            <a:custGeom>
              <a:avLst/>
              <a:gdLst/>
              <a:ahLst/>
              <a:cxnLst/>
              <a:rect l="l" t="t" r="r" b="b"/>
              <a:pathLst>
                <a:path w="1304" h="900" extrusionOk="0">
                  <a:moveTo>
                    <a:pt x="1" y="0"/>
                  </a:moveTo>
                  <a:lnTo>
                    <a:pt x="683" y="900"/>
                  </a:lnTo>
                  <a:lnTo>
                    <a:pt x="1303" y="90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60"/>
            <p:cNvSpPr/>
            <p:nvPr/>
          </p:nvSpPr>
          <p:spPr>
            <a:xfrm>
              <a:off x="5507925" y="3196750"/>
              <a:ext cx="32200" cy="22500"/>
            </a:xfrm>
            <a:custGeom>
              <a:avLst/>
              <a:gdLst/>
              <a:ahLst/>
              <a:cxnLst/>
              <a:rect l="l" t="t" r="r" b="b"/>
              <a:pathLst>
                <a:path w="1288" h="900" extrusionOk="0">
                  <a:moveTo>
                    <a:pt x="0" y="0"/>
                  </a:moveTo>
                  <a:lnTo>
                    <a:pt x="683" y="900"/>
                  </a:lnTo>
                  <a:lnTo>
                    <a:pt x="1288" y="900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60"/>
            <p:cNvSpPr/>
            <p:nvPr/>
          </p:nvSpPr>
          <p:spPr>
            <a:xfrm>
              <a:off x="5540100" y="3196750"/>
              <a:ext cx="32225" cy="22500"/>
            </a:xfrm>
            <a:custGeom>
              <a:avLst/>
              <a:gdLst/>
              <a:ahLst/>
              <a:cxnLst/>
              <a:rect l="l" t="t" r="r" b="b"/>
              <a:pathLst>
                <a:path w="1289" h="900" extrusionOk="0">
                  <a:moveTo>
                    <a:pt x="1" y="0"/>
                  </a:moveTo>
                  <a:lnTo>
                    <a:pt x="668" y="900"/>
                  </a:lnTo>
                  <a:lnTo>
                    <a:pt x="1288" y="90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60"/>
            <p:cNvSpPr/>
            <p:nvPr/>
          </p:nvSpPr>
          <p:spPr>
            <a:xfrm>
              <a:off x="5572300" y="3196750"/>
              <a:ext cx="32575" cy="22500"/>
            </a:xfrm>
            <a:custGeom>
              <a:avLst/>
              <a:gdLst/>
              <a:ahLst/>
              <a:cxnLst/>
              <a:rect l="l" t="t" r="r" b="b"/>
              <a:pathLst>
                <a:path w="1303" h="900" extrusionOk="0">
                  <a:moveTo>
                    <a:pt x="0" y="0"/>
                  </a:moveTo>
                  <a:lnTo>
                    <a:pt x="683" y="900"/>
                  </a:lnTo>
                  <a:lnTo>
                    <a:pt x="1303" y="90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60"/>
            <p:cNvSpPr/>
            <p:nvPr/>
          </p:nvSpPr>
          <p:spPr>
            <a:xfrm>
              <a:off x="5604850" y="3196750"/>
              <a:ext cx="32225" cy="22500"/>
            </a:xfrm>
            <a:custGeom>
              <a:avLst/>
              <a:gdLst/>
              <a:ahLst/>
              <a:cxnLst/>
              <a:rect l="l" t="t" r="r" b="b"/>
              <a:pathLst>
                <a:path w="1289" h="900" extrusionOk="0">
                  <a:moveTo>
                    <a:pt x="1" y="0"/>
                  </a:moveTo>
                  <a:lnTo>
                    <a:pt x="683" y="900"/>
                  </a:lnTo>
                  <a:lnTo>
                    <a:pt x="1288" y="90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60"/>
            <p:cNvSpPr/>
            <p:nvPr/>
          </p:nvSpPr>
          <p:spPr>
            <a:xfrm>
              <a:off x="5637050" y="3196750"/>
              <a:ext cx="32200" cy="22500"/>
            </a:xfrm>
            <a:custGeom>
              <a:avLst/>
              <a:gdLst/>
              <a:ahLst/>
              <a:cxnLst/>
              <a:rect l="l" t="t" r="r" b="b"/>
              <a:pathLst>
                <a:path w="1288" h="900" extrusionOk="0">
                  <a:moveTo>
                    <a:pt x="0" y="0"/>
                  </a:moveTo>
                  <a:lnTo>
                    <a:pt x="667" y="900"/>
                  </a:lnTo>
                  <a:lnTo>
                    <a:pt x="1287" y="90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60"/>
            <p:cNvSpPr/>
            <p:nvPr/>
          </p:nvSpPr>
          <p:spPr>
            <a:xfrm>
              <a:off x="5669225" y="3196750"/>
              <a:ext cx="32600" cy="22500"/>
            </a:xfrm>
            <a:custGeom>
              <a:avLst/>
              <a:gdLst/>
              <a:ahLst/>
              <a:cxnLst/>
              <a:rect l="l" t="t" r="r" b="b"/>
              <a:pathLst>
                <a:path w="1304" h="900" extrusionOk="0">
                  <a:moveTo>
                    <a:pt x="0" y="0"/>
                  </a:moveTo>
                  <a:lnTo>
                    <a:pt x="683" y="900"/>
                  </a:lnTo>
                  <a:lnTo>
                    <a:pt x="1303" y="90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60"/>
            <p:cNvSpPr/>
            <p:nvPr/>
          </p:nvSpPr>
          <p:spPr>
            <a:xfrm>
              <a:off x="5701800" y="3196750"/>
              <a:ext cx="8150" cy="10875"/>
            </a:xfrm>
            <a:custGeom>
              <a:avLst/>
              <a:gdLst/>
              <a:ahLst/>
              <a:cxnLst/>
              <a:rect l="l" t="t" r="r" b="b"/>
              <a:pathLst>
                <a:path w="326" h="435" extrusionOk="0">
                  <a:moveTo>
                    <a:pt x="0" y="0"/>
                  </a:moveTo>
                  <a:lnTo>
                    <a:pt x="326" y="43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60"/>
            <p:cNvSpPr/>
            <p:nvPr/>
          </p:nvSpPr>
          <p:spPr>
            <a:xfrm>
              <a:off x="5650625" y="303505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60"/>
            <p:cNvSpPr/>
            <p:nvPr/>
          </p:nvSpPr>
          <p:spPr>
            <a:xfrm>
              <a:off x="5615325" y="3050175"/>
              <a:ext cx="15550" cy="15550"/>
            </a:xfrm>
            <a:custGeom>
              <a:avLst/>
              <a:gdLst/>
              <a:ahLst/>
              <a:cxnLst/>
              <a:rect l="l" t="t" r="r" b="b"/>
              <a:pathLst>
                <a:path w="622" h="622" extrusionOk="0">
                  <a:moveTo>
                    <a:pt x="311" y="1"/>
                  </a:moveTo>
                  <a:cubicBezTo>
                    <a:pt x="140" y="1"/>
                    <a:pt x="1" y="140"/>
                    <a:pt x="1" y="311"/>
                  </a:cubicBezTo>
                  <a:cubicBezTo>
                    <a:pt x="1" y="482"/>
                    <a:pt x="140" y="621"/>
                    <a:pt x="311" y="621"/>
                  </a:cubicBezTo>
                  <a:cubicBezTo>
                    <a:pt x="497" y="621"/>
                    <a:pt x="621" y="482"/>
                    <a:pt x="621" y="311"/>
                  </a:cubicBezTo>
                  <a:cubicBezTo>
                    <a:pt x="621" y="140"/>
                    <a:pt x="497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60"/>
            <p:cNvSpPr/>
            <p:nvPr/>
          </p:nvSpPr>
          <p:spPr>
            <a:xfrm>
              <a:off x="5600975" y="3086625"/>
              <a:ext cx="13600" cy="13600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80" y="1"/>
                  </a:moveTo>
                  <a:cubicBezTo>
                    <a:pt x="125" y="1"/>
                    <a:pt x="1" y="109"/>
                    <a:pt x="1" y="264"/>
                  </a:cubicBezTo>
                  <a:cubicBezTo>
                    <a:pt x="1" y="419"/>
                    <a:pt x="125" y="543"/>
                    <a:pt x="280" y="543"/>
                  </a:cubicBezTo>
                  <a:cubicBezTo>
                    <a:pt x="435" y="543"/>
                    <a:pt x="544" y="419"/>
                    <a:pt x="544" y="264"/>
                  </a:cubicBezTo>
                  <a:cubicBezTo>
                    <a:pt x="544" y="109"/>
                    <a:pt x="435" y="1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60"/>
            <p:cNvSpPr/>
            <p:nvPr/>
          </p:nvSpPr>
          <p:spPr>
            <a:xfrm>
              <a:off x="5615725" y="3123650"/>
              <a:ext cx="12425" cy="11675"/>
            </a:xfrm>
            <a:custGeom>
              <a:avLst/>
              <a:gdLst/>
              <a:ahLst/>
              <a:cxnLst/>
              <a:rect l="l" t="t" r="r" b="b"/>
              <a:pathLst>
                <a:path w="497" h="467" extrusionOk="0">
                  <a:moveTo>
                    <a:pt x="241" y="1"/>
                  </a:moveTo>
                  <a:cubicBezTo>
                    <a:pt x="182" y="1"/>
                    <a:pt x="124" y="24"/>
                    <a:pt x="78" y="71"/>
                  </a:cubicBezTo>
                  <a:cubicBezTo>
                    <a:pt x="0" y="148"/>
                    <a:pt x="0" y="303"/>
                    <a:pt x="78" y="396"/>
                  </a:cubicBezTo>
                  <a:cubicBezTo>
                    <a:pt x="124" y="443"/>
                    <a:pt x="182" y="466"/>
                    <a:pt x="241" y="466"/>
                  </a:cubicBezTo>
                  <a:cubicBezTo>
                    <a:pt x="299" y="466"/>
                    <a:pt x="357" y="443"/>
                    <a:pt x="403" y="396"/>
                  </a:cubicBezTo>
                  <a:cubicBezTo>
                    <a:pt x="496" y="303"/>
                    <a:pt x="496" y="164"/>
                    <a:pt x="403" y="71"/>
                  </a:cubicBezTo>
                  <a:cubicBezTo>
                    <a:pt x="357" y="24"/>
                    <a:pt x="299" y="1"/>
                    <a:pt x="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60"/>
            <p:cNvSpPr/>
            <p:nvPr/>
          </p:nvSpPr>
          <p:spPr>
            <a:xfrm>
              <a:off x="5652950" y="3140125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280"/>
                    <a:pt x="78" y="358"/>
                    <a:pt x="171" y="358"/>
                  </a:cubicBezTo>
                  <a:cubicBezTo>
                    <a:pt x="264" y="358"/>
                    <a:pt x="341" y="280"/>
                    <a:pt x="341" y="187"/>
                  </a:cubicBezTo>
                  <a:cubicBezTo>
                    <a:pt x="341" y="94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60"/>
            <p:cNvSpPr/>
            <p:nvPr/>
          </p:nvSpPr>
          <p:spPr>
            <a:xfrm>
              <a:off x="5689375" y="3127250"/>
              <a:ext cx="7800" cy="7100"/>
            </a:xfrm>
            <a:custGeom>
              <a:avLst/>
              <a:gdLst/>
              <a:ahLst/>
              <a:cxnLst/>
              <a:rect l="l" t="t" r="r" b="b"/>
              <a:pathLst>
                <a:path w="312" h="284" extrusionOk="0">
                  <a:moveTo>
                    <a:pt x="148" y="0"/>
                  </a:moveTo>
                  <a:cubicBezTo>
                    <a:pt x="113" y="0"/>
                    <a:pt x="79" y="12"/>
                    <a:pt x="48" y="35"/>
                  </a:cubicBezTo>
                  <a:cubicBezTo>
                    <a:pt x="1" y="97"/>
                    <a:pt x="1" y="175"/>
                    <a:pt x="48" y="237"/>
                  </a:cubicBezTo>
                  <a:cubicBezTo>
                    <a:pt x="86" y="268"/>
                    <a:pt x="125" y="283"/>
                    <a:pt x="162" y="283"/>
                  </a:cubicBezTo>
                  <a:cubicBezTo>
                    <a:pt x="199" y="283"/>
                    <a:pt x="234" y="268"/>
                    <a:pt x="265" y="237"/>
                  </a:cubicBezTo>
                  <a:cubicBezTo>
                    <a:pt x="311" y="175"/>
                    <a:pt x="311" y="97"/>
                    <a:pt x="249" y="35"/>
                  </a:cubicBezTo>
                  <a:cubicBezTo>
                    <a:pt x="218" y="12"/>
                    <a:pt x="183" y="0"/>
                    <a:pt x="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60"/>
            <p:cNvSpPr/>
            <p:nvPr/>
          </p:nvSpPr>
          <p:spPr>
            <a:xfrm>
              <a:off x="5706050" y="3092825"/>
              <a:ext cx="5075" cy="5075"/>
            </a:xfrm>
            <a:custGeom>
              <a:avLst/>
              <a:gdLst/>
              <a:ahLst/>
              <a:cxnLst/>
              <a:rect l="l" t="t" r="r" b="b"/>
              <a:pathLst>
                <a:path w="203" h="203" extrusionOk="0">
                  <a:moveTo>
                    <a:pt x="109" y="1"/>
                  </a:moveTo>
                  <a:cubicBezTo>
                    <a:pt x="47" y="1"/>
                    <a:pt x="1" y="47"/>
                    <a:pt x="1" y="94"/>
                  </a:cubicBezTo>
                  <a:cubicBezTo>
                    <a:pt x="1" y="156"/>
                    <a:pt x="47" y="202"/>
                    <a:pt x="109" y="202"/>
                  </a:cubicBezTo>
                  <a:cubicBezTo>
                    <a:pt x="156" y="202"/>
                    <a:pt x="203" y="156"/>
                    <a:pt x="203" y="94"/>
                  </a:cubicBezTo>
                  <a:cubicBezTo>
                    <a:pt x="203" y="47"/>
                    <a:pt x="156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60"/>
            <p:cNvSpPr/>
            <p:nvPr/>
          </p:nvSpPr>
          <p:spPr>
            <a:xfrm>
              <a:off x="5692500" y="3057550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1" y="0"/>
                    <a:pt x="0" y="31"/>
                    <a:pt x="0" y="78"/>
                  </a:cubicBezTo>
                  <a:cubicBezTo>
                    <a:pt x="0" y="125"/>
                    <a:pt x="31" y="156"/>
                    <a:pt x="78" y="156"/>
                  </a:cubicBezTo>
                  <a:cubicBezTo>
                    <a:pt x="124" y="156"/>
                    <a:pt x="155" y="125"/>
                    <a:pt x="155" y="78"/>
                  </a:cubicBezTo>
                  <a:cubicBezTo>
                    <a:pt x="155" y="31"/>
                    <a:pt x="124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60"/>
            <p:cNvSpPr/>
            <p:nvPr/>
          </p:nvSpPr>
          <p:spPr>
            <a:xfrm>
              <a:off x="5584700" y="3252975"/>
              <a:ext cx="12425" cy="18625"/>
            </a:xfrm>
            <a:custGeom>
              <a:avLst/>
              <a:gdLst/>
              <a:ahLst/>
              <a:cxnLst/>
              <a:rect l="l" t="t" r="r" b="b"/>
              <a:pathLst>
                <a:path w="497" h="745" extrusionOk="0">
                  <a:moveTo>
                    <a:pt x="187" y="0"/>
                  </a:moveTo>
                  <a:cubicBezTo>
                    <a:pt x="155" y="0"/>
                    <a:pt x="109" y="16"/>
                    <a:pt x="109" y="47"/>
                  </a:cubicBezTo>
                  <a:lnTo>
                    <a:pt x="0" y="698"/>
                  </a:lnTo>
                  <a:cubicBezTo>
                    <a:pt x="0" y="729"/>
                    <a:pt x="16" y="745"/>
                    <a:pt x="78" y="745"/>
                  </a:cubicBezTo>
                  <a:lnTo>
                    <a:pt x="419" y="745"/>
                  </a:lnTo>
                  <a:cubicBezTo>
                    <a:pt x="450" y="745"/>
                    <a:pt x="497" y="729"/>
                    <a:pt x="497" y="698"/>
                  </a:cubicBezTo>
                  <a:lnTo>
                    <a:pt x="497" y="667"/>
                  </a:lnTo>
                  <a:cubicBezTo>
                    <a:pt x="497" y="652"/>
                    <a:pt x="466" y="636"/>
                    <a:pt x="435" y="636"/>
                  </a:cubicBezTo>
                  <a:lnTo>
                    <a:pt x="155" y="636"/>
                  </a:lnTo>
                  <a:lnTo>
                    <a:pt x="249" y="47"/>
                  </a:lnTo>
                  <a:lnTo>
                    <a:pt x="249" y="31"/>
                  </a:lnTo>
                  <a:cubicBezTo>
                    <a:pt x="249" y="16"/>
                    <a:pt x="202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60"/>
            <p:cNvSpPr/>
            <p:nvPr/>
          </p:nvSpPr>
          <p:spPr>
            <a:xfrm>
              <a:off x="5599425" y="3252200"/>
              <a:ext cx="19025" cy="19400"/>
            </a:xfrm>
            <a:custGeom>
              <a:avLst/>
              <a:gdLst/>
              <a:ahLst/>
              <a:cxnLst/>
              <a:rect l="l" t="t" r="r" b="b"/>
              <a:pathLst>
                <a:path w="761" h="776" extrusionOk="0">
                  <a:moveTo>
                    <a:pt x="420" y="140"/>
                  </a:moveTo>
                  <a:cubicBezTo>
                    <a:pt x="466" y="140"/>
                    <a:pt x="528" y="186"/>
                    <a:pt x="559" y="217"/>
                  </a:cubicBezTo>
                  <a:cubicBezTo>
                    <a:pt x="606" y="264"/>
                    <a:pt x="621" y="341"/>
                    <a:pt x="606" y="388"/>
                  </a:cubicBezTo>
                  <a:cubicBezTo>
                    <a:pt x="606" y="466"/>
                    <a:pt x="559" y="528"/>
                    <a:pt x="513" y="590"/>
                  </a:cubicBezTo>
                  <a:cubicBezTo>
                    <a:pt x="466" y="621"/>
                    <a:pt x="420" y="667"/>
                    <a:pt x="342" y="667"/>
                  </a:cubicBezTo>
                  <a:cubicBezTo>
                    <a:pt x="280" y="667"/>
                    <a:pt x="218" y="621"/>
                    <a:pt x="187" y="590"/>
                  </a:cubicBezTo>
                  <a:cubicBezTo>
                    <a:pt x="140" y="528"/>
                    <a:pt x="125" y="450"/>
                    <a:pt x="140" y="388"/>
                  </a:cubicBezTo>
                  <a:cubicBezTo>
                    <a:pt x="156" y="310"/>
                    <a:pt x="202" y="264"/>
                    <a:pt x="233" y="217"/>
                  </a:cubicBezTo>
                  <a:cubicBezTo>
                    <a:pt x="280" y="155"/>
                    <a:pt x="342" y="140"/>
                    <a:pt x="420" y="140"/>
                  </a:cubicBezTo>
                  <a:close/>
                  <a:moveTo>
                    <a:pt x="451" y="0"/>
                  </a:moveTo>
                  <a:cubicBezTo>
                    <a:pt x="357" y="0"/>
                    <a:pt x="264" y="47"/>
                    <a:pt x="187" y="124"/>
                  </a:cubicBezTo>
                  <a:cubicBezTo>
                    <a:pt x="109" y="202"/>
                    <a:pt x="47" y="295"/>
                    <a:pt x="32" y="388"/>
                  </a:cubicBezTo>
                  <a:cubicBezTo>
                    <a:pt x="1" y="497"/>
                    <a:pt x="32" y="590"/>
                    <a:pt x="78" y="667"/>
                  </a:cubicBezTo>
                  <a:cubicBezTo>
                    <a:pt x="140" y="745"/>
                    <a:pt x="233" y="776"/>
                    <a:pt x="311" y="776"/>
                  </a:cubicBezTo>
                  <a:cubicBezTo>
                    <a:pt x="420" y="776"/>
                    <a:pt x="513" y="745"/>
                    <a:pt x="590" y="667"/>
                  </a:cubicBezTo>
                  <a:cubicBezTo>
                    <a:pt x="668" y="590"/>
                    <a:pt x="730" y="497"/>
                    <a:pt x="745" y="388"/>
                  </a:cubicBezTo>
                  <a:cubicBezTo>
                    <a:pt x="761" y="295"/>
                    <a:pt x="745" y="202"/>
                    <a:pt x="683" y="124"/>
                  </a:cubicBezTo>
                  <a:cubicBezTo>
                    <a:pt x="621" y="47"/>
                    <a:pt x="544" y="0"/>
                    <a:pt x="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60"/>
            <p:cNvSpPr/>
            <p:nvPr/>
          </p:nvSpPr>
          <p:spPr>
            <a:xfrm>
              <a:off x="5621525" y="3252975"/>
              <a:ext cx="15150" cy="18625"/>
            </a:xfrm>
            <a:custGeom>
              <a:avLst/>
              <a:gdLst/>
              <a:ahLst/>
              <a:cxnLst/>
              <a:rect l="l" t="t" r="r" b="b"/>
              <a:pathLst>
                <a:path w="606" h="745" extrusionOk="0">
                  <a:moveTo>
                    <a:pt x="404" y="202"/>
                  </a:moveTo>
                  <a:lnTo>
                    <a:pt x="435" y="435"/>
                  </a:lnTo>
                  <a:lnTo>
                    <a:pt x="264" y="435"/>
                  </a:lnTo>
                  <a:lnTo>
                    <a:pt x="404" y="202"/>
                  </a:lnTo>
                  <a:close/>
                  <a:moveTo>
                    <a:pt x="420" y="0"/>
                  </a:moveTo>
                  <a:cubicBezTo>
                    <a:pt x="404" y="0"/>
                    <a:pt x="389" y="16"/>
                    <a:pt x="358" y="31"/>
                  </a:cubicBezTo>
                  <a:lnTo>
                    <a:pt x="16" y="667"/>
                  </a:lnTo>
                  <a:cubicBezTo>
                    <a:pt x="1" y="714"/>
                    <a:pt x="16" y="729"/>
                    <a:pt x="32" y="745"/>
                  </a:cubicBezTo>
                  <a:lnTo>
                    <a:pt x="47" y="745"/>
                  </a:lnTo>
                  <a:cubicBezTo>
                    <a:pt x="63" y="745"/>
                    <a:pt x="94" y="729"/>
                    <a:pt x="109" y="714"/>
                  </a:cubicBezTo>
                  <a:lnTo>
                    <a:pt x="187" y="574"/>
                  </a:lnTo>
                  <a:lnTo>
                    <a:pt x="451" y="574"/>
                  </a:lnTo>
                  <a:lnTo>
                    <a:pt x="482" y="714"/>
                  </a:lnTo>
                  <a:cubicBezTo>
                    <a:pt x="497" y="729"/>
                    <a:pt x="513" y="745"/>
                    <a:pt x="528" y="745"/>
                  </a:cubicBezTo>
                  <a:lnTo>
                    <a:pt x="559" y="745"/>
                  </a:lnTo>
                  <a:cubicBezTo>
                    <a:pt x="590" y="745"/>
                    <a:pt x="606" y="714"/>
                    <a:pt x="606" y="667"/>
                  </a:cubicBezTo>
                  <a:lnTo>
                    <a:pt x="482" y="31"/>
                  </a:lnTo>
                  <a:cubicBezTo>
                    <a:pt x="451" y="16"/>
                    <a:pt x="435" y="0"/>
                    <a:pt x="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60"/>
            <p:cNvSpPr/>
            <p:nvPr/>
          </p:nvSpPr>
          <p:spPr>
            <a:xfrm>
              <a:off x="5640925" y="3252975"/>
              <a:ext cx="16300" cy="18625"/>
            </a:xfrm>
            <a:custGeom>
              <a:avLst/>
              <a:gdLst/>
              <a:ahLst/>
              <a:cxnLst/>
              <a:rect l="l" t="t" r="r" b="b"/>
              <a:pathLst>
                <a:path w="652" h="745" extrusionOk="0">
                  <a:moveTo>
                    <a:pt x="306" y="102"/>
                  </a:moveTo>
                  <a:cubicBezTo>
                    <a:pt x="321" y="102"/>
                    <a:pt x="331" y="109"/>
                    <a:pt x="341" y="109"/>
                  </a:cubicBezTo>
                  <a:cubicBezTo>
                    <a:pt x="466" y="124"/>
                    <a:pt x="512" y="248"/>
                    <a:pt x="497" y="357"/>
                  </a:cubicBezTo>
                  <a:cubicBezTo>
                    <a:pt x="466" y="512"/>
                    <a:pt x="341" y="636"/>
                    <a:pt x="186" y="636"/>
                  </a:cubicBezTo>
                  <a:lnTo>
                    <a:pt x="109" y="636"/>
                  </a:lnTo>
                  <a:lnTo>
                    <a:pt x="202" y="109"/>
                  </a:lnTo>
                  <a:lnTo>
                    <a:pt x="279" y="109"/>
                  </a:lnTo>
                  <a:cubicBezTo>
                    <a:pt x="290" y="104"/>
                    <a:pt x="298" y="102"/>
                    <a:pt x="306" y="102"/>
                  </a:cubicBezTo>
                  <a:close/>
                  <a:moveTo>
                    <a:pt x="186" y="0"/>
                  </a:moveTo>
                  <a:cubicBezTo>
                    <a:pt x="155" y="0"/>
                    <a:pt x="109" y="16"/>
                    <a:pt x="109" y="47"/>
                  </a:cubicBezTo>
                  <a:lnTo>
                    <a:pt x="0" y="698"/>
                  </a:lnTo>
                  <a:cubicBezTo>
                    <a:pt x="0" y="729"/>
                    <a:pt x="16" y="745"/>
                    <a:pt x="78" y="745"/>
                  </a:cubicBezTo>
                  <a:lnTo>
                    <a:pt x="202" y="745"/>
                  </a:lnTo>
                  <a:cubicBezTo>
                    <a:pt x="419" y="729"/>
                    <a:pt x="621" y="574"/>
                    <a:pt x="652" y="357"/>
                  </a:cubicBezTo>
                  <a:lnTo>
                    <a:pt x="652" y="279"/>
                  </a:lnTo>
                  <a:cubicBezTo>
                    <a:pt x="636" y="124"/>
                    <a:pt x="497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60"/>
            <p:cNvSpPr/>
            <p:nvPr/>
          </p:nvSpPr>
          <p:spPr>
            <a:xfrm>
              <a:off x="5660300" y="3252975"/>
              <a:ext cx="6225" cy="18625"/>
            </a:xfrm>
            <a:custGeom>
              <a:avLst/>
              <a:gdLst/>
              <a:ahLst/>
              <a:cxnLst/>
              <a:rect l="l" t="t" r="r" b="b"/>
              <a:pathLst>
                <a:path w="249" h="745" extrusionOk="0">
                  <a:moveTo>
                    <a:pt x="187" y="0"/>
                  </a:moveTo>
                  <a:cubicBezTo>
                    <a:pt x="156" y="0"/>
                    <a:pt x="109" y="16"/>
                    <a:pt x="109" y="47"/>
                  </a:cubicBezTo>
                  <a:lnTo>
                    <a:pt x="1" y="698"/>
                  </a:lnTo>
                  <a:lnTo>
                    <a:pt x="1" y="714"/>
                  </a:lnTo>
                  <a:cubicBezTo>
                    <a:pt x="1" y="729"/>
                    <a:pt x="32" y="745"/>
                    <a:pt x="47" y="745"/>
                  </a:cubicBezTo>
                  <a:cubicBezTo>
                    <a:pt x="94" y="745"/>
                    <a:pt x="125" y="729"/>
                    <a:pt x="125" y="698"/>
                  </a:cubicBezTo>
                  <a:lnTo>
                    <a:pt x="249" y="47"/>
                  </a:lnTo>
                  <a:lnTo>
                    <a:pt x="249" y="31"/>
                  </a:lnTo>
                  <a:cubicBezTo>
                    <a:pt x="249" y="16"/>
                    <a:pt x="202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60"/>
            <p:cNvSpPr/>
            <p:nvPr/>
          </p:nvSpPr>
          <p:spPr>
            <a:xfrm>
              <a:off x="5668825" y="3252200"/>
              <a:ext cx="17875" cy="19400"/>
            </a:xfrm>
            <a:custGeom>
              <a:avLst/>
              <a:gdLst/>
              <a:ahLst/>
              <a:cxnLst/>
              <a:rect l="l" t="t" r="r" b="b"/>
              <a:pathLst>
                <a:path w="715" h="776" extrusionOk="0">
                  <a:moveTo>
                    <a:pt x="668" y="0"/>
                  </a:moveTo>
                  <a:cubicBezTo>
                    <a:pt x="621" y="0"/>
                    <a:pt x="590" y="16"/>
                    <a:pt x="590" y="62"/>
                  </a:cubicBezTo>
                  <a:lnTo>
                    <a:pt x="513" y="528"/>
                  </a:lnTo>
                  <a:lnTo>
                    <a:pt x="234" y="31"/>
                  </a:lnTo>
                  <a:cubicBezTo>
                    <a:pt x="226" y="16"/>
                    <a:pt x="210" y="8"/>
                    <a:pt x="195" y="8"/>
                  </a:cubicBezTo>
                  <a:cubicBezTo>
                    <a:pt x="179" y="8"/>
                    <a:pt x="164" y="16"/>
                    <a:pt x="156" y="31"/>
                  </a:cubicBezTo>
                  <a:cubicBezTo>
                    <a:pt x="141" y="47"/>
                    <a:pt x="125" y="62"/>
                    <a:pt x="125" y="78"/>
                  </a:cubicBezTo>
                  <a:lnTo>
                    <a:pt x="1" y="729"/>
                  </a:lnTo>
                  <a:lnTo>
                    <a:pt x="1" y="745"/>
                  </a:lnTo>
                  <a:cubicBezTo>
                    <a:pt x="1" y="760"/>
                    <a:pt x="48" y="776"/>
                    <a:pt x="63" y="776"/>
                  </a:cubicBezTo>
                  <a:cubicBezTo>
                    <a:pt x="94" y="776"/>
                    <a:pt x="141" y="760"/>
                    <a:pt x="141" y="729"/>
                  </a:cubicBezTo>
                  <a:lnTo>
                    <a:pt x="218" y="248"/>
                  </a:lnTo>
                  <a:lnTo>
                    <a:pt x="482" y="745"/>
                  </a:lnTo>
                  <a:cubicBezTo>
                    <a:pt x="482" y="760"/>
                    <a:pt x="497" y="760"/>
                    <a:pt x="528" y="760"/>
                  </a:cubicBezTo>
                  <a:cubicBezTo>
                    <a:pt x="559" y="760"/>
                    <a:pt x="606" y="745"/>
                    <a:pt x="606" y="698"/>
                  </a:cubicBezTo>
                  <a:lnTo>
                    <a:pt x="714" y="62"/>
                  </a:lnTo>
                  <a:lnTo>
                    <a:pt x="714" y="47"/>
                  </a:lnTo>
                  <a:cubicBezTo>
                    <a:pt x="714" y="16"/>
                    <a:pt x="683" y="0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0"/>
            <p:cNvSpPr/>
            <p:nvPr/>
          </p:nvSpPr>
          <p:spPr>
            <a:xfrm>
              <a:off x="5690150" y="3252200"/>
              <a:ext cx="17875" cy="18275"/>
            </a:xfrm>
            <a:custGeom>
              <a:avLst/>
              <a:gdLst/>
              <a:ahLst/>
              <a:cxnLst/>
              <a:rect l="l" t="t" r="r" b="b"/>
              <a:pathLst>
                <a:path w="715" h="731" extrusionOk="0">
                  <a:moveTo>
                    <a:pt x="466" y="0"/>
                  </a:moveTo>
                  <a:cubicBezTo>
                    <a:pt x="234" y="31"/>
                    <a:pt x="48" y="186"/>
                    <a:pt x="1" y="388"/>
                  </a:cubicBezTo>
                  <a:cubicBezTo>
                    <a:pt x="1" y="413"/>
                    <a:pt x="1" y="439"/>
                    <a:pt x="9" y="439"/>
                  </a:cubicBezTo>
                  <a:cubicBezTo>
                    <a:pt x="11" y="439"/>
                    <a:pt x="14" y="437"/>
                    <a:pt x="17" y="435"/>
                  </a:cubicBezTo>
                  <a:cubicBezTo>
                    <a:pt x="17" y="596"/>
                    <a:pt x="156" y="730"/>
                    <a:pt x="329" y="730"/>
                  </a:cubicBezTo>
                  <a:cubicBezTo>
                    <a:pt x="339" y="730"/>
                    <a:pt x="348" y="730"/>
                    <a:pt x="358" y="729"/>
                  </a:cubicBezTo>
                  <a:cubicBezTo>
                    <a:pt x="435" y="729"/>
                    <a:pt x="528" y="698"/>
                    <a:pt x="606" y="652"/>
                  </a:cubicBezTo>
                  <a:cubicBezTo>
                    <a:pt x="606" y="652"/>
                    <a:pt x="621" y="652"/>
                    <a:pt x="621" y="621"/>
                  </a:cubicBezTo>
                  <a:lnTo>
                    <a:pt x="621" y="605"/>
                  </a:lnTo>
                  <a:lnTo>
                    <a:pt x="668" y="372"/>
                  </a:lnTo>
                  <a:lnTo>
                    <a:pt x="668" y="357"/>
                  </a:lnTo>
                  <a:cubicBezTo>
                    <a:pt x="668" y="341"/>
                    <a:pt x="621" y="310"/>
                    <a:pt x="606" y="310"/>
                  </a:cubicBezTo>
                  <a:lnTo>
                    <a:pt x="389" y="310"/>
                  </a:lnTo>
                  <a:cubicBezTo>
                    <a:pt x="358" y="310"/>
                    <a:pt x="311" y="341"/>
                    <a:pt x="311" y="372"/>
                  </a:cubicBezTo>
                  <a:lnTo>
                    <a:pt x="311" y="388"/>
                  </a:lnTo>
                  <a:cubicBezTo>
                    <a:pt x="311" y="419"/>
                    <a:pt x="358" y="435"/>
                    <a:pt x="373" y="435"/>
                  </a:cubicBezTo>
                  <a:lnTo>
                    <a:pt x="528" y="435"/>
                  </a:lnTo>
                  <a:lnTo>
                    <a:pt x="513" y="590"/>
                  </a:lnTo>
                  <a:cubicBezTo>
                    <a:pt x="466" y="605"/>
                    <a:pt x="404" y="621"/>
                    <a:pt x="358" y="621"/>
                  </a:cubicBezTo>
                  <a:cubicBezTo>
                    <a:pt x="296" y="621"/>
                    <a:pt x="218" y="605"/>
                    <a:pt x="172" y="543"/>
                  </a:cubicBezTo>
                  <a:cubicBezTo>
                    <a:pt x="141" y="512"/>
                    <a:pt x="125" y="435"/>
                    <a:pt x="141" y="372"/>
                  </a:cubicBezTo>
                  <a:cubicBezTo>
                    <a:pt x="156" y="310"/>
                    <a:pt x="203" y="233"/>
                    <a:pt x="249" y="202"/>
                  </a:cubicBezTo>
                  <a:cubicBezTo>
                    <a:pt x="311" y="140"/>
                    <a:pt x="389" y="124"/>
                    <a:pt x="466" y="124"/>
                  </a:cubicBezTo>
                  <a:cubicBezTo>
                    <a:pt x="528" y="124"/>
                    <a:pt x="590" y="140"/>
                    <a:pt x="621" y="186"/>
                  </a:cubicBezTo>
                  <a:cubicBezTo>
                    <a:pt x="626" y="191"/>
                    <a:pt x="632" y="192"/>
                    <a:pt x="639" y="192"/>
                  </a:cubicBezTo>
                  <a:cubicBezTo>
                    <a:pt x="660" y="192"/>
                    <a:pt x="688" y="178"/>
                    <a:pt x="699" y="155"/>
                  </a:cubicBezTo>
                  <a:cubicBezTo>
                    <a:pt x="714" y="140"/>
                    <a:pt x="714" y="109"/>
                    <a:pt x="699" y="78"/>
                  </a:cubicBezTo>
                  <a:cubicBezTo>
                    <a:pt x="637" y="31"/>
                    <a:pt x="544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0"/>
            <p:cNvSpPr/>
            <p:nvPr/>
          </p:nvSpPr>
          <p:spPr>
            <a:xfrm>
              <a:off x="5711500" y="3268875"/>
              <a:ext cx="3125" cy="2725"/>
            </a:xfrm>
            <a:custGeom>
              <a:avLst/>
              <a:gdLst/>
              <a:ahLst/>
              <a:cxnLst/>
              <a:rect l="l" t="t" r="r" b="b"/>
              <a:pathLst>
                <a:path w="125" h="109" extrusionOk="0">
                  <a:moveTo>
                    <a:pt x="62" y="0"/>
                  </a:moveTo>
                  <a:cubicBezTo>
                    <a:pt x="16" y="0"/>
                    <a:pt x="0" y="16"/>
                    <a:pt x="0" y="62"/>
                  </a:cubicBezTo>
                  <a:cubicBezTo>
                    <a:pt x="0" y="93"/>
                    <a:pt x="16" y="109"/>
                    <a:pt x="62" y="109"/>
                  </a:cubicBezTo>
                  <a:cubicBezTo>
                    <a:pt x="93" y="109"/>
                    <a:pt x="124" y="93"/>
                    <a:pt x="124" y="62"/>
                  </a:cubicBezTo>
                  <a:cubicBezTo>
                    <a:pt x="124" y="16"/>
                    <a:pt x="93" y="0"/>
                    <a:pt x="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0"/>
            <p:cNvSpPr/>
            <p:nvPr/>
          </p:nvSpPr>
          <p:spPr>
            <a:xfrm>
              <a:off x="5717700" y="3268875"/>
              <a:ext cx="3125" cy="2725"/>
            </a:xfrm>
            <a:custGeom>
              <a:avLst/>
              <a:gdLst/>
              <a:ahLst/>
              <a:cxnLst/>
              <a:rect l="l" t="t" r="r" b="b"/>
              <a:pathLst>
                <a:path w="125" h="109" extrusionOk="0">
                  <a:moveTo>
                    <a:pt x="62" y="0"/>
                  </a:moveTo>
                  <a:cubicBezTo>
                    <a:pt x="31" y="0"/>
                    <a:pt x="0" y="16"/>
                    <a:pt x="0" y="62"/>
                  </a:cubicBezTo>
                  <a:cubicBezTo>
                    <a:pt x="0" y="93"/>
                    <a:pt x="31" y="109"/>
                    <a:pt x="62" y="109"/>
                  </a:cubicBezTo>
                  <a:cubicBezTo>
                    <a:pt x="109" y="109"/>
                    <a:pt x="124" y="93"/>
                    <a:pt x="124" y="62"/>
                  </a:cubicBezTo>
                  <a:cubicBezTo>
                    <a:pt x="124" y="16"/>
                    <a:pt x="109" y="0"/>
                    <a:pt x="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0"/>
            <p:cNvSpPr/>
            <p:nvPr/>
          </p:nvSpPr>
          <p:spPr>
            <a:xfrm>
              <a:off x="5724275" y="3268875"/>
              <a:ext cx="2750" cy="2725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47" y="0"/>
                  </a:moveTo>
                  <a:cubicBezTo>
                    <a:pt x="16" y="0"/>
                    <a:pt x="1" y="16"/>
                    <a:pt x="1" y="62"/>
                  </a:cubicBezTo>
                  <a:cubicBezTo>
                    <a:pt x="1" y="93"/>
                    <a:pt x="16" y="109"/>
                    <a:pt x="47" y="109"/>
                  </a:cubicBezTo>
                  <a:cubicBezTo>
                    <a:pt x="94" y="109"/>
                    <a:pt x="109" y="93"/>
                    <a:pt x="109" y="62"/>
                  </a:cubicBezTo>
                  <a:cubicBezTo>
                    <a:pt x="109" y="16"/>
                    <a:pt x="94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0"/>
            <p:cNvSpPr/>
            <p:nvPr/>
          </p:nvSpPr>
          <p:spPr>
            <a:xfrm>
              <a:off x="5172925" y="3654275"/>
              <a:ext cx="965500" cy="2350"/>
            </a:xfrm>
            <a:custGeom>
              <a:avLst/>
              <a:gdLst/>
              <a:ahLst/>
              <a:cxnLst/>
              <a:rect l="l" t="t" r="r" b="b"/>
              <a:pathLst>
                <a:path w="38620" h="94" extrusionOk="0">
                  <a:moveTo>
                    <a:pt x="19310" y="1"/>
                  </a:moveTo>
                  <a:lnTo>
                    <a:pt x="9663" y="16"/>
                  </a:lnTo>
                  <a:lnTo>
                    <a:pt x="4839" y="16"/>
                  </a:lnTo>
                  <a:lnTo>
                    <a:pt x="0" y="32"/>
                  </a:lnTo>
                  <a:lnTo>
                    <a:pt x="4839" y="47"/>
                  </a:lnTo>
                  <a:lnTo>
                    <a:pt x="9663" y="78"/>
                  </a:lnTo>
                  <a:lnTo>
                    <a:pt x="19310" y="94"/>
                  </a:lnTo>
                  <a:lnTo>
                    <a:pt x="28972" y="78"/>
                  </a:lnTo>
                  <a:lnTo>
                    <a:pt x="33796" y="47"/>
                  </a:lnTo>
                  <a:lnTo>
                    <a:pt x="38619" y="32"/>
                  </a:lnTo>
                  <a:lnTo>
                    <a:pt x="33796" y="16"/>
                  </a:lnTo>
                  <a:lnTo>
                    <a:pt x="28972" y="16"/>
                  </a:lnTo>
                  <a:lnTo>
                    <a:pt x="19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60"/>
            <p:cNvSpPr/>
            <p:nvPr/>
          </p:nvSpPr>
          <p:spPr>
            <a:xfrm>
              <a:off x="5838675" y="3590300"/>
              <a:ext cx="252150" cy="215725"/>
            </a:xfrm>
            <a:custGeom>
              <a:avLst/>
              <a:gdLst/>
              <a:ahLst/>
              <a:cxnLst/>
              <a:rect l="l" t="t" r="r" b="b"/>
              <a:pathLst>
                <a:path w="10086" h="8629" extrusionOk="0">
                  <a:moveTo>
                    <a:pt x="1334" y="1"/>
                  </a:moveTo>
                  <a:lnTo>
                    <a:pt x="0" y="4374"/>
                  </a:lnTo>
                  <a:lnTo>
                    <a:pt x="5832" y="6871"/>
                  </a:lnTo>
                  <a:cubicBezTo>
                    <a:pt x="5832" y="6871"/>
                    <a:pt x="8608" y="8500"/>
                    <a:pt x="8949" y="8608"/>
                  </a:cubicBezTo>
                  <a:cubicBezTo>
                    <a:pt x="9004" y="8622"/>
                    <a:pt x="9067" y="8628"/>
                    <a:pt x="9134" y="8628"/>
                  </a:cubicBezTo>
                  <a:cubicBezTo>
                    <a:pt x="9530" y="8628"/>
                    <a:pt x="10086" y="8413"/>
                    <a:pt x="10019" y="8174"/>
                  </a:cubicBezTo>
                  <a:cubicBezTo>
                    <a:pt x="9942" y="7910"/>
                    <a:pt x="5506" y="1676"/>
                    <a:pt x="5165" y="1567"/>
                  </a:cubicBezTo>
                  <a:cubicBezTo>
                    <a:pt x="5124" y="1544"/>
                    <a:pt x="5065" y="1505"/>
                    <a:pt x="4947" y="1505"/>
                  </a:cubicBezTo>
                  <a:cubicBezTo>
                    <a:pt x="4752" y="1505"/>
                    <a:pt x="4396" y="1610"/>
                    <a:pt x="3691" y="2063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60"/>
            <p:cNvSpPr/>
            <p:nvPr/>
          </p:nvSpPr>
          <p:spPr>
            <a:xfrm>
              <a:off x="5838675" y="3590300"/>
              <a:ext cx="252150" cy="215725"/>
            </a:xfrm>
            <a:custGeom>
              <a:avLst/>
              <a:gdLst/>
              <a:ahLst/>
              <a:cxnLst/>
              <a:rect l="l" t="t" r="r" b="b"/>
              <a:pathLst>
                <a:path w="10086" h="8629" extrusionOk="0">
                  <a:moveTo>
                    <a:pt x="1334" y="1"/>
                  </a:moveTo>
                  <a:lnTo>
                    <a:pt x="0" y="4374"/>
                  </a:lnTo>
                  <a:lnTo>
                    <a:pt x="5832" y="6871"/>
                  </a:lnTo>
                  <a:cubicBezTo>
                    <a:pt x="5832" y="6871"/>
                    <a:pt x="8608" y="8500"/>
                    <a:pt x="8949" y="8608"/>
                  </a:cubicBezTo>
                  <a:cubicBezTo>
                    <a:pt x="9004" y="8622"/>
                    <a:pt x="9067" y="8628"/>
                    <a:pt x="9134" y="8628"/>
                  </a:cubicBezTo>
                  <a:cubicBezTo>
                    <a:pt x="9530" y="8628"/>
                    <a:pt x="10086" y="8413"/>
                    <a:pt x="10019" y="8174"/>
                  </a:cubicBezTo>
                  <a:cubicBezTo>
                    <a:pt x="9942" y="7910"/>
                    <a:pt x="5506" y="1676"/>
                    <a:pt x="5165" y="1567"/>
                  </a:cubicBezTo>
                  <a:cubicBezTo>
                    <a:pt x="5124" y="1544"/>
                    <a:pt x="5065" y="1505"/>
                    <a:pt x="4947" y="1505"/>
                  </a:cubicBezTo>
                  <a:cubicBezTo>
                    <a:pt x="4752" y="1505"/>
                    <a:pt x="4396" y="1610"/>
                    <a:pt x="3691" y="2063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60"/>
            <p:cNvSpPr/>
            <p:nvPr/>
          </p:nvSpPr>
          <p:spPr>
            <a:xfrm>
              <a:off x="5924750" y="3627525"/>
              <a:ext cx="166050" cy="177850"/>
            </a:xfrm>
            <a:custGeom>
              <a:avLst/>
              <a:gdLst/>
              <a:ahLst/>
              <a:cxnLst/>
              <a:rect l="l" t="t" r="r" b="b"/>
              <a:pathLst>
                <a:path w="6642" h="7114" extrusionOk="0">
                  <a:moveTo>
                    <a:pt x="1504" y="0"/>
                  </a:moveTo>
                  <a:cubicBezTo>
                    <a:pt x="1309" y="0"/>
                    <a:pt x="953" y="106"/>
                    <a:pt x="248" y="559"/>
                  </a:cubicBezTo>
                  <a:lnTo>
                    <a:pt x="0" y="342"/>
                  </a:lnTo>
                  <a:lnTo>
                    <a:pt x="16" y="4359"/>
                  </a:lnTo>
                  <a:lnTo>
                    <a:pt x="2404" y="5367"/>
                  </a:lnTo>
                  <a:cubicBezTo>
                    <a:pt x="2404" y="5367"/>
                    <a:pt x="5180" y="6995"/>
                    <a:pt x="5522" y="7088"/>
                  </a:cubicBezTo>
                  <a:cubicBezTo>
                    <a:pt x="5581" y="7106"/>
                    <a:pt x="5649" y="7113"/>
                    <a:pt x="5723" y="7113"/>
                  </a:cubicBezTo>
                  <a:cubicBezTo>
                    <a:pt x="6114" y="7113"/>
                    <a:pt x="6642" y="6892"/>
                    <a:pt x="6576" y="6670"/>
                  </a:cubicBezTo>
                  <a:cubicBezTo>
                    <a:pt x="6499" y="6390"/>
                    <a:pt x="2063" y="171"/>
                    <a:pt x="1722" y="63"/>
                  </a:cubicBezTo>
                  <a:cubicBezTo>
                    <a:pt x="1681" y="39"/>
                    <a:pt x="1622" y="0"/>
                    <a:pt x="1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60"/>
            <p:cNvSpPr/>
            <p:nvPr/>
          </p:nvSpPr>
          <p:spPr>
            <a:xfrm>
              <a:off x="5926675" y="3726400"/>
              <a:ext cx="11675" cy="10500"/>
            </a:xfrm>
            <a:custGeom>
              <a:avLst/>
              <a:gdLst/>
              <a:ahLst/>
              <a:cxnLst/>
              <a:rect l="l" t="t" r="r" b="b"/>
              <a:pathLst>
                <a:path w="467" h="420" extrusionOk="0">
                  <a:moveTo>
                    <a:pt x="1" y="0"/>
                  </a:moveTo>
                  <a:lnTo>
                    <a:pt x="1" y="0"/>
                  </a:lnTo>
                  <a:cubicBezTo>
                    <a:pt x="63" y="94"/>
                    <a:pt x="140" y="171"/>
                    <a:pt x="218" y="233"/>
                  </a:cubicBezTo>
                  <a:cubicBezTo>
                    <a:pt x="280" y="311"/>
                    <a:pt x="373" y="373"/>
                    <a:pt x="466" y="419"/>
                  </a:cubicBezTo>
                  <a:cubicBezTo>
                    <a:pt x="404" y="342"/>
                    <a:pt x="327" y="249"/>
                    <a:pt x="249" y="187"/>
                  </a:cubicBezTo>
                  <a:cubicBezTo>
                    <a:pt x="171" y="109"/>
                    <a:pt x="94" y="6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60"/>
            <p:cNvSpPr/>
            <p:nvPr/>
          </p:nvSpPr>
          <p:spPr>
            <a:xfrm>
              <a:off x="5926675" y="3715550"/>
              <a:ext cx="11675" cy="10875"/>
            </a:xfrm>
            <a:custGeom>
              <a:avLst/>
              <a:gdLst/>
              <a:ahLst/>
              <a:cxnLst/>
              <a:rect l="l" t="t" r="r" b="b"/>
              <a:pathLst>
                <a:path w="467" h="435" extrusionOk="0">
                  <a:moveTo>
                    <a:pt x="1" y="0"/>
                  </a:moveTo>
                  <a:lnTo>
                    <a:pt x="1" y="0"/>
                  </a:lnTo>
                  <a:cubicBezTo>
                    <a:pt x="125" y="186"/>
                    <a:pt x="280" y="341"/>
                    <a:pt x="466" y="434"/>
                  </a:cubicBezTo>
                  <a:cubicBezTo>
                    <a:pt x="404" y="341"/>
                    <a:pt x="327" y="264"/>
                    <a:pt x="249" y="202"/>
                  </a:cubicBezTo>
                  <a:cubicBezTo>
                    <a:pt x="171" y="124"/>
                    <a:pt x="94" y="6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60"/>
            <p:cNvSpPr/>
            <p:nvPr/>
          </p:nvSpPr>
          <p:spPr>
            <a:xfrm>
              <a:off x="5926675" y="3705450"/>
              <a:ext cx="11675" cy="10900"/>
            </a:xfrm>
            <a:custGeom>
              <a:avLst/>
              <a:gdLst/>
              <a:ahLst/>
              <a:cxnLst/>
              <a:rect l="l" t="t" r="r" b="b"/>
              <a:pathLst>
                <a:path w="467" h="436" extrusionOk="0">
                  <a:moveTo>
                    <a:pt x="1" y="1"/>
                  </a:moveTo>
                  <a:lnTo>
                    <a:pt x="1" y="1"/>
                  </a:lnTo>
                  <a:cubicBezTo>
                    <a:pt x="63" y="94"/>
                    <a:pt x="140" y="172"/>
                    <a:pt x="218" y="234"/>
                  </a:cubicBezTo>
                  <a:cubicBezTo>
                    <a:pt x="296" y="311"/>
                    <a:pt x="373" y="373"/>
                    <a:pt x="466" y="435"/>
                  </a:cubicBezTo>
                  <a:cubicBezTo>
                    <a:pt x="404" y="358"/>
                    <a:pt x="327" y="249"/>
                    <a:pt x="249" y="203"/>
                  </a:cubicBezTo>
                  <a:cubicBezTo>
                    <a:pt x="171" y="125"/>
                    <a:pt x="94" y="6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60"/>
            <p:cNvSpPr/>
            <p:nvPr/>
          </p:nvSpPr>
          <p:spPr>
            <a:xfrm>
              <a:off x="5927075" y="3695375"/>
              <a:ext cx="11650" cy="10500"/>
            </a:xfrm>
            <a:custGeom>
              <a:avLst/>
              <a:gdLst/>
              <a:ahLst/>
              <a:cxnLst/>
              <a:rect l="l" t="t" r="r" b="b"/>
              <a:pathLst>
                <a:path w="466" h="420" extrusionOk="0">
                  <a:moveTo>
                    <a:pt x="0" y="1"/>
                  </a:moveTo>
                  <a:lnTo>
                    <a:pt x="0" y="1"/>
                  </a:lnTo>
                  <a:cubicBezTo>
                    <a:pt x="62" y="78"/>
                    <a:pt x="140" y="171"/>
                    <a:pt x="217" y="233"/>
                  </a:cubicBezTo>
                  <a:cubicBezTo>
                    <a:pt x="295" y="295"/>
                    <a:pt x="373" y="373"/>
                    <a:pt x="466" y="419"/>
                  </a:cubicBezTo>
                  <a:cubicBezTo>
                    <a:pt x="357" y="249"/>
                    <a:pt x="202" y="10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60"/>
            <p:cNvSpPr/>
            <p:nvPr/>
          </p:nvSpPr>
          <p:spPr>
            <a:xfrm>
              <a:off x="5927075" y="3684525"/>
              <a:ext cx="11650" cy="10875"/>
            </a:xfrm>
            <a:custGeom>
              <a:avLst/>
              <a:gdLst/>
              <a:ahLst/>
              <a:cxnLst/>
              <a:rect l="l" t="t" r="r" b="b"/>
              <a:pathLst>
                <a:path w="466" h="435" extrusionOk="0">
                  <a:moveTo>
                    <a:pt x="0" y="0"/>
                  </a:moveTo>
                  <a:cubicBezTo>
                    <a:pt x="62" y="109"/>
                    <a:pt x="140" y="187"/>
                    <a:pt x="217" y="233"/>
                  </a:cubicBezTo>
                  <a:cubicBezTo>
                    <a:pt x="280" y="311"/>
                    <a:pt x="373" y="373"/>
                    <a:pt x="466" y="435"/>
                  </a:cubicBezTo>
                  <a:cubicBezTo>
                    <a:pt x="419" y="357"/>
                    <a:pt x="342" y="264"/>
                    <a:pt x="264" y="202"/>
                  </a:cubicBezTo>
                  <a:cubicBezTo>
                    <a:pt x="186" y="125"/>
                    <a:pt x="109" y="6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60"/>
            <p:cNvSpPr/>
            <p:nvPr/>
          </p:nvSpPr>
          <p:spPr>
            <a:xfrm>
              <a:off x="5927075" y="3674450"/>
              <a:ext cx="11650" cy="10875"/>
            </a:xfrm>
            <a:custGeom>
              <a:avLst/>
              <a:gdLst/>
              <a:ahLst/>
              <a:cxnLst/>
              <a:rect l="l" t="t" r="r" b="b"/>
              <a:pathLst>
                <a:path w="466" h="435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78"/>
                    <a:pt x="140" y="171"/>
                    <a:pt x="217" y="233"/>
                  </a:cubicBezTo>
                  <a:cubicBezTo>
                    <a:pt x="295" y="310"/>
                    <a:pt x="373" y="372"/>
                    <a:pt x="466" y="434"/>
                  </a:cubicBezTo>
                  <a:cubicBezTo>
                    <a:pt x="419" y="357"/>
                    <a:pt x="342" y="248"/>
                    <a:pt x="264" y="202"/>
                  </a:cubicBezTo>
                  <a:cubicBezTo>
                    <a:pt x="186" y="124"/>
                    <a:pt x="109" y="6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60"/>
            <p:cNvSpPr/>
            <p:nvPr/>
          </p:nvSpPr>
          <p:spPr>
            <a:xfrm>
              <a:off x="5927075" y="3663975"/>
              <a:ext cx="11650" cy="10500"/>
            </a:xfrm>
            <a:custGeom>
              <a:avLst/>
              <a:gdLst/>
              <a:ahLst/>
              <a:cxnLst/>
              <a:rect l="l" t="t" r="r" b="b"/>
              <a:pathLst>
                <a:path w="466" h="420" extrusionOk="0">
                  <a:moveTo>
                    <a:pt x="0" y="0"/>
                  </a:moveTo>
                  <a:cubicBezTo>
                    <a:pt x="62" y="78"/>
                    <a:pt x="140" y="171"/>
                    <a:pt x="217" y="233"/>
                  </a:cubicBezTo>
                  <a:cubicBezTo>
                    <a:pt x="295" y="311"/>
                    <a:pt x="373" y="388"/>
                    <a:pt x="466" y="419"/>
                  </a:cubicBezTo>
                  <a:cubicBezTo>
                    <a:pt x="419" y="342"/>
                    <a:pt x="342" y="249"/>
                    <a:pt x="264" y="187"/>
                  </a:cubicBezTo>
                  <a:cubicBezTo>
                    <a:pt x="186" y="109"/>
                    <a:pt x="109" y="4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60"/>
            <p:cNvSpPr/>
            <p:nvPr/>
          </p:nvSpPr>
          <p:spPr>
            <a:xfrm>
              <a:off x="5927075" y="3653500"/>
              <a:ext cx="11650" cy="10875"/>
            </a:xfrm>
            <a:custGeom>
              <a:avLst/>
              <a:gdLst/>
              <a:ahLst/>
              <a:cxnLst/>
              <a:rect l="l" t="t" r="r" b="b"/>
              <a:pathLst>
                <a:path w="466" h="43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187"/>
                    <a:pt x="295" y="311"/>
                    <a:pt x="466" y="435"/>
                  </a:cubicBezTo>
                  <a:cubicBezTo>
                    <a:pt x="357" y="264"/>
                    <a:pt x="186" y="12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60"/>
            <p:cNvSpPr/>
            <p:nvPr/>
          </p:nvSpPr>
          <p:spPr>
            <a:xfrm>
              <a:off x="5927850" y="3643425"/>
              <a:ext cx="11650" cy="10875"/>
            </a:xfrm>
            <a:custGeom>
              <a:avLst/>
              <a:gdLst/>
              <a:ahLst/>
              <a:cxnLst/>
              <a:rect l="l" t="t" r="r" b="b"/>
              <a:pathLst>
                <a:path w="466" h="435" extrusionOk="0">
                  <a:moveTo>
                    <a:pt x="0" y="0"/>
                  </a:moveTo>
                  <a:lnTo>
                    <a:pt x="0" y="0"/>
                  </a:lnTo>
                  <a:cubicBezTo>
                    <a:pt x="47" y="78"/>
                    <a:pt x="124" y="171"/>
                    <a:pt x="202" y="233"/>
                  </a:cubicBezTo>
                  <a:cubicBezTo>
                    <a:pt x="280" y="295"/>
                    <a:pt x="357" y="373"/>
                    <a:pt x="466" y="435"/>
                  </a:cubicBezTo>
                  <a:cubicBezTo>
                    <a:pt x="404" y="357"/>
                    <a:pt x="326" y="249"/>
                    <a:pt x="249" y="202"/>
                  </a:cubicBezTo>
                  <a:cubicBezTo>
                    <a:pt x="171" y="124"/>
                    <a:pt x="93" y="6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60"/>
            <p:cNvSpPr/>
            <p:nvPr/>
          </p:nvSpPr>
          <p:spPr>
            <a:xfrm>
              <a:off x="5627350" y="3468850"/>
              <a:ext cx="452525" cy="274625"/>
            </a:xfrm>
            <a:custGeom>
              <a:avLst/>
              <a:gdLst/>
              <a:ahLst/>
              <a:cxnLst/>
              <a:rect l="l" t="t" r="r" b="b"/>
              <a:pathLst>
                <a:path w="18101" h="10985" extrusionOk="0">
                  <a:moveTo>
                    <a:pt x="4301" y="0"/>
                  </a:moveTo>
                  <a:cubicBezTo>
                    <a:pt x="3920" y="0"/>
                    <a:pt x="3616" y="20"/>
                    <a:pt x="3428" y="66"/>
                  </a:cubicBezTo>
                  <a:cubicBezTo>
                    <a:pt x="652" y="749"/>
                    <a:pt x="0" y="2641"/>
                    <a:pt x="652" y="4471"/>
                  </a:cubicBezTo>
                  <a:cubicBezTo>
                    <a:pt x="1365" y="6441"/>
                    <a:pt x="11322" y="10985"/>
                    <a:pt x="11322" y="10985"/>
                  </a:cubicBezTo>
                  <a:lnTo>
                    <a:pt x="12997" y="5743"/>
                  </a:lnTo>
                  <a:lnTo>
                    <a:pt x="8422" y="3804"/>
                  </a:lnTo>
                  <a:lnTo>
                    <a:pt x="18100" y="2393"/>
                  </a:lnTo>
                  <a:lnTo>
                    <a:pt x="13153" y="547"/>
                  </a:lnTo>
                  <a:cubicBezTo>
                    <a:pt x="13153" y="547"/>
                    <a:pt x="12566" y="791"/>
                    <a:pt x="11976" y="791"/>
                  </a:cubicBezTo>
                  <a:cubicBezTo>
                    <a:pt x="11822" y="791"/>
                    <a:pt x="11668" y="775"/>
                    <a:pt x="11524" y="733"/>
                  </a:cubicBezTo>
                  <a:cubicBezTo>
                    <a:pt x="11260" y="654"/>
                    <a:pt x="6493" y="0"/>
                    <a:pt x="4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60"/>
            <p:cNvSpPr/>
            <p:nvPr/>
          </p:nvSpPr>
          <p:spPr>
            <a:xfrm>
              <a:off x="5781275" y="3534075"/>
              <a:ext cx="57800" cy="30275"/>
            </a:xfrm>
            <a:custGeom>
              <a:avLst/>
              <a:gdLst/>
              <a:ahLst/>
              <a:cxnLst/>
              <a:rect l="l" t="t" r="r" b="b"/>
              <a:pathLst>
                <a:path w="2312" h="1211" extrusionOk="0">
                  <a:moveTo>
                    <a:pt x="1" y="1"/>
                  </a:moveTo>
                  <a:cubicBezTo>
                    <a:pt x="171" y="109"/>
                    <a:pt x="373" y="233"/>
                    <a:pt x="590" y="326"/>
                  </a:cubicBezTo>
                  <a:cubicBezTo>
                    <a:pt x="761" y="419"/>
                    <a:pt x="931" y="513"/>
                    <a:pt x="1133" y="637"/>
                  </a:cubicBezTo>
                  <a:cubicBezTo>
                    <a:pt x="1319" y="745"/>
                    <a:pt x="1521" y="838"/>
                    <a:pt x="1707" y="947"/>
                  </a:cubicBezTo>
                  <a:cubicBezTo>
                    <a:pt x="1908" y="1040"/>
                    <a:pt x="2095" y="1117"/>
                    <a:pt x="2296" y="1210"/>
                  </a:cubicBezTo>
                  <a:cubicBezTo>
                    <a:pt x="2296" y="1210"/>
                    <a:pt x="2312" y="1195"/>
                    <a:pt x="2296" y="1195"/>
                  </a:cubicBezTo>
                  <a:cubicBezTo>
                    <a:pt x="2095" y="1102"/>
                    <a:pt x="1924" y="978"/>
                    <a:pt x="1722" y="869"/>
                  </a:cubicBezTo>
                  <a:cubicBezTo>
                    <a:pt x="1629" y="823"/>
                    <a:pt x="1552" y="776"/>
                    <a:pt x="1459" y="730"/>
                  </a:cubicBezTo>
                  <a:lnTo>
                    <a:pt x="1397" y="668"/>
                  </a:lnTo>
                  <a:cubicBezTo>
                    <a:pt x="1366" y="637"/>
                    <a:pt x="1319" y="621"/>
                    <a:pt x="1288" y="575"/>
                  </a:cubicBezTo>
                  <a:cubicBezTo>
                    <a:pt x="1210" y="513"/>
                    <a:pt x="1148" y="466"/>
                    <a:pt x="1071" y="404"/>
                  </a:cubicBezTo>
                  <a:cubicBezTo>
                    <a:pt x="916" y="280"/>
                    <a:pt x="745" y="187"/>
                    <a:pt x="590" y="94"/>
                  </a:cubicBezTo>
                  <a:lnTo>
                    <a:pt x="559" y="94"/>
                  </a:lnTo>
                  <a:lnTo>
                    <a:pt x="559" y="109"/>
                  </a:lnTo>
                  <a:cubicBezTo>
                    <a:pt x="714" y="202"/>
                    <a:pt x="854" y="342"/>
                    <a:pt x="1009" y="466"/>
                  </a:cubicBezTo>
                  <a:cubicBezTo>
                    <a:pt x="1071" y="482"/>
                    <a:pt x="1102" y="513"/>
                    <a:pt x="1148" y="559"/>
                  </a:cubicBezTo>
                  <a:lnTo>
                    <a:pt x="559" y="264"/>
                  </a:lnTo>
                  <a:cubicBezTo>
                    <a:pt x="388" y="171"/>
                    <a:pt x="202" y="7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60"/>
            <p:cNvSpPr/>
            <p:nvPr/>
          </p:nvSpPr>
          <p:spPr>
            <a:xfrm>
              <a:off x="5894125" y="3609350"/>
              <a:ext cx="35675" cy="113975"/>
            </a:xfrm>
            <a:custGeom>
              <a:avLst/>
              <a:gdLst/>
              <a:ahLst/>
              <a:cxnLst/>
              <a:rect l="l" t="t" r="r" b="b"/>
              <a:pathLst>
                <a:path w="1427" h="4559" extrusionOk="0">
                  <a:moveTo>
                    <a:pt x="1419" y="0"/>
                  </a:moveTo>
                  <a:cubicBezTo>
                    <a:pt x="1410" y="0"/>
                    <a:pt x="1396" y="14"/>
                    <a:pt x="1396" y="14"/>
                  </a:cubicBezTo>
                  <a:cubicBezTo>
                    <a:pt x="1272" y="340"/>
                    <a:pt x="1163" y="665"/>
                    <a:pt x="1055" y="991"/>
                  </a:cubicBezTo>
                  <a:cubicBezTo>
                    <a:pt x="884" y="1581"/>
                    <a:pt x="682" y="2185"/>
                    <a:pt x="512" y="2759"/>
                  </a:cubicBezTo>
                  <a:cubicBezTo>
                    <a:pt x="419" y="3054"/>
                    <a:pt x="341" y="3364"/>
                    <a:pt x="233" y="3643"/>
                  </a:cubicBezTo>
                  <a:cubicBezTo>
                    <a:pt x="186" y="3814"/>
                    <a:pt x="140" y="3938"/>
                    <a:pt x="109" y="4093"/>
                  </a:cubicBezTo>
                  <a:cubicBezTo>
                    <a:pt x="62" y="4248"/>
                    <a:pt x="31" y="4388"/>
                    <a:pt x="0" y="4558"/>
                  </a:cubicBezTo>
                  <a:cubicBezTo>
                    <a:pt x="62" y="4388"/>
                    <a:pt x="124" y="4217"/>
                    <a:pt x="186" y="4062"/>
                  </a:cubicBezTo>
                  <a:cubicBezTo>
                    <a:pt x="217" y="3907"/>
                    <a:pt x="279" y="3736"/>
                    <a:pt x="341" y="3566"/>
                  </a:cubicBezTo>
                  <a:cubicBezTo>
                    <a:pt x="527" y="2992"/>
                    <a:pt x="698" y="2387"/>
                    <a:pt x="900" y="1813"/>
                  </a:cubicBezTo>
                  <a:cubicBezTo>
                    <a:pt x="1086" y="1224"/>
                    <a:pt x="1272" y="634"/>
                    <a:pt x="1427" y="30"/>
                  </a:cubicBezTo>
                  <a:lnTo>
                    <a:pt x="1427" y="14"/>
                  </a:lnTo>
                  <a:cubicBezTo>
                    <a:pt x="1427" y="4"/>
                    <a:pt x="1423" y="0"/>
                    <a:pt x="1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60"/>
            <p:cNvSpPr/>
            <p:nvPr/>
          </p:nvSpPr>
          <p:spPr>
            <a:xfrm>
              <a:off x="5838675" y="3342150"/>
              <a:ext cx="198525" cy="136575"/>
            </a:xfrm>
            <a:custGeom>
              <a:avLst/>
              <a:gdLst/>
              <a:ahLst/>
              <a:cxnLst/>
              <a:rect l="l" t="t" r="r" b="b"/>
              <a:pathLst>
                <a:path w="7941" h="5463" extrusionOk="0">
                  <a:moveTo>
                    <a:pt x="7538" y="1"/>
                  </a:moveTo>
                  <a:cubicBezTo>
                    <a:pt x="7310" y="1"/>
                    <a:pt x="6963" y="166"/>
                    <a:pt x="6561" y="497"/>
                  </a:cubicBezTo>
                  <a:cubicBezTo>
                    <a:pt x="5165" y="1660"/>
                    <a:pt x="3847" y="2668"/>
                    <a:pt x="3676" y="2792"/>
                  </a:cubicBezTo>
                  <a:cubicBezTo>
                    <a:pt x="3658" y="2803"/>
                    <a:pt x="3617" y="2809"/>
                    <a:pt x="3556" y="2809"/>
                  </a:cubicBezTo>
                  <a:cubicBezTo>
                    <a:pt x="3029" y="2809"/>
                    <a:pt x="1046" y="2427"/>
                    <a:pt x="434" y="2358"/>
                  </a:cubicBezTo>
                  <a:cubicBezTo>
                    <a:pt x="432" y="2358"/>
                    <a:pt x="430" y="2358"/>
                    <a:pt x="428" y="2358"/>
                  </a:cubicBezTo>
                  <a:cubicBezTo>
                    <a:pt x="1" y="2358"/>
                    <a:pt x="80" y="5398"/>
                    <a:pt x="481" y="5460"/>
                  </a:cubicBezTo>
                  <a:cubicBezTo>
                    <a:pt x="502" y="5462"/>
                    <a:pt x="572" y="5463"/>
                    <a:pt x="680" y="5463"/>
                  </a:cubicBezTo>
                  <a:cubicBezTo>
                    <a:pt x="1457" y="5463"/>
                    <a:pt x="4200" y="5401"/>
                    <a:pt x="4731" y="5088"/>
                  </a:cubicBezTo>
                  <a:cubicBezTo>
                    <a:pt x="5211" y="4824"/>
                    <a:pt x="6700" y="2761"/>
                    <a:pt x="7615" y="962"/>
                  </a:cubicBezTo>
                  <a:cubicBezTo>
                    <a:pt x="7940" y="321"/>
                    <a:pt x="7856" y="1"/>
                    <a:pt x="753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60"/>
            <p:cNvSpPr/>
            <p:nvPr/>
          </p:nvSpPr>
          <p:spPr>
            <a:xfrm>
              <a:off x="5728925" y="3390625"/>
              <a:ext cx="140000" cy="91250"/>
            </a:xfrm>
            <a:custGeom>
              <a:avLst/>
              <a:gdLst/>
              <a:ahLst/>
              <a:cxnLst/>
              <a:rect l="l" t="t" r="r" b="b"/>
              <a:pathLst>
                <a:path w="5600" h="3650" extrusionOk="0">
                  <a:moveTo>
                    <a:pt x="2234" y="0"/>
                  </a:moveTo>
                  <a:cubicBezTo>
                    <a:pt x="1723" y="0"/>
                    <a:pt x="47" y="853"/>
                    <a:pt x="218" y="1334"/>
                  </a:cubicBezTo>
                  <a:cubicBezTo>
                    <a:pt x="234" y="1396"/>
                    <a:pt x="280" y="1427"/>
                    <a:pt x="311" y="1443"/>
                  </a:cubicBezTo>
                  <a:cubicBezTo>
                    <a:pt x="125" y="1613"/>
                    <a:pt x="1" y="1799"/>
                    <a:pt x="94" y="1970"/>
                  </a:cubicBezTo>
                  <a:cubicBezTo>
                    <a:pt x="143" y="2044"/>
                    <a:pt x="231" y="2088"/>
                    <a:pt x="319" y="2088"/>
                  </a:cubicBezTo>
                  <a:cubicBezTo>
                    <a:pt x="343" y="2088"/>
                    <a:pt x="366" y="2085"/>
                    <a:pt x="389" y="2078"/>
                  </a:cubicBezTo>
                  <a:lnTo>
                    <a:pt x="389" y="2078"/>
                  </a:lnTo>
                  <a:cubicBezTo>
                    <a:pt x="311" y="2187"/>
                    <a:pt x="296" y="2280"/>
                    <a:pt x="373" y="2373"/>
                  </a:cubicBezTo>
                  <a:cubicBezTo>
                    <a:pt x="426" y="2443"/>
                    <a:pt x="524" y="2471"/>
                    <a:pt x="650" y="2471"/>
                  </a:cubicBezTo>
                  <a:cubicBezTo>
                    <a:pt x="862" y="2471"/>
                    <a:pt x="1153" y="2393"/>
                    <a:pt x="1443" y="2296"/>
                  </a:cubicBezTo>
                  <a:lnTo>
                    <a:pt x="1443" y="2296"/>
                  </a:lnTo>
                  <a:cubicBezTo>
                    <a:pt x="1149" y="2451"/>
                    <a:pt x="916" y="2621"/>
                    <a:pt x="1025" y="2776"/>
                  </a:cubicBezTo>
                  <a:cubicBezTo>
                    <a:pt x="1119" y="2904"/>
                    <a:pt x="1277" y="2952"/>
                    <a:pt x="1470" y="2952"/>
                  </a:cubicBezTo>
                  <a:cubicBezTo>
                    <a:pt x="1913" y="2952"/>
                    <a:pt x="2545" y="2699"/>
                    <a:pt x="3041" y="2559"/>
                  </a:cubicBezTo>
                  <a:cubicBezTo>
                    <a:pt x="3247" y="2493"/>
                    <a:pt x="3497" y="2440"/>
                    <a:pt x="3693" y="2440"/>
                  </a:cubicBezTo>
                  <a:cubicBezTo>
                    <a:pt x="3866" y="2440"/>
                    <a:pt x="3996" y="2481"/>
                    <a:pt x="4018" y="2590"/>
                  </a:cubicBezTo>
                  <a:cubicBezTo>
                    <a:pt x="4049" y="2730"/>
                    <a:pt x="3770" y="2854"/>
                    <a:pt x="3553" y="2900"/>
                  </a:cubicBezTo>
                  <a:cubicBezTo>
                    <a:pt x="3165" y="2962"/>
                    <a:pt x="2576" y="3040"/>
                    <a:pt x="2622" y="3288"/>
                  </a:cubicBezTo>
                  <a:cubicBezTo>
                    <a:pt x="2674" y="3597"/>
                    <a:pt x="3346" y="3650"/>
                    <a:pt x="3758" y="3650"/>
                  </a:cubicBezTo>
                  <a:cubicBezTo>
                    <a:pt x="3843" y="3650"/>
                    <a:pt x="3916" y="3648"/>
                    <a:pt x="3971" y="3645"/>
                  </a:cubicBezTo>
                  <a:cubicBezTo>
                    <a:pt x="4421" y="3614"/>
                    <a:pt x="5181" y="3459"/>
                    <a:pt x="5243" y="3443"/>
                  </a:cubicBezTo>
                  <a:cubicBezTo>
                    <a:pt x="5243" y="3443"/>
                    <a:pt x="5600" y="1039"/>
                    <a:pt x="5166" y="434"/>
                  </a:cubicBezTo>
                  <a:cubicBezTo>
                    <a:pt x="5166" y="434"/>
                    <a:pt x="3708" y="16"/>
                    <a:pt x="2234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60"/>
            <p:cNvSpPr/>
            <p:nvPr/>
          </p:nvSpPr>
          <p:spPr>
            <a:xfrm>
              <a:off x="5763450" y="3431325"/>
              <a:ext cx="53000" cy="17875"/>
            </a:xfrm>
            <a:custGeom>
              <a:avLst/>
              <a:gdLst/>
              <a:ahLst/>
              <a:cxnLst/>
              <a:rect l="l" t="t" r="r" b="b"/>
              <a:pathLst>
                <a:path w="2120" h="715" extrusionOk="0">
                  <a:moveTo>
                    <a:pt x="2110" y="16"/>
                  </a:moveTo>
                  <a:cubicBezTo>
                    <a:pt x="2110" y="21"/>
                    <a:pt x="2111" y="23"/>
                    <a:pt x="2113" y="23"/>
                  </a:cubicBezTo>
                  <a:cubicBezTo>
                    <a:pt x="2117" y="23"/>
                    <a:pt x="2120" y="16"/>
                    <a:pt x="2110" y="16"/>
                  </a:cubicBezTo>
                  <a:close/>
                  <a:moveTo>
                    <a:pt x="1868" y="0"/>
                  </a:moveTo>
                  <a:cubicBezTo>
                    <a:pt x="1603" y="0"/>
                    <a:pt x="1336" y="53"/>
                    <a:pt x="1086" y="125"/>
                  </a:cubicBezTo>
                  <a:cubicBezTo>
                    <a:pt x="683" y="264"/>
                    <a:pt x="373" y="481"/>
                    <a:pt x="0" y="699"/>
                  </a:cubicBezTo>
                  <a:lnTo>
                    <a:pt x="0" y="714"/>
                  </a:lnTo>
                  <a:cubicBezTo>
                    <a:pt x="171" y="621"/>
                    <a:pt x="884" y="264"/>
                    <a:pt x="1070" y="202"/>
                  </a:cubicBezTo>
                  <a:cubicBezTo>
                    <a:pt x="1412" y="63"/>
                    <a:pt x="1768" y="16"/>
                    <a:pt x="2110" y="16"/>
                  </a:cubicBezTo>
                  <a:cubicBezTo>
                    <a:pt x="2030" y="5"/>
                    <a:pt x="1949" y="0"/>
                    <a:pt x="1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60"/>
            <p:cNvSpPr/>
            <p:nvPr/>
          </p:nvSpPr>
          <p:spPr>
            <a:xfrm>
              <a:off x="5739800" y="3415825"/>
              <a:ext cx="74075" cy="27550"/>
            </a:xfrm>
            <a:custGeom>
              <a:avLst/>
              <a:gdLst/>
              <a:ahLst/>
              <a:cxnLst/>
              <a:rect l="l" t="t" r="r" b="b"/>
              <a:pathLst>
                <a:path w="2963" h="1102" extrusionOk="0">
                  <a:moveTo>
                    <a:pt x="2963" y="0"/>
                  </a:moveTo>
                  <a:cubicBezTo>
                    <a:pt x="2575" y="0"/>
                    <a:pt x="2172" y="16"/>
                    <a:pt x="1784" y="93"/>
                  </a:cubicBezTo>
                  <a:cubicBezTo>
                    <a:pt x="1350" y="186"/>
                    <a:pt x="977" y="419"/>
                    <a:pt x="636" y="652"/>
                  </a:cubicBezTo>
                  <a:cubicBezTo>
                    <a:pt x="419" y="791"/>
                    <a:pt x="202" y="931"/>
                    <a:pt x="0" y="1070"/>
                  </a:cubicBezTo>
                  <a:lnTo>
                    <a:pt x="0" y="1101"/>
                  </a:lnTo>
                  <a:cubicBezTo>
                    <a:pt x="357" y="869"/>
                    <a:pt x="729" y="636"/>
                    <a:pt x="1117" y="419"/>
                  </a:cubicBezTo>
                  <a:cubicBezTo>
                    <a:pt x="1474" y="217"/>
                    <a:pt x="1861" y="93"/>
                    <a:pt x="2265" y="47"/>
                  </a:cubicBezTo>
                  <a:cubicBezTo>
                    <a:pt x="2497" y="16"/>
                    <a:pt x="2730" y="16"/>
                    <a:pt x="29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60"/>
            <p:cNvSpPr/>
            <p:nvPr/>
          </p:nvSpPr>
          <p:spPr>
            <a:xfrm>
              <a:off x="5736700" y="3399775"/>
              <a:ext cx="70200" cy="27700"/>
            </a:xfrm>
            <a:custGeom>
              <a:avLst/>
              <a:gdLst/>
              <a:ahLst/>
              <a:cxnLst/>
              <a:rect l="l" t="t" r="r" b="b"/>
              <a:pathLst>
                <a:path w="2808" h="1108" extrusionOk="0">
                  <a:moveTo>
                    <a:pt x="2663" y="10"/>
                  </a:moveTo>
                  <a:lnTo>
                    <a:pt x="2663" y="10"/>
                  </a:lnTo>
                  <a:cubicBezTo>
                    <a:pt x="2711" y="14"/>
                    <a:pt x="2759" y="18"/>
                    <a:pt x="2807" y="22"/>
                  </a:cubicBezTo>
                  <a:cubicBezTo>
                    <a:pt x="2759" y="16"/>
                    <a:pt x="2711" y="12"/>
                    <a:pt x="2663" y="10"/>
                  </a:cubicBezTo>
                  <a:close/>
                  <a:moveTo>
                    <a:pt x="2395" y="0"/>
                  </a:moveTo>
                  <a:cubicBezTo>
                    <a:pt x="2182" y="0"/>
                    <a:pt x="1970" y="24"/>
                    <a:pt x="1753" y="99"/>
                  </a:cubicBezTo>
                  <a:cubicBezTo>
                    <a:pt x="1256" y="255"/>
                    <a:pt x="760" y="565"/>
                    <a:pt x="590" y="673"/>
                  </a:cubicBezTo>
                  <a:cubicBezTo>
                    <a:pt x="388" y="813"/>
                    <a:pt x="202" y="921"/>
                    <a:pt x="0" y="1077"/>
                  </a:cubicBezTo>
                  <a:cubicBezTo>
                    <a:pt x="0" y="1077"/>
                    <a:pt x="0" y="1108"/>
                    <a:pt x="16" y="1108"/>
                  </a:cubicBezTo>
                  <a:cubicBezTo>
                    <a:pt x="450" y="813"/>
                    <a:pt x="915" y="534"/>
                    <a:pt x="1381" y="301"/>
                  </a:cubicBezTo>
                  <a:cubicBezTo>
                    <a:pt x="1598" y="193"/>
                    <a:pt x="1846" y="115"/>
                    <a:pt x="2078" y="68"/>
                  </a:cubicBezTo>
                  <a:cubicBezTo>
                    <a:pt x="2257" y="35"/>
                    <a:pt x="2428" y="9"/>
                    <a:pt x="2602" y="9"/>
                  </a:cubicBezTo>
                  <a:cubicBezTo>
                    <a:pt x="2623" y="9"/>
                    <a:pt x="2643" y="10"/>
                    <a:pt x="2663" y="10"/>
                  </a:cubicBezTo>
                  <a:lnTo>
                    <a:pt x="2663" y="10"/>
                  </a:lnTo>
                  <a:cubicBezTo>
                    <a:pt x="2573" y="4"/>
                    <a:pt x="2484" y="0"/>
                    <a:pt x="2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60"/>
            <p:cNvSpPr/>
            <p:nvPr/>
          </p:nvSpPr>
          <p:spPr>
            <a:xfrm>
              <a:off x="5968550" y="3338825"/>
              <a:ext cx="70100" cy="93300"/>
            </a:xfrm>
            <a:custGeom>
              <a:avLst/>
              <a:gdLst/>
              <a:ahLst/>
              <a:cxnLst/>
              <a:rect l="l" t="t" r="r" b="b"/>
              <a:pathLst>
                <a:path w="2804" h="3732" extrusionOk="0">
                  <a:moveTo>
                    <a:pt x="2303" y="0"/>
                  </a:moveTo>
                  <a:cubicBezTo>
                    <a:pt x="2120" y="0"/>
                    <a:pt x="1874" y="93"/>
                    <a:pt x="1583" y="273"/>
                  </a:cubicBezTo>
                  <a:cubicBezTo>
                    <a:pt x="1040" y="630"/>
                    <a:pt x="497" y="1018"/>
                    <a:pt x="1" y="1421"/>
                  </a:cubicBezTo>
                  <a:lnTo>
                    <a:pt x="1087" y="3732"/>
                  </a:lnTo>
                  <a:cubicBezTo>
                    <a:pt x="1645" y="3034"/>
                    <a:pt x="2095" y="2243"/>
                    <a:pt x="2420" y="1405"/>
                  </a:cubicBezTo>
                  <a:cubicBezTo>
                    <a:pt x="2804" y="447"/>
                    <a:pt x="2705" y="0"/>
                    <a:pt x="2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60"/>
            <p:cNvSpPr/>
            <p:nvPr/>
          </p:nvSpPr>
          <p:spPr>
            <a:xfrm>
              <a:off x="5978250" y="3358425"/>
              <a:ext cx="50825" cy="42675"/>
            </a:xfrm>
            <a:custGeom>
              <a:avLst/>
              <a:gdLst/>
              <a:ahLst/>
              <a:cxnLst/>
              <a:rect l="l" t="t" r="r" b="b"/>
              <a:pathLst>
                <a:path w="2033" h="1707" extrusionOk="0">
                  <a:moveTo>
                    <a:pt x="1862" y="1"/>
                  </a:moveTo>
                  <a:cubicBezTo>
                    <a:pt x="1753" y="1"/>
                    <a:pt x="1676" y="78"/>
                    <a:pt x="1676" y="171"/>
                  </a:cubicBezTo>
                  <a:cubicBezTo>
                    <a:pt x="1676" y="280"/>
                    <a:pt x="1753" y="358"/>
                    <a:pt x="1862" y="358"/>
                  </a:cubicBezTo>
                  <a:cubicBezTo>
                    <a:pt x="1955" y="358"/>
                    <a:pt x="2032" y="280"/>
                    <a:pt x="2032" y="171"/>
                  </a:cubicBezTo>
                  <a:cubicBezTo>
                    <a:pt x="2032" y="94"/>
                    <a:pt x="1955" y="16"/>
                    <a:pt x="1862" y="1"/>
                  </a:cubicBezTo>
                  <a:close/>
                  <a:moveTo>
                    <a:pt x="264" y="140"/>
                  </a:moveTo>
                  <a:cubicBezTo>
                    <a:pt x="171" y="202"/>
                    <a:pt x="78" y="280"/>
                    <a:pt x="1" y="327"/>
                  </a:cubicBezTo>
                  <a:cubicBezTo>
                    <a:pt x="16" y="358"/>
                    <a:pt x="47" y="373"/>
                    <a:pt x="94" y="373"/>
                  </a:cubicBezTo>
                  <a:cubicBezTo>
                    <a:pt x="187" y="373"/>
                    <a:pt x="264" y="296"/>
                    <a:pt x="264" y="202"/>
                  </a:cubicBezTo>
                  <a:lnTo>
                    <a:pt x="264" y="140"/>
                  </a:lnTo>
                  <a:close/>
                  <a:moveTo>
                    <a:pt x="962" y="1366"/>
                  </a:moveTo>
                  <a:cubicBezTo>
                    <a:pt x="869" y="1366"/>
                    <a:pt x="792" y="1443"/>
                    <a:pt x="792" y="1536"/>
                  </a:cubicBezTo>
                  <a:cubicBezTo>
                    <a:pt x="792" y="1629"/>
                    <a:pt x="869" y="1707"/>
                    <a:pt x="962" y="1707"/>
                  </a:cubicBezTo>
                  <a:cubicBezTo>
                    <a:pt x="1055" y="1707"/>
                    <a:pt x="1133" y="1629"/>
                    <a:pt x="1133" y="1536"/>
                  </a:cubicBezTo>
                  <a:cubicBezTo>
                    <a:pt x="1164" y="1428"/>
                    <a:pt x="1055" y="1366"/>
                    <a:pt x="962" y="13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60"/>
            <p:cNvSpPr/>
            <p:nvPr/>
          </p:nvSpPr>
          <p:spPr>
            <a:xfrm>
              <a:off x="5976700" y="3370450"/>
              <a:ext cx="24075" cy="50775"/>
            </a:xfrm>
            <a:custGeom>
              <a:avLst/>
              <a:gdLst/>
              <a:ahLst/>
              <a:cxnLst/>
              <a:rect l="l" t="t" r="r" b="b"/>
              <a:pathLst>
                <a:path w="963" h="2031" extrusionOk="0">
                  <a:moveTo>
                    <a:pt x="1" y="1"/>
                  </a:moveTo>
                  <a:cubicBezTo>
                    <a:pt x="63" y="171"/>
                    <a:pt x="156" y="357"/>
                    <a:pt x="202" y="512"/>
                  </a:cubicBezTo>
                  <a:cubicBezTo>
                    <a:pt x="295" y="683"/>
                    <a:pt x="373" y="838"/>
                    <a:pt x="450" y="1009"/>
                  </a:cubicBezTo>
                  <a:cubicBezTo>
                    <a:pt x="621" y="1366"/>
                    <a:pt x="776" y="1691"/>
                    <a:pt x="947" y="2017"/>
                  </a:cubicBezTo>
                  <a:cubicBezTo>
                    <a:pt x="952" y="2027"/>
                    <a:pt x="955" y="2031"/>
                    <a:pt x="958" y="2031"/>
                  </a:cubicBezTo>
                  <a:cubicBezTo>
                    <a:pt x="962" y="2031"/>
                    <a:pt x="962" y="2017"/>
                    <a:pt x="962" y="2017"/>
                  </a:cubicBezTo>
                  <a:cubicBezTo>
                    <a:pt x="807" y="1676"/>
                    <a:pt x="652" y="1350"/>
                    <a:pt x="497" y="993"/>
                  </a:cubicBezTo>
                  <a:cubicBezTo>
                    <a:pt x="419" y="838"/>
                    <a:pt x="342" y="683"/>
                    <a:pt x="264" y="512"/>
                  </a:cubicBezTo>
                  <a:cubicBezTo>
                    <a:pt x="171" y="342"/>
                    <a:pt x="94" y="15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60"/>
            <p:cNvSpPr/>
            <p:nvPr/>
          </p:nvSpPr>
          <p:spPr>
            <a:xfrm>
              <a:off x="5972825" y="3339050"/>
              <a:ext cx="64775" cy="93075"/>
            </a:xfrm>
            <a:custGeom>
              <a:avLst/>
              <a:gdLst/>
              <a:ahLst/>
              <a:cxnLst/>
              <a:rect l="l" t="t" r="r" b="b"/>
              <a:pathLst>
                <a:path w="2591" h="3723" extrusionOk="0">
                  <a:moveTo>
                    <a:pt x="2280" y="0"/>
                  </a:moveTo>
                  <a:lnTo>
                    <a:pt x="0" y="1784"/>
                  </a:lnTo>
                  <a:lnTo>
                    <a:pt x="916" y="3723"/>
                  </a:lnTo>
                  <a:cubicBezTo>
                    <a:pt x="1474" y="3009"/>
                    <a:pt x="1939" y="2234"/>
                    <a:pt x="2265" y="1396"/>
                  </a:cubicBezTo>
                  <a:cubicBezTo>
                    <a:pt x="2591" y="559"/>
                    <a:pt x="2575" y="124"/>
                    <a:pt x="2280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60"/>
            <p:cNvSpPr/>
            <p:nvPr/>
          </p:nvSpPr>
          <p:spPr>
            <a:xfrm>
              <a:off x="5953825" y="3338625"/>
              <a:ext cx="176450" cy="213025"/>
            </a:xfrm>
            <a:custGeom>
              <a:avLst/>
              <a:gdLst/>
              <a:ahLst/>
              <a:cxnLst/>
              <a:rect l="l" t="t" r="r" b="b"/>
              <a:pathLst>
                <a:path w="7058" h="8521" extrusionOk="0">
                  <a:moveTo>
                    <a:pt x="3420" y="1"/>
                  </a:moveTo>
                  <a:cubicBezTo>
                    <a:pt x="3102" y="1"/>
                    <a:pt x="2767" y="132"/>
                    <a:pt x="2420" y="390"/>
                  </a:cubicBezTo>
                  <a:cubicBezTo>
                    <a:pt x="2296" y="483"/>
                    <a:pt x="590" y="2173"/>
                    <a:pt x="388" y="3135"/>
                  </a:cubicBezTo>
                  <a:cubicBezTo>
                    <a:pt x="249" y="3879"/>
                    <a:pt x="683" y="4608"/>
                    <a:pt x="683" y="4608"/>
                  </a:cubicBezTo>
                  <a:lnTo>
                    <a:pt x="1" y="6997"/>
                  </a:lnTo>
                  <a:cubicBezTo>
                    <a:pt x="1" y="6997"/>
                    <a:pt x="6447" y="8521"/>
                    <a:pt x="7023" y="8521"/>
                  </a:cubicBezTo>
                  <a:cubicBezTo>
                    <a:pt x="7039" y="8521"/>
                    <a:pt x="7051" y="8519"/>
                    <a:pt x="7057" y="8517"/>
                  </a:cubicBezTo>
                  <a:cubicBezTo>
                    <a:pt x="7057" y="8517"/>
                    <a:pt x="5941" y="1088"/>
                    <a:pt x="3940" y="126"/>
                  </a:cubicBezTo>
                  <a:cubicBezTo>
                    <a:pt x="3772" y="42"/>
                    <a:pt x="3599" y="1"/>
                    <a:pt x="3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60"/>
            <p:cNvSpPr/>
            <p:nvPr/>
          </p:nvSpPr>
          <p:spPr>
            <a:xfrm>
              <a:off x="5976325" y="3358425"/>
              <a:ext cx="141550" cy="177625"/>
            </a:xfrm>
            <a:custGeom>
              <a:avLst/>
              <a:gdLst/>
              <a:ahLst/>
              <a:cxnLst/>
              <a:rect l="l" t="t" r="r" b="b"/>
              <a:pathLst>
                <a:path w="5662" h="7105" extrusionOk="0">
                  <a:moveTo>
                    <a:pt x="3722" y="1"/>
                  </a:moveTo>
                  <a:cubicBezTo>
                    <a:pt x="3614" y="1"/>
                    <a:pt x="3536" y="78"/>
                    <a:pt x="3536" y="171"/>
                  </a:cubicBezTo>
                  <a:cubicBezTo>
                    <a:pt x="3536" y="265"/>
                    <a:pt x="3614" y="358"/>
                    <a:pt x="3722" y="358"/>
                  </a:cubicBezTo>
                  <a:cubicBezTo>
                    <a:pt x="3735" y="362"/>
                    <a:pt x="3747" y="364"/>
                    <a:pt x="3758" y="364"/>
                  </a:cubicBezTo>
                  <a:cubicBezTo>
                    <a:pt x="3834" y="364"/>
                    <a:pt x="3893" y="279"/>
                    <a:pt x="3893" y="171"/>
                  </a:cubicBezTo>
                  <a:cubicBezTo>
                    <a:pt x="3846" y="109"/>
                    <a:pt x="3815" y="78"/>
                    <a:pt x="3800" y="16"/>
                  </a:cubicBezTo>
                  <a:cubicBezTo>
                    <a:pt x="3769" y="1"/>
                    <a:pt x="3738" y="1"/>
                    <a:pt x="3722" y="1"/>
                  </a:cubicBezTo>
                  <a:close/>
                  <a:moveTo>
                    <a:pt x="1959" y="15"/>
                  </a:moveTo>
                  <a:cubicBezTo>
                    <a:pt x="1952" y="15"/>
                    <a:pt x="1946" y="15"/>
                    <a:pt x="1939" y="16"/>
                  </a:cubicBezTo>
                  <a:cubicBezTo>
                    <a:pt x="1830" y="16"/>
                    <a:pt x="1753" y="94"/>
                    <a:pt x="1753" y="202"/>
                  </a:cubicBezTo>
                  <a:cubicBezTo>
                    <a:pt x="1753" y="296"/>
                    <a:pt x="1830" y="373"/>
                    <a:pt x="1939" y="373"/>
                  </a:cubicBezTo>
                  <a:cubicBezTo>
                    <a:pt x="2032" y="373"/>
                    <a:pt x="2109" y="296"/>
                    <a:pt x="2109" y="202"/>
                  </a:cubicBezTo>
                  <a:cubicBezTo>
                    <a:pt x="2109" y="102"/>
                    <a:pt x="2043" y="15"/>
                    <a:pt x="1959" y="15"/>
                  </a:cubicBezTo>
                  <a:close/>
                  <a:moveTo>
                    <a:pt x="1039" y="1366"/>
                  </a:moveTo>
                  <a:cubicBezTo>
                    <a:pt x="946" y="1366"/>
                    <a:pt x="869" y="1443"/>
                    <a:pt x="869" y="1536"/>
                  </a:cubicBezTo>
                  <a:cubicBezTo>
                    <a:pt x="869" y="1629"/>
                    <a:pt x="946" y="1707"/>
                    <a:pt x="1039" y="1707"/>
                  </a:cubicBezTo>
                  <a:cubicBezTo>
                    <a:pt x="1132" y="1707"/>
                    <a:pt x="1210" y="1629"/>
                    <a:pt x="1210" y="1536"/>
                  </a:cubicBezTo>
                  <a:cubicBezTo>
                    <a:pt x="1210" y="1443"/>
                    <a:pt x="1163" y="1366"/>
                    <a:pt x="1039" y="1366"/>
                  </a:cubicBezTo>
                  <a:close/>
                  <a:moveTo>
                    <a:pt x="2823" y="1366"/>
                  </a:moveTo>
                  <a:cubicBezTo>
                    <a:pt x="2730" y="1366"/>
                    <a:pt x="2652" y="1443"/>
                    <a:pt x="2652" y="1536"/>
                  </a:cubicBezTo>
                  <a:cubicBezTo>
                    <a:pt x="2652" y="1629"/>
                    <a:pt x="2730" y="1707"/>
                    <a:pt x="2823" y="1707"/>
                  </a:cubicBezTo>
                  <a:cubicBezTo>
                    <a:pt x="2916" y="1707"/>
                    <a:pt x="2993" y="1629"/>
                    <a:pt x="2993" y="1536"/>
                  </a:cubicBezTo>
                  <a:cubicBezTo>
                    <a:pt x="2993" y="1443"/>
                    <a:pt x="2916" y="1366"/>
                    <a:pt x="2823" y="1366"/>
                  </a:cubicBezTo>
                  <a:close/>
                  <a:moveTo>
                    <a:pt x="4513" y="1381"/>
                  </a:moveTo>
                  <a:cubicBezTo>
                    <a:pt x="4420" y="1412"/>
                    <a:pt x="4374" y="1536"/>
                    <a:pt x="4436" y="1629"/>
                  </a:cubicBezTo>
                  <a:cubicBezTo>
                    <a:pt x="4467" y="1691"/>
                    <a:pt x="4529" y="1722"/>
                    <a:pt x="4591" y="1722"/>
                  </a:cubicBezTo>
                  <a:lnTo>
                    <a:pt x="4653" y="1722"/>
                  </a:lnTo>
                  <a:cubicBezTo>
                    <a:pt x="4606" y="1598"/>
                    <a:pt x="4575" y="1490"/>
                    <a:pt x="4513" y="1381"/>
                  </a:cubicBezTo>
                  <a:close/>
                  <a:moveTo>
                    <a:pt x="171" y="2715"/>
                  </a:moveTo>
                  <a:cubicBezTo>
                    <a:pt x="78" y="2715"/>
                    <a:pt x="0" y="2793"/>
                    <a:pt x="0" y="2886"/>
                  </a:cubicBezTo>
                  <a:cubicBezTo>
                    <a:pt x="0" y="2994"/>
                    <a:pt x="78" y="3072"/>
                    <a:pt x="171" y="3072"/>
                  </a:cubicBezTo>
                  <a:cubicBezTo>
                    <a:pt x="264" y="3072"/>
                    <a:pt x="341" y="2994"/>
                    <a:pt x="341" y="2886"/>
                  </a:cubicBezTo>
                  <a:cubicBezTo>
                    <a:pt x="341" y="2793"/>
                    <a:pt x="264" y="2715"/>
                    <a:pt x="171" y="2715"/>
                  </a:cubicBezTo>
                  <a:close/>
                  <a:moveTo>
                    <a:pt x="1939" y="2715"/>
                  </a:moveTo>
                  <a:cubicBezTo>
                    <a:pt x="1830" y="2715"/>
                    <a:pt x="1753" y="2793"/>
                    <a:pt x="1753" y="2886"/>
                  </a:cubicBezTo>
                  <a:cubicBezTo>
                    <a:pt x="1753" y="2994"/>
                    <a:pt x="1830" y="3072"/>
                    <a:pt x="1939" y="3072"/>
                  </a:cubicBezTo>
                  <a:cubicBezTo>
                    <a:pt x="2032" y="3072"/>
                    <a:pt x="2109" y="2994"/>
                    <a:pt x="2109" y="2886"/>
                  </a:cubicBezTo>
                  <a:cubicBezTo>
                    <a:pt x="2109" y="2793"/>
                    <a:pt x="2032" y="2715"/>
                    <a:pt x="1939" y="2715"/>
                  </a:cubicBezTo>
                  <a:close/>
                  <a:moveTo>
                    <a:pt x="3691" y="2715"/>
                  </a:moveTo>
                  <a:cubicBezTo>
                    <a:pt x="3598" y="2715"/>
                    <a:pt x="3521" y="2793"/>
                    <a:pt x="3521" y="2886"/>
                  </a:cubicBezTo>
                  <a:cubicBezTo>
                    <a:pt x="3521" y="2994"/>
                    <a:pt x="3598" y="3072"/>
                    <a:pt x="3691" y="3072"/>
                  </a:cubicBezTo>
                  <a:cubicBezTo>
                    <a:pt x="3800" y="3072"/>
                    <a:pt x="3877" y="2994"/>
                    <a:pt x="3877" y="2886"/>
                  </a:cubicBezTo>
                  <a:cubicBezTo>
                    <a:pt x="3877" y="2793"/>
                    <a:pt x="3815" y="2715"/>
                    <a:pt x="3691" y="2715"/>
                  </a:cubicBezTo>
                  <a:close/>
                  <a:moveTo>
                    <a:pt x="1039" y="4049"/>
                  </a:moveTo>
                  <a:cubicBezTo>
                    <a:pt x="946" y="4049"/>
                    <a:pt x="869" y="4126"/>
                    <a:pt x="869" y="4235"/>
                  </a:cubicBezTo>
                  <a:cubicBezTo>
                    <a:pt x="869" y="4328"/>
                    <a:pt x="946" y="4406"/>
                    <a:pt x="1039" y="4406"/>
                  </a:cubicBezTo>
                  <a:cubicBezTo>
                    <a:pt x="1132" y="4406"/>
                    <a:pt x="1210" y="4328"/>
                    <a:pt x="1210" y="4235"/>
                  </a:cubicBezTo>
                  <a:cubicBezTo>
                    <a:pt x="1241" y="4126"/>
                    <a:pt x="1163" y="4049"/>
                    <a:pt x="1039" y="4049"/>
                  </a:cubicBezTo>
                  <a:close/>
                  <a:moveTo>
                    <a:pt x="2823" y="4049"/>
                  </a:moveTo>
                  <a:cubicBezTo>
                    <a:pt x="2730" y="4049"/>
                    <a:pt x="2652" y="4126"/>
                    <a:pt x="2652" y="4235"/>
                  </a:cubicBezTo>
                  <a:cubicBezTo>
                    <a:pt x="2652" y="4328"/>
                    <a:pt x="2730" y="4406"/>
                    <a:pt x="2823" y="4406"/>
                  </a:cubicBezTo>
                  <a:cubicBezTo>
                    <a:pt x="2916" y="4406"/>
                    <a:pt x="2993" y="4328"/>
                    <a:pt x="2993" y="4235"/>
                  </a:cubicBezTo>
                  <a:cubicBezTo>
                    <a:pt x="2993" y="4126"/>
                    <a:pt x="2916" y="4049"/>
                    <a:pt x="2823" y="4049"/>
                  </a:cubicBezTo>
                  <a:close/>
                  <a:moveTo>
                    <a:pt x="4591" y="4049"/>
                  </a:moveTo>
                  <a:cubicBezTo>
                    <a:pt x="4498" y="4049"/>
                    <a:pt x="4420" y="4126"/>
                    <a:pt x="4420" y="4235"/>
                  </a:cubicBezTo>
                  <a:cubicBezTo>
                    <a:pt x="4420" y="4328"/>
                    <a:pt x="4498" y="4406"/>
                    <a:pt x="4591" y="4406"/>
                  </a:cubicBezTo>
                  <a:cubicBezTo>
                    <a:pt x="4684" y="4406"/>
                    <a:pt x="4762" y="4328"/>
                    <a:pt x="4762" y="4235"/>
                  </a:cubicBezTo>
                  <a:cubicBezTo>
                    <a:pt x="4762" y="4126"/>
                    <a:pt x="4684" y="4049"/>
                    <a:pt x="4591" y="4049"/>
                  </a:cubicBezTo>
                  <a:close/>
                  <a:moveTo>
                    <a:pt x="171" y="5414"/>
                  </a:moveTo>
                  <a:cubicBezTo>
                    <a:pt x="78" y="5414"/>
                    <a:pt x="0" y="5491"/>
                    <a:pt x="0" y="5584"/>
                  </a:cubicBezTo>
                  <a:cubicBezTo>
                    <a:pt x="0" y="5677"/>
                    <a:pt x="78" y="5755"/>
                    <a:pt x="171" y="5755"/>
                  </a:cubicBezTo>
                  <a:cubicBezTo>
                    <a:pt x="264" y="5755"/>
                    <a:pt x="341" y="5677"/>
                    <a:pt x="341" y="5584"/>
                  </a:cubicBezTo>
                  <a:cubicBezTo>
                    <a:pt x="341" y="5491"/>
                    <a:pt x="264" y="5414"/>
                    <a:pt x="171" y="5414"/>
                  </a:cubicBezTo>
                  <a:close/>
                  <a:moveTo>
                    <a:pt x="1939" y="5414"/>
                  </a:moveTo>
                  <a:cubicBezTo>
                    <a:pt x="1830" y="5414"/>
                    <a:pt x="1753" y="5491"/>
                    <a:pt x="1753" y="5584"/>
                  </a:cubicBezTo>
                  <a:cubicBezTo>
                    <a:pt x="1753" y="5677"/>
                    <a:pt x="1830" y="5755"/>
                    <a:pt x="1939" y="5755"/>
                  </a:cubicBezTo>
                  <a:cubicBezTo>
                    <a:pt x="2032" y="5755"/>
                    <a:pt x="2109" y="5677"/>
                    <a:pt x="2109" y="5584"/>
                  </a:cubicBezTo>
                  <a:cubicBezTo>
                    <a:pt x="2109" y="5491"/>
                    <a:pt x="2032" y="5414"/>
                    <a:pt x="1939" y="5414"/>
                  </a:cubicBezTo>
                  <a:close/>
                  <a:moveTo>
                    <a:pt x="3691" y="5414"/>
                  </a:moveTo>
                  <a:cubicBezTo>
                    <a:pt x="3598" y="5414"/>
                    <a:pt x="3521" y="5491"/>
                    <a:pt x="3521" y="5584"/>
                  </a:cubicBezTo>
                  <a:cubicBezTo>
                    <a:pt x="3521" y="5677"/>
                    <a:pt x="3598" y="5755"/>
                    <a:pt x="3691" y="5755"/>
                  </a:cubicBezTo>
                  <a:cubicBezTo>
                    <a:pt x="3800" y="5755"/>
                    <a:pt x="3877" y="5677"/>
                    <a:pt x="3877" y="5584"/>
                  </a:cubicBezTo>
                  <a:cubicBezTo>
                    <a:pt x="3877" y="5491"/>
                    <a:pt x="3815" y="5414"/>
                    <a:pt x="3691" y="5414"/>
                  </a:cubicBezTo>
                  <a:close/>
                  <a:moveTo>
                    <a:pt x="5475" y="5414"/>
                  </a:moveTo>
                  <a:cubicBezTo>
                    <a:pt x="5382" y="5414"/>
                    <a:pt x="5304" y="5491"/>
                    <a:pt x="5304" y="5584"/>
                  </a:cubicBezTo>
                  <a:cubicBezTo>
                    <a:pt x="5304" y="5677"/>
                    <a:pt x="5382" y="5755"/>
                    <a:pt x="5475" y="5755"/>
                  </a:cubicBezTo>
                  <a:cubicBezTo>
                    <a:pt x="5584" y="5755"/>
                    <a:pt x="5661" y="5677"/>
                    <a:pt x="5661" y="5584"/>
                  </a:cubicBezTo>
                  <a:cubicBezTo>
                    <a:pt x="5661" y="5491"/>
                    <a:pt x="5584" y="5414"/>
                    <a:pt x="5475" y="5414"/>
                  </a:cubicBezTo>
                  <a:close/>
                  <a:moveTo>
                    <a:pt x="2823" y="6748"/>
                  </a:moveTo>
                  <a:cubicBezTo>
                    <a:pt x="2730" y="6748"/>
                    <a:pt x="2652" y="6825"/>
                    <a:pt x="2652" y="6949"/>
                  </a:cubicBezTo>
                  <a:cubicBezTo>
                    <a:pt x="2652" y="6980"/>
                    <a:pt x="2652" y="6996"/>
                    <a:pt x="2668" y="7042"/>
                  </a:cubicBezTo>
                  <a:lnTo>
                    <a:pt x="2947" y="7104"/>
                  </a:lnTo>
                  <a:cubicBezTo>
                    <a:pt x="3024" y="7042"/>
                    <a:pt x="3040" y="6918"/>
                    <a:pt x="2978" y="6841"/>
                  </a:cubicBezTo>
                  <a:cubicBezTo>
                    <a:pt x="2947" y="6794"/>
                    <a:pt x="2885" y="6748"/>
                    <a:pt x="2823" y="6748"/>
                  </a:cubicBezTo>
                  <a:close/>
                  <a:moveTo>
                    <a:pt x="4591" y="6748"/>
                  </a:moveTo>
                  <a:cubicBezTo>
                    <a:pt x="4498" y="6748"/>
                    <a:pt x="4420" y="6825"/>
                    <a:pt x="4420" y="6918"/>
                  </a:cubicBezTo>
                  <a:cubicBezTo>
                    <a:pt x="4420" y="7027"/>
                    <a:pt x="4498" y="7104"/>
                    <a:pt x="4591" y="7104"/>
                  </a:cubicBezTo>
                  <a:cubicBezTo>
                    <a:pt x="4684" y="7104"/>
                    <a:pt x="4762" y="7027"/>
                    <a:pt x="4762" y="6918"/>
                  </a:cubicBezTo>
                  <a:cubicBezTo>
                    <a:pt x="4777" y="6825"/>
                    <a:pt x="4684" y="6748"/>
                    <a:pt x="4591" y="67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60"/>
            <p:cNvSpPr/>
            <p:nvPr/>
          </p:nvSpPr>
          <p:spPr>
            <a:xfrm>
              <a:off x="5984075" y="3450725"/>
              <a:ext cx="41125" cy="15925"/>
            </a:xfrm>
            <a:custGeom>
              <a:avLst/>
              <a:gdLst/>
              <a:ahLst/>
              <a:cxnLst/>
              <a:rect l="l" t="t" r="r" b="b"/>
              <a:pathLst>
                <a:path w="1645" h="637" extrusionOk="0">
                  <a:moveTo>
                    <a:pt x="16" y="0"/>
                  </a:moveTo>
                  <a:cubicBezTo>
                    <a:pt x="0" y="0"/>
                    <a:pt x="0" y="16"/>
                    <a:pt x="16" y="16"/>
                  </a:cubicBezTo>
                  <a:cubicBezTo>
                    <a:pt x="155" y="31"/>
                    <a:pt x="279" y="78"/>
                    <a:pt x="419" y="109"/>
                  </a:cubicBezTo>
                  <a:cubicBezTo>
                    <a:pt x="667" y="202"/>
                    <a:pt x="900" y="310"/>
                    <a:pt x="1132" y="419"/>
                  </a:cubicBezTo>
                  <a:cubicBezTo>
                    <a:pt x="1288" y="496"/>
                    <a:pt x="1474" y="574"/>
                    <a:pt x="1644" y="636"/>
                  </a:cubicBezTo>
                  <a:cubicBezTo>
                    <a:pt x="1505" y="558"/>
                    <a:pt x="962" y="248"/>
                    <a:pt x="729" y="155"/>
                  </a:cubicBezTo>
                  <a:cubicBezTo>
                    <a:pt x="512" y="31"/>
                    <a:pt x="264" y="0"/>
                    <a:pt x="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60"/>
            <p:cNvSpPr/>
            <p:nvPr/>
          </p:nvSpPr>
          <p:spPr>
            <a:xfrm>
              <a:off x="5974375" y="3455600"/>
              <a:ext cx="18625" cy="2125"/>
            </a:xfrm>
            <a:custGeom>
              <a:avLst/>
              <a:gdLst/>
              <a:ahLst/>
              <a:cxnLst/>
              <a:rect l="l" t="t" r="r" b="b"/>
              <a:pathLst>
                <a:path w="745" h="85" extrusionOk="0">
                  <a:moveTo>
                    <a:pt x="298" y="1"/>
                  </a:moveTo>
                  <a:cubicBezTo>
                    <a:pt x="199" y="1"/>
                    <a:pt x="100" y="13"/>
                    <a:pt x="1" y="38"/>
                  </a:cubicBezTo>
                  <a:cubicBezTo>
                    <a:pt x="109" y="53"/>
                    <a:pt x="264" y="53"/>
                    <a:pt x="388" y="53"/>
                  </a:cubicBezTo>
                  <a:cubicBezTo>
                    <a:pt x="497" y="53"/>
                    <a:pt x="636" y="69"/>
                    <a:pt x="745" y="84"/>
                  </a:cubicBezTo>
                  <a:cubicBezTo>
                    <a:pt x="596" y="28"/>
                    <a:pt x="447" y="1"/>
                    <a:pt x="2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60"/>
            <p:cNvSpPr/>
            <p:nvPr/>
          </p:nvSpPr>
          <p:spPr>
            <a:xfrm>
              <a:off x="5804925" y="3474375"/>
              <a:ext cx="176075" cy="7775"/>
            </a:xfrm>
            <a:custGeom>
              <a:avLst/>
              <a:gdLst/>
              <a:ahLst/>
              <a:cxnLst/>
              <a:rect l="l" t="t" r="r" b="b"/>
              <a:pathLst>
                <a:path w="7043" h="311" extrusionOk="0">
                  <a:moveTo>
                    <a:pt x="1" y="0"/>
                  </a:moveTo>
                  <a:lnTo>
                    <a:pt x="1" y="310"/>
                  </a:lnTo>
                  <a:lnTo>
                    <a:pt x="7042" y="310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60"/>
            <p:cNvSpPr/>
            <p:nvPr/>
          </p:nvSpPr>
          <p:spPr>
            <a:xfrm>
              <a:off x="5804925" y="3474375"/>
              <a:ext cx="105500" cy="7775"/>
            </a:xfrm>
            <a:custGeom>
              <a:avLst/>
              <a:gdLst/>
              <a:ahLst/>
              <a:cxnLst/>
              <a:rect l="l" t="t" r="r" b="b"/>
              <a:pathLst>
                <a:path w="4220" h="311" extrusionOk="0">
                  <a:moveTo>
                    <a:pt x="1" y="0"/>
                  </a:moveTo>
                  <a:lnTo>
                    <a:pt x="1" y="310"/>
                  </a:lnTo>
                  <a:lnTo>
                    <a:pt x="4219" y="310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60"/>
            <p:cNvSpPr/>
            <p:nvPr/>
          </p:nvSpPr>
          <p:spPr>
            <a:xfrm>
              <a:off x="5699075" y="3365800"/>
              <a:ext cx="185375" cy="116350"/>
            </a:xfrm>
            <a:custGeom>
              <a:avLst/>
              <a:gdLst/>
              <a:ahLst/>
              <a:cxnLst/>
              <a:rect l="l" t="t" r="r" b="b"/>
              <a:pathLst>
                <a:path w="7415" h="4654" extrusionOk="0">
                  <a:moveTo>
                    <a:pt x="1" y="1"/>
                  </a:moveTo>
                  <a:lnTo>
                    <a:pt x="559" y="4653"/>
                  </a:lnTo>
                  <a:lnTo>
                    <a:pt x="7414" y="4653"/>
                  </a:lnTo>
                  <a:lnTo>
                    <a:pt x="6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60"/>
            <p:cNvSpPr/>
            <p:nvPr/>
          </p:nvSpPr>
          <p:spPr>
            <a:xfrm>
              <a:off x="5689775" y="3365800"/>
              <a:ext cx="185750" cy="116350"/>
            </a:xfrm>
            <a:custGeom>
              <a:avLst/>
              <a:gdLst/>
              <a:ahLst/>
              <a:cxnLst/>
              <a:rect l="l" t="t" r="r" b="b"/>
              <a:pathLst>
                <a:path w="7430" h="4654" extrusionOk="0">
                  <a:moveTo>
                    <a:pt x="0" y="1"/>
                  </a:moveTo>
                  <a:lnTo>
                    <a:pt x="574" y="4653"/>
                  </a:lnTo>
                  <a:lnTo>
                    <a:pt x="7430" y="4653"/>
                  </a:lnTo>
                  <a:lnTo>
                    <a:pt x="6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60"/>
            <p:cNvSpPr/>
            <p:nvPr/>
          </p:nvSpPr>
          <p:spPr>
            <a:xfrm>
              <a:off x="5771600" y="3413100"/>
              <a:ext cx="21350" cy="21350"/>
            </a:xfrm>
            <a:custGeom>
              <a:avLst/>
              <a:gdLst/>
              <a:ahLst/>
              <a:cxnLst/>
              <a:rect l="l" t="t" r="r" b="b"/>
              <a:pathLst>
                <a:path w="854" h="854" extrusionOk="0">
                  <a:moveTo>
                    <a:pt x="403" y="1"/>
                  </a:moveTo>
                  <a:cubicBezTo>
                    <a:pt x="171" y="32"/>
                    <a:pt x="0" y="202"/>
                    <a:pt x="0" y="435"/>
                  </a:cubicBezTo>
                  <a:cubicBezTo>
                    <a:pt x="0" y="668"/>
                    <a:pt x="202" y="854"/>
                    <a:pt x="434" y="854"/>
                  </a:cubicBezTo>
                  <a:lnTo>
                    <a:pt x="450" y="854"/>
                  </a:lnTo>
                  <a:cubicBezTo>
                    <a:pt x="682" y="838"/>
                    <a:pt x="853" y="668"/>
                    <a:pt x="853" y="435"/>
                  </a:cubicBezTo>
                  <a:cubicBezTo>
                    <a:pt x="853" y="202"/>
                    <a:pt x="667" y="1"/>
                    <a:pt x="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60"/>
            <p:cNvSpPr/>
            <p:nvPr/>
          </p:nvSpPr>
          <p:spPr>
            <a:xfrm>
              <a:off x="5943775" y="3346325"/>
              <a:ext cx="190750" cy="184625"/>
            </a:xfrm>
            <a:custGeom>
              <a:avLst/>
              <a:gdLst/>
              <a:ahLst/>
              <a:cxnLst/>
              <a:rect l="l" t="t" r="r" b="b"/>
              <a:pathLst>
                <a:path w="7630" h="7385" extrusionOk="0">
                  <a:moveTo>
                    <a:pt x="4372" y="1"/>
                  </a:moveTo>
                  <a:cubicBezTo>
                    <a:pt x="4132" y="1"/>
                    <a:pt x="3973" y="326"/>
                    <a:pt x="4063" y="1260"/>
                  </a:cubicBezTo>
                  <a:cubicBezTo>
                    <a:pt x="4249" y="2966"/>
                    <a:pt x="4404" y="3897"/>
                    <a:pt x="4342" y="3990"/>
                  </a:cubicBezTo>
                  <a:cubicBezTo>
                    <a:pt x="4339" y="3995"/>
                    <a:pt x="4333" y="3997"/>
                    <a:pt x="4324" y="3997"/>
                  </a:cubicBezTo>
                  <a:cubicBezTo>
                    <a:pt x="4132" y="3997"/>
                    <a:pt x="2619" y="2966"/>
                    <a:pt x="2264" y="2951"/>
                  </a:cubicBezTo>
                  <a:cubicBezTo>
                    <a:pt x="2262" y="2951"/>
                    <a:pt x="2260" y="2951"/>
                    <a:pt x="2259" y="2951"/>
                  </a:cubicBezTo>
                  <a:cubicBezTo>
                    <a:pt x="1801" y="2951"/>
                    <a:pt x="1" y="5030"/>
                    <a:pt x="340" y="5262"/>
                  </a:cubicBezTo>
                  <a:cubicBezTo>
                    <a:pt x="1320" y="5950"/>
                    <a:pt x="4571" y="7385"/>
                    <a:pt x="6091" y="7385"/>
                  </a:cubicBezTo>
                  <a:cubicBezTo>
                    <a:pt x="6351" y="7385"/>
                    <a:pt x="6561" y="7342"/>
                    <a:pt x="6699" y="7247"/>
                  </a:cubicBezTo>
                  <a:cubicBezTo>
                    <a:pt x="7630" y="6611"/>
                    <a:pt x="6032" y="2098"/>
                    <a:pt x="5226" y="780"/>
                  </a:cubicBezTo>
                  <a:cubicBezTo>
                    <a:pt x="4985" y="378"/>
                    <a:pt x="4631" y="1"/>
                    <a:pt x="4372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60"/>
            <p:cNvSpPr/>
            <p:nvPr/>
          </p:nvSpPr>
          <p:spPr>
            <a:xfrm>
              <a:off x="5893575" y="3365700"/>
              <a:ext cx="63775" cy="54025"/>
            </a:xfrm>
            <a:custGeom>
              <a:avLst/>
              <a:gdLst/>
              <a:ahLst/>
              <a:cxnLst/>
              <a:rect l="l" t="t" r="r" b="b"/>
              <a:pathLst>
                <a:path w="2551" h="2161" extrusionOk="0">
                  <a:moveTo>
                    <a:pt x="302" y="0"/>
                  </a:moveTo>
                  <a:cubicBezTo>
                    <a:pt x="112" y="0"/>
                    <a:pt x="0" y="166"/>
                    <a:pt x="100" y="501"/>
                  </a:cubicBezTo>
                  <a:cubicBezTo>
                    <a:pt x="394" y="1462"/>
                    <a:pt x="1449" y="2052"/>
                    <a:pt x="1883" y="2160"/>
                  </a:cubicBezTo>
                  <a:lnTo>
                    <a:pt x="2550" y="1106"/>
                  </a:lnTo>
                  <a:cubicBezTo>
                    <a:pt x="1651" y="811"/>
                    <a:pt x="1387" y="889"/>
                    <a:pt x="782" y="253"/>
                  </a:cubicBezTo>
                  <a:cubicBezTo>
                    <a:pt x="614" y="85"/>
                    <a:pt x="438" y="0"/>
                    <a:pt x="302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60"/>
            <p:cNvSpPr/>
            <p:nvPr/>
          </p:nvSpPr>
          <p:spPr>
            <a:xfrm>
              <a:off x="5858650" y="3389450"/>
              <a:ext cx="154900" cy="89600"/>
            </a:xfrm>
            <a:custGeom>
              <a:avLst/>
              <a:gdLst/>
              <a:ahLst/>
              <a:cxnLst/>
              <a:rect l="l" t="t" r="r" b="b"/>
              <a:pathLst>
                <a:path w="6196" h="3584" extrusionOk="0">
                  <a:moveTo>
                    <a:pt x="2929" y="0"/>
                  </a:moveTo>
                  <a:cubicBezTo>
                    <a:pt x="2277" y="0"/>
                    <a:pt x="1491" y="189"/>
                    <a:pt x="644" y="807"/>
                  </a:cubicBezTo>
                  <a:cubicBezTo>
                    <a:pt x="311" y="1060"/>
                    <a:pt x="1" y="1599"/>
                    <a:pt x="430" y="1599"/>
                  </a:cubicBezTo>
                  <a:cubicBezTo>
                    <a:pt x="501" y="1599"/>
                    <a:pt x="592" y="1584"/>
                    <a:pt x="706" y="1552"/>
                  </a:cubicBezTo>
                  <a:cubicBezTo>
                    <a:pt x="1295" y="1381"/>
                    <a:pt x="1605" y="1102"/>
                    <a:pt x="1946" y="1071"/>
                  </a:cubicBezTo>
                  <a:lnTo>
                    <a:pt x="1946" y="1071"/>
                  </a:lnTo>
                  <a:cubicBezTo>
                    <a:pt x="1946" y="1071"/>
                    <a:pt x="1605" y="2001"/>
                    <a:pt x="1900" y="2389"/>
                  </a:cubicBezTo>
                  <a:cubicBezTo>
                    <a:pt x="2179" y="2715"/>
                    <a:pt x="2443" y="3041"/>
                    <a:pt x="2753" y="3335"/>
                  </a:cubicBezTo>
                  <a:cubicBezTo>
                    <a:pt x="2815" y="3304"/>
                    <a:pt x="2892" y="3242"/>
                    <a:pt x="2954" y="3196"/>
                  </a:cubicBezTo>
                  <a:cubicBezTo>
                    <a:pt x="2954" y="3196"/>
                    <a:pt x="3265" y="3537"/>
                    <a:pt x="3963" y="3583"/>
                  </a:cubicBezTo>
                  <a:lnTo>
                    <a:pt x="6196" y="1459"/>
                  </a:lnTo>
                  <a:cubicBezTo>
                    <a:pt x="6196" y="1459"/>
                    <a:pt x="5281" y="714"/>
                    <a:pt x="4366" y="311"/>
                  </a:cubicBezTo>
                  <a:cubicBezTo>
                    <a:pt x="4055" y="174"/>
                    <a:pt x="3554" y="0"/>
                    <a:pt x="292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60"/>
            <p:cNvSpPr/>
            <p:nvPr/>
          </p:nvSpPr>
          <p:spPr>
            <a:xfrm>
              <a:off x="5872400" y="3393325"/>
              <a:ext cx="79125" cy="95275"/>
            </a:xfrm>
            <a:custGeom>
              <a:avLst/>
              <a:gdLst/>
              <a:ahLst/>
              <a:cxnLst/>
              <a:rect l="l" t="t" r="r" b="b"/>
              <a:pathLst>
                <a:path w="3165" h="3811" extrusionOk="0">
                  <a:moveTo>
                    <a:pt x="3164" y="1"/>
                  </a:moveTo>
                  <a:cubicBezTo>
                    <a:pt x="2808" y="125"/>
                    <a:pt x="2094" y="357"/>
                    <a:pt x="1567" y="761"/>
                  </a:cubicBezTo>
                  <a:cubicBezTo>
                    <a:pt x="993" y="1210"/>
                    <a:pt x="1" y="2234"/>
                    <a:pt x="326" y="2653"/>
                  </a:cubicBezTo>
                  <a:cubicBezTo>
                    <a:pt x="404" y="2750"/>
                    <a:pt x="498" y="2783"/>
                    <a:pt x="591" y="2783"/>
                  </a:cubicBezTo>
                  <a:cubicBezTo>
                    <a:pt x="795" y="2783"/>
                    <a:pt x="993" y="2622"/>
                    <a:pt x="993" y="2622"/>
                  </a:cubicBezTo>
                  <a:lnTo>
                    <a:pt x="993" y="2622"/>
                  </a:lnTo>
                  <a:cubicBezTo>
                    <a:pt x="993" y="2622"/>
                    <a:pt x="652" y="3118"/>
                    <a:pt x="947" y="3351"/>
                  </a:cubicBezTo>
                  <a:cubicBezTo>
                    <a:pt x="1013" y="3409"/>
                    <a:pt x="1085" y="3431"/>
                    <a:pt x="1153" y="3431"/>
                  </a:cubicBezTo>
                  <a:cubicBezTo>
                    <a:pt x="1339" y="3431"/>
                    <a:pt x="1505" y="3273"/>
                    <a:pt x="1505" y="3273"/>
                  </a:cubicBezTo>
                  <a:lnTo>
                    <a:pt x="1505" y="3273"/>
                  </a:lnTo>
                  <a:cubicBezTo>
                    <a:pt x="1505" y="3273"/>
                    <a:pt x="1381" y="3630"/>
                    <a:pt x="1660" y="3785"/>
                  </a:cubicBezTo>
                  <a:cubicBezTo>
                    <a:pt x="1697" y="3803"/>
                    <a:pt x="1733" y="3811"/>
                    <a:pt x="1768" y="3811"/>
                  </a:cubicBezTo>
                  <a:cubicBezTo>
                    <a:pt x="2068" y="3811"/>
                    <a:pt x="2304" y="3214"/>
                    <a:pt x="2777" y="3103"/>
                  </a:cubicBezTo>
                  <a:cubicBezTo>
                    <a:pt x="2885" y="3072"/>
                    <a:pt x="3164" y="1"/>
                    <a:pt x="3164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60"/>
            <p:cNvSpPr/>
            <p:nvPr/>
          </p:nvSpPr>
          <p:spPr>
            <a:xfrm>
              <a:off x="5897225" y="3425525"/>
              <a:ext cx="29100" cy="32575"/>
            </a:xfrm>
            <a:custGeom>
              <a:avLst/>
              <a:gdLst/>
              <a:ahLst/>
              <a:cxnLst/>
              <a:rect l="l" t="t" r="r" b="b"/>
              <a:pathLst>
                <a:path w="1164" h="1303" extrusionOk="0">
                  <a:moveTo>
                    <a:pt x="1163" y="0"/>
                  </a:moveTo>
                  <a:lnTo>
                    <a:pt x="1163" y="0"/>
                  </a:lnTo>
                  <a:cubicBezTo>
                    <a:pt x="853" y="155"/>
                    <a:pt x="248" y="682"/>
                    <a:pt x="0" y="1287"/>
                  </a:cubicBezTo>
                  <a:lnTo>
                    <a:pt x="0" y="1303"/>
                  </a:lnTo>
                  <a:cubicBezTo>
                    <a:pt x="341" y="853"/>
                    <a:pt x="729" y="403"/>
                    <a:pt x="1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60"/>
            <p:cNvSpPr/>
            <p:nvPr/>
          </p:nvSpPr>
          <p:spPr>
            <a:xfrm>
              <a:off x="5910400" y="3440250"/>
              <a:ext cx="27175" cy="34925"/>
            </a:xfrm>
            <a:custGeom>
              <a:avLst/>
              <a:gdLst/>
              <a:ahLst/>
              <a:cxnLst/>
              <a:rect l="l" t="t" r="r" b="b"/>
              <a:pathLst>
                <a:path w="1087" h="1397" extrusionOk="0">
                  <a:moveTo>
                    <a:pt x="1086" y="0"/>
                  </a:moveTo>
                  <a:lnTo>
                    <a:pt x="1086" y="0"/>
                  </a:lnTo>
                  <a:cubicBezTo>
                    <a:pt x="822" y="155"/>
                    <a:pt x="233" y="745"/>
                    <a:pt x="0" y="1381"/>
                  </a:cubicBezTo>
                  <a:cubicBezTo>
                    <a:pt x="0" y="1396"/>
                    <a:pt x="0" y="1396"/>
                    <a:pt x="16" y="1396"/>
                  </a:cubicBezTo>
                  <a:cubicBezTo>
                    <a:pt x="311" y="900"/>
                    <a:pt x="667" y="435"/>
                    <a:pt x="10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60"/>
            <p:cNvSpPr/>
            <p:nvPr/>
          </p:nvSpPr>
          <p:spPr>
            <a:xfrm>
              <a:off x="5863100" y="3412725"/>
              <a:ext cx="44225" cy="17925"/>
            </a:xfrm>
            <a:custGeom>
              <a:avLst/>
              <a:gdLst/>
              <a:ahLst/>
              <a:cxnLst/>
              <a:rect l="l" t="t" r="r" b="b"/>
              <a:pathLst>
                <a:path w="1769" h="717" extrusionOk="0">
                  <a:moveTo>
                    <a:pt x="295" y="0"/>
                  </a:moveTo>
                  <a:lnTo>
                    <a:pt x="295" y="0"/>
                  </a:lnTo>
                  <a:cubicBezTo>
                    <a:pt x="217" y="78"/>
                    <a:pt x="140" y="171"/>
                    <a:pt x="62" y="279"/>
                  </a:cubicBezTo>
                  <a:cubicBezTo>
                    <a:pt x="16" y="326"/>
                    <a:pt x="0" y="403"/>
                    <a:pt x="0" y="512"/>
                  </a:cubicBezTo>
                  <a:cubicBezTo>
                    <a:pt x="28" y="662"/>
                    <a:pt x="164" y="716"/>
                    <a:pt x="302" y="716"/>
                  </a:cubicBezTo>
                  <a:cubicBezTo>
                    <a:pt x="320" y="716"/>
                    <a:pt x="339" y="715"/>
                    <a:pt x="357" y="714"/>
                  </a:cubicBezTo>
                  <a:cubicBezTo>
                    <a:pt x="435" y="698"/>
                    <a:pt x="528" y="683"/>
                    <a:pt x="605" y="636"/>
                  </a:cubicBezTo>
                  <a:cubicBezTo>
                    <a:pt x="683" y="621"/>
                    <a:pt x="760" y="574"/>
                    <a:pt x="838" y="543"/>
                  </a:cubicBezTo>
                  <a:cubicBezTo>
                    <a:pt x="993" y="466"/>
                    <a:pt x="1148" y="388"/>
                    <a:pt x="1303" y="326"/>
                  </a:cubicBezTo>
                  <a:cubicBezTo>
                    <a:pt x="1458" y="248"/>
                    <a:pt x="1613" y="202"/>
                    <a:pt x="1768" y="140"/>
                  </a:cubicBezTo>
                  <a:lnTo>
                    <a:pt x="1768" y="140"/>
                  </a:lnTo>
                  <a:cubicBezTo>
                    <a:pt x="1458" y="171"/>
                    <a:pt x="1241" y="295"/>
                    <a:pt x="962" y="403"/>
                  </a:cubicBezTo>
                  <a:cubicBezTo>
                    <a:pt x="822" y="466"/>
                    <a:pt x="683" y="528"/>
                    <a:pt x="528" y="590"/>
                  </a:cubicBezTo>
                  <a:cubicBezTo>
                    <a:pt x="449" y="607"/>
                    <a:pt x="356" y="639"/>
                    <a:pt x="270" y="639"/>
                  </a:cubicBezTo>
                  <a:cubicBezTo>
                    <a:pt x="203" y="639"/>
                    <a:pt x="141" y="620"/>
                    <a:pt x="93" y="559"/>
                  </a:cubicBezTo>
                  <a:cubicBezTo>
                    <a:pt x="47" y="481"/>
                    <a:pt x="47" y="388"/>
                    <a:pt x="78" y="310"/>
                  </a:cubicBezTo>
                  <a:cubicBezTo>
                    <a:pt x="140" y="202"/>
                    <a:pt x="217" y="93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60"/>
            <p:cNvSpPr/>
            <p:nvPr/>
          </p:nvSpPr>
          <p:spPr>
            <a:xfrm>
              <a:off x="5877450" y="3416200"/>
              <a:ext cx="29875" cy="47525"/>
            </a:xfrm>
            <a:custGeom>
              <a:avLst/>
              <a:gdLst/>
              <a:ahLst/>
              <a:cxnLst/>
              <a:rect l="l" t="t" r="r" b="b"/>
              <a:pathLst>
                <a:path w="1195" h="1901" extrusionOk="0">
                  <a:moveTo>
                    <a:pt x="1194" y="1"/>
                  </a:moveTo>
                  <a:lnTo>
                    <a:pt x="1194" y="1"/>
                  </a:lnTo>
                  <a:cubicBezTo>
                    <a:pt x="931" y="171"/>
                    <a:pt x="465" y="699"/>
                    <a:pt x="341" y="869"/>
                  </a:cubicBezTo>
                  <a:cubicBezTo>
                    <a:pt x="233" y="1040"/>
                    <a:pt x="93" y="1257"/>
                    <a:pt x="47" y="1443"/>
                  </a:cubicBezTo>
                  <a:cubicBezTo>
                    <a:pt x="0" y="1753"/>
                    <a:pt x="186" y="1862"/>
                    <a:pt x="264" y="1877"/>
                  </a:cubicBezTo>
                  <a:cubicBezTo>
                    <a:pt x="310" y="1893"/>
                    <a:pt x="353" y="1901"/>
                    <a:pt x="398" y="1901"/>
                  </a:cubicBezTo>
                  <a:cubicBezTo>
                    <a:pt x="442" y="1901"/>
                    <a:pt x="489" y="1893"/>
                    <a:pt x="543" y="1877"/>
                  </a:cubicBezTo>
                  <a:cubicBezTo>
                    <a:pt x="636" y="1831"/>
                    <a:pt x="729" y="1784"/>
                    <a:pt x="807" y="1707"/>
                  </a:cubicBezTo>
                  <a:lnTo>
                    <a:pt x="807" y="1707"/>
                  </a:lnTo>
                  <a:cubicBezTo>
                    <a:pt x="699" y="1779"/>
                    <a:pt x="562" y="1851"/>
                    <a:pt x="435" y="1851"/>
                  </a:cubicBezTo>
                  <a:cubicBezTo>
                    <a:pt x="397" y="1851"/>
                    <a:pt x="361" y="1845"/>
                    <a:pt x="326" y="1831"/>
                  </a:cubicBezTo>
                  <a:cubicBezTo>
                    <a:pt x="248" y="1815"/>
                    <a:pt x="186" y="1753"/>
                    <a:pt x="155" y="1707"/>
                  </a:cubicBezTo>
                  <a:cubicBezTo>
                    <a:pt x="109" y="1629"/>
                    <a:pt x="109" y="1521"/>
                    <a:pt x="155" y="1443"/>
                  </a:cubicBezTo>
                  <a:cubicBezTo>
                    <a:pt x="186" y="1257"/>
                    <a:pt x="279" y="1086"/>
                    <a:pt x="403" y="931"/>
                  </a:cubicBezTo>
                  <a:cubicBezTo>
                    <a:pt x="652" y="606"/>
                    <a:pt x="931" y="280"/>
                    <a:pt x="11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60"/>
            <p:cNvSpPr/>
            <p:nvPr/>
          </p:nvSpPr>
          <p:spPr>
            <a:xfrm>
              <a:off x="6052300" y="3446850"/>
              <a:ext cx="20975" cy="14350"/>
            </a:xfrm>
            <a:custGeom>
              <a:avLst/>
              <a:gdLst/>
              <a:ahLst/>
              <a:cxnLst/>
              <a:rect l="l" t="t" r="r" b="b"/>
              <a:pathLst>
                <a:path w="839" h="574" extrusionOk="0">
                  <a:moveTo>
                    <a:pt x="1" y="0"/>
                  </a:moveTo>
                  <a:lnTo>
                    <a:pt x="1" y="0"/>
                  </a:lnTo>
                  <a:cubicBezTo>
                    <a:pt x="141" y="93"/>
                    <a:pt x="265" y="186"/>
                    <a:pt x="404" y="310"/>
                  </a:cubicBezTo>
                  <a:cubicBezTo>
                    <a:pt x="544" y="403"/>
                    <a:pt x="683" y="496"/>
                    <a:pt x="838" y="574"/>
                  </a:cubicBezTo>
                  <a:cubicBezTo>
                    <a:pt x="714" y="434"/>
                    <a:pt x="575" y="341"/>
                    <a:pt x="451" y="248"/>
                  </a:cubicBezTo>
                  <a:cubicBezTo>
                    <a:pt x="311" y="155"/>
                    <a:pt x="156" y="4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60"/>
            <p:cNvSpPr/>
            <p:nvPr/>
          </p:nvSpPr>
          <p:spPr>
            <a:xfrm>
              <a:off x="6042225" y="3345450"/>
              <a:ext cx="65175" cy="80475"/>
            </a:xfrm>
            <a:custGeom>
              <a:avLst/>
              <a:gdLst/>
              <a:ahLst/>
              <a:cxnLst/>
              <a:rect l="l" t="t" r="r" b="b"/>
              <a:pathLst>
                <a:path w="2607" h="3219" extrusionOk="0">
                  <a:moveTo>
                    <a:pt x="421" y="0"/>
                  </a:moveTo>
                  <a:cubicBezTo>
                    <a:pt x="154" y="0"/>
                    <a:pt x="9" y="336"/>
                    <a:pt x="1" y="923"/>
                  </a:cubicBezTo>
                  <a:cubicBezTo>
                    <a:pt x="1" y="1590"/>
                    <a:pt x="16" y="2226"/>
                    <a:pt x="94" y="2893"/>
                  </a:cubicBezTo>
                  <a:lnTo>
                    <a:pt x="2606" y="3219"/>
                  </a:lnTo>
                  <a:cubicBezTo>
                    <a:pt x="2327" y="2366"/>
                    <a:pt x="1893" y="1559"/>
                    <a:pt x="1397" y="830"/>
                  </a:cubicBezTo>
                  <a:cubicBezTo>
                    <a:pt x="984" y="258"/>
                    <a:pt x="656" y="0"/>
                    <a:pt x="4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60"/>
            <p:cNvSpPr/>
            <p:nvPr/>
          </p:nvSpPr>
          <p:spPr>
            <a:xfrm>
              <a:off x="6042625" y="3358775"/>
              <a:ext cx="52750" cy="42900"/>
            </a:xfrm>
            <a:custGeom>
              <a:avLst/>
              <a:gdLst/>
              <a:ahLst/>
              <a:cxnLst/>
              <a:rect l="l" t="t" r="r" b="b"/>
              <a:pathLst>
                <a:path w="2110" h="1716" extrusionOk="0">
                  <a:moveTo>
                    <a:pt x="1091" y="1"/>
                  </a:moveTo>
                  <a:cubicBezTo>
                    <a:pt x="1084" y="1"/>
                    <a:pt x="1077" y="1"/>
                    <a:pt x="1070" y="2"/>
                  </a:cubicBezTo>
                  <a:cubicBezTo>
                    <a:pt x="962" y="2"/>
                    <a:pt x="884" y="80"/>
                    <a:pt x="884" y="188"/>
                  </a:cubicBezTo>
                  <a:cubicBezTo>
                    <a:pt x="884" y="282"/>
                    <a:pt x="962" y="359"/>
                    <a:pt x="1070" y="359"/>
                  </a:cubicBezTo>
                  <a:cubicBezTo>
                    <a:pt x="1163" y="359"/>
                    <a:pt x="1241" y="282"/>
                    <a:pt x="1241" y="188"/>
                  </a:cubicBezTo>
                  <a:cubicBezTo>
                    <a:pt x="1241" y="88"/>
                    <a:pt x="1174" y="1"/>
                    <a:pt x="1091" y="1"/>
                  </a:cubicBezTo>
                  <a:close/>
                  <a:moveTo>
                    <a:pt x="171" y="1352"/>
                  </a:moveTo>
                  <a:cubicBezTo>
                    <a:pt x="93" y="1352"/>
                    <a:pt x="16" y="1398"/>
                    <a:pt x="0" y="1476"/>
                  </a:cubicBezTo>
                  <a:lnTo>
                    <a:pt x="0" y="1600"/>
                  </a:lnTo>
                  <a:cubicBezTo>
                    <a:pt x="23" y="1670"/>
                    <a:pt x="99" y="1705"/>
                    <a:pt x="168" y="1705"/>
                  </a:cubicBezTo>
                  <a:cubicBezTo>
                    <a:pt x="191" y="1705"/>
                    <a:pt x="213" y="1701"/>
                    <a:pt x="233" y="1693"/>
                  </a:cubicBezTo>
                  <a:cubicBezTo>
                    <a:pt x="326" y="1662"/>
                    <a:pt x="372" y="1538"/>
                    <a:pt x="326" y="1460"/>
                  </a:cubicBezTo>
                  <a:cubicBezTo>
                    <a:pt x="310" y="1383"/>
                    <a:pt x="248" y="1352"/>
                    <a:pt x="171" y="1352"/>
                  </a:cubicBezTo>
                  <a:close/>
                  <a:moveTo>
                    <a:pt x="1923" y="1352"/>
                  </a:moveTo>
                  <a:cubicBezTo>
                    <a:pt x="1846" y="1352"/>
                    <a:pt x="1768" y="1429"/>
                    <a:pt x="1737" y="1507"/>
                  </a:cubicBezTo>
                  <a:cubicBezTo>
                    <a:pt x="1722" y="1600"/>
                    <a:pt x="1799" y="1693"/>
                    <a:pt x="1892" y="1708"/>
                  </a:cubicBezTo>
                  <a:cubicBezTo>
                    <a:pt x="1909" y="1713"/>
                    <a:pt x="1925" y="1715"/>
                    <a:pt x="1940" y="1715"/>
                  </a:cubicBezTo>
                  <a:cubicBezTo>
                    <a:pt x="2027" y="1715"/>
                    <a:pt x="2096" y="1646"/>
                    <a:pt x="2110" y="1553"/>
                  </a:cubicBezTo>
                  <a:lnTo>
                    <a:pt x="2001" y="1367"/>
                  </a:lnTo>
                  <a:cubicBezTo>
                    <a:pt x="1970" y="1352"/>
                    <a:pt x="1939" y="1352"/>
                    <a:pt x="1923" y="13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60"/>
            <p:cNvSpPr/>
            <p:nvPr/>
          </p:nvSpPr>
          <p:spPr>
            <a:xfrm>
              <a:off x="6045325" y="3408450"/>
              <a:ext cx="55875" cy="7400"/>
            </a:xfrm>
            <a:custGeom>
              <a:avLst/>
              <a:gdLst/>
              <a:ahLst/>
              <a:cxnLst/>
              <a:rect l="l" t="t" r="r" b="b"/>
              <a:pathLst>
                <a:path w="2235" h="296" extrusionOk="0">
                  <a:moveTo>
                    <a:pt x="1" y="1"/>
                  </a:moveTo>
                  <a:cubicBezTo>
                    <a:pt x="187" y="63"/>
                    <a:pt x="373" y="63"/>
                    <a:pt x="590" y="94"/>
                  </a:cubicBezTo>
                  <a:cubicBezTo>
                    <a:pt x="761" y="109"/>
                    <a:pt x="947" y="156"/>
                    <a:pt x="1133" y="171"/>
                  </a:cubicBezTo>
                  <a:lnTo>
                    <a:pt x="2234" y="295"/>
                  </a:lnTo>
                  <a:cubicBezTo>
                    <a:pt x="1846" y="233"/>
                    <a:pt x="1474" y="171"/>
                    <a:pt x="1117" y="109"/>
                  </a:cubicBezTo>
                  <a:cubicBezTo>
                    <a:pt x="931" y="94"/>
                    <a:pt x="761" y="78"/>
                    <a:pt x="575" y="63"/>
                  </a:cubicBezTo>
                  <a:cubicBezTo>
                    <a:pt x="389" y="32"/>
                    <a:pt x="202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60"/>
            <p:cNvSpPr/>
            <p:nvPr/>
          </p:nvSpPr>
          <p:spPr>
            <a:xfrm>
              <a:off x="6040300" y="3389850"/>
              <a:ext cx="10475" cy="29100"/>
            </a:xfrm>
            <a:custGeom>
              <a:avLst/>
              <a:gdLst/>
              <a:ahLst/>
              <a:cxnLst/>
              <a:rect l="l" t="t" r="r" b="b"/>
              <a:pathLst>
                <a:path w="419" h="1164" extrusionOk="0">
                  <a:moveTo>
                    <a:pt x="78" y="0"/>
                  </a:moveTo>
                  <a:lnTo>
                    <a:pt x="0" y="171"/>
                  </a:lnTo>
                  <a:cubicBezTo>
                    <a:pt x="16" y="264"/>
                    <a:pt x="47" y="357"/>
                    <a:pt x="78" y="434"/>
                  </a:cubicBezTo>
                  <a:cubicBezTo>
                    <a:pt x="78" y="295"/>
                    <a:pt x="47" y="140"/>
                    <a:pt x="78" y="0"/>
                  </a:cubicBezTo>
                  <a:close/>
                  <a:moveTo>
                    <a:pt x="0" y="202"/>
                  </a:moveTo>
                  <a:lnTo>
                    <a:pt x="86" y="806"/>
                  </a:lnTo>
                  <a:lnTo>
                    <a:pt x="86" y="806"/>
                  </a:lnTo>
                  <a:cubicBezTo>
                    <a:pt x="78" y="732"/>
                    <a:pt x="78" y="666"/>
                    <a:pt x="78" y="590"/>
                  </a:cubicBezTo>
                  <a:lnTo>
                    <a:pt x="78" y="527"/>
                  </a:lnTo>
                  <a:cubicBezTo>
                    <a:pt x="31" y="403"/>
                    <a:pt x="16" y="295"/>
                    <a:pt x="0" y="202"/>
                  </a:cubicBezTo>
                  <a:close/>
                  <a:moveTo>
                    <a:pt x="86" y="806"/>
                  </a:moveTo>
                  <a:cubicBezTo>
                    <a:pt x="88" y="821"/>
                    <a:pt x="90" y="837"/>
                    <a:pt x="93" y="853"/>
                  </a:cubicBezTo>
                  <a:lnTo>
                    <a:pt x="86" y="806"/>
                  </a:lnTo>
                  <a:close/>
                  <a:moveTo>
                    <a:pt x="78" y="0"/>
                  </a:moveTo>
                  <a:lnTo>
                    <a:pt x="109" y="853"/>
                  </a:lnTo>
                  <a:cubicBezTo>
                    <a:pt x="124" y="931"/>
                    <a:pt x="155" y="1132"/>
                    <a:pt x="155" y="1132"/>
                  </a:cubicBezTo>
                  <a:lnTo>
                    <a:pt x="403" y="1163"/>
                  </a:lnTo>
                  <a:cubicBezTo>
                    <a:pt x="403" y="1163"/>
                    <a:pt x="419" y="1148"/>
                    <a:pt x="403" y="1148"/>
                  </a:cubicBezTo>
                  <a:cubicBezTo>
                    <a:pt x="388" y="1148"/>
                    <a:pt x="171" y="1117"/>
                    <a:pt x="171" y="1117"/>
                  </a:cubicBezTo>
                  <a:cubicBezTo>
                    <a:pt x="171" y="1117"/>
                    <a:pt x="124" y="667"/>
                    <a:pt x="124" y="574"/>
                  </a:cubicBezTo>
                  <a:cubicBezTo>
                    <a:pt x="109" y="372"/>
                    <a:pt x="93" y="186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60"/>
            <p:cNvSpPr/>
            <p:nvPr/>
          </p:nvSpPr>
          <p:spPr>
            <a:xfrm>
              <a:off x="5416425" y="3611625"/>
              <a:ext cx="345875" cy="153300"/>
            </a:xfrm>
            <a:custGeom>
              <a:avLst/>
              <a:gdLst/>
              <a:ahLst/>
              <a:cxnLst/>
              <a:rect l="l" t="t" r="r" b="b"/>
              <a:pathLst>
                <a:path w="13835" h="6132" extrusionOk="0">
                  <a:moveTo>
                    <a:pt x="8918" y="1"/>
                  </a:moveTo>
                  <a:lnTo>
                    <a:pt x="4219" y="2591"/>
                  </a:lnTo>
                  <a:cubicBezTo>
                    <a:pt x="4219" y="2591"/>
                    <a:pt x="1086" y="3211"/>
                    <a:pt x="729" y="3382"/>
                  </a:cubicBezTo>
                  <a:cubicBezTo>
                    <a:pt x="403" y="3537"/>
                    <a:pt x="0" y="4235"/>
                    <a:pt x="248" y="4390"/>
                  </a:cubicBezTo>
                  <a:cubicBezTo>
                    <a:pt x="474" y="4540"/>
                    <a:pt x="7485" y="6132"/>
                    <a:pt x="8202" y="6132"/>
                  </a:cubicBezTo>
                  <a:cubicBezTo>
                    <a:pt x="8225" y="6132"/>
                    <a:pt x="8242" y="6130"/>
                    <a:pt x="8251" y="6127"/>
                  </a:cubicBezTo>
                  <a:cubicBezTo>
                    <a:pt x="8375" y="6080"/>
                    <a:pt x="8686" y="6065"/>
                    <a:pt x="9011" y="4762"/>
                  </a:cubicBezTo>
                  <a:cubicBezTo>
                    <a:pt x="9089" y="4467"/>
                    <a:pt x="13835" y="2203"/>
                    <a:pt x="13835" y="2203"/>
                  </a:cubicBezTo>
                  <a:lnTo>
                    <a:pt x="8918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60"/>
            <p:cNvSpPr/>
            <p:nvPr/>
          </p:nvSpPr>
          <p:spPr>
            <a:xfrm>
              <a:off x="5416425" y="3664350"/>
              <a:ext cx="250500" cy="100575"/>
            </a:xfrm>
            <a:custGeom>
              <a:avLst/>
              <a:gdLst/>
              <a:ahLst/>
              <a:cxnLst/>
              <a:rect l="l" t="t" r="r" b="b"/>
              <a:pathLst>
                <a:path w="10020" h="4023" extrusionOk="0">
                  <a:moveTo>
                    <a:pt x="5134" y="1"/>
                  </a:moveTo>
                  <a:lnTo>
                    <a:pt x="4219" y="497"/>
                  </a:lnTo>
                  <a:cubicBezTo>
                    <a:pt x="4219" y="497"/>
                    <a:pt x="1086" y="1118"/>
                    <a:pt x="729" y="1288"/>
                  </a:cubicBezTo>
                  <a:cubicBezTo>
                    <a:pt x="403" y="1428"/>
                    <a:pt x="0" y="2126"/>
                    <a:pt x="248" y="2281"/>
                  </a:cubicBezTo>
                  <a:cubicBezTo>
                    <a:pt x="474" y="2431"/>
                    <a:pt x="7485" y="4023"/>
                    <a:pt x="8202" y="4023"/>
                  </a:cubicBezTo>
                  <a:cubicBezTo>
                    <a:pt x="8225" y="4023"/>
                    <a:pt x="8242" y="4021"/>
                    <a:pt x="8251" y="4018"/>
                  </a:cubicBezTo>
                  <a:cubicBezTo>
                    <a:pt x="8375" y="3971"/>
                    <a:pt x="8686" y="3956"/>
                    <a:pt x="9011" y="2653"/>
                  </a:cubicBezTo>
                  <a:cubicBezTo>
                    <a:pt x="9027" y="2576"/>
                    <a:pt x="9446" y="2358"/>
                    <a:pt x="10019" y="2095"/>
                  </a:cubicBezTo>
                  <a:lnTo>
                    <a:pt x="51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60"/>
            <p:cNvSpPr/>
            <p:nvPr/>
          </p:nvSpPr>
          <p:spPr>
            <a:xfrm>
              <a:off x="5644025" y="3716700"/>
              <a:ext cx="14375" cy="7400"/>
            </a:xfrm>
            <a:custGeom>
              <a:avLst/>
              <a:gdLst/>
              <a:ahLst/>
              <a:cxnLst/>
              <a:rect l="l" t="t" r="r" b="b"/>
              <a:pathLst>
                <a:path w="575" h="296" extrusionOk="0">
                  <a:moveTo>
                    <a:pt x="574" y="1"/>
                  </a:moveTo>
                  <a:lnTo>
                    <a:pt x="574" y="1"/>
                  </a:lnTo>
                  <a:cubicBezTo>
                    <a:pt x="466" y="16"/>
                    <a:pt x="373" y="63"/>
                    <a:pt x="280" y="109"/>
                  </a:cubicBezTo>
                  <a:cubicBezTo>
                    <a:pt x="186" y="156"/>
                    <a:pt x="78" y="218"/>
                    <a:pt x="0" y="295"/>
                  </a:cubicBezTo>
                  <a:cubicBezTo>
                    <a:pt x="109" y="264"/>
                    <a:pt x="217" y="233"/>
                    <a:pt x="295" y="171"/>
                  </a:cubicBezTo>
                  <a:cubicBezTo>
                    <a:pt x="388" y="109"/>
                    <a:pt x="497" y="63"/>
                    <a:pt x="5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60"/>
            <p:cNvSpPr/>
            <p:nvPr/>
          </p:nvSpPr>
          <p:spPr>
            <a:xfrm>
              <a:off x="5634325" y="3712450"/>
              <a:ext cx="14375" cy="6600"/>
            </a:xfrm>
            <a:custGeom>
              <a:avLst/>
              <a:gdLst/>
              <a:ahLst/>
              <a:cxnLst/>
              <a:rect l="l" t="t" r="r" b="b"/>
              <a:pathLst>
                <a:path w="575" h="264" extrusionOk="0">
                  <a:moveTo>
                    <a:pt x="574" y="0"/>
                  </a:moveTo>
                  <a:cubicBezTo>
                    <a:pt x="357" y="47"/>
                    <a:pt x="156" y="155"/>
                    <a:pt x="1" y="264"/>
                  </a:cubicBezTo>
                  <a:cubicBezTo>
                    <a:pt x="109" y="248"/>
                    <a:pt x="202" y="202"/>
                    <a:pt x="295" y="155"/>
                  </a:cubicBezTo>
                  <a:cubicBezTo>
                    <a:pt x="388" y="124"/>
                    <a:pt x="497" y="78"/>
                    <a:pt x="5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60"/>
            <p:cNvSpPr/>
            <p:nvPr/>
          </p:nvSpPr>
          <p:spPr>
            <a:xfrm>
              <a:off x="5624625" y="3708950"/>
              <a:ext cx="14375" cy="6625"/>
            </a:xfrm>
            <a:custGeom>
              <a:avLst/>
              <a:gdLst/>
              <a:ahLst/>
              <a:cxnLst/>
              <a:rect l="l" t="t" r="r" b="b"/>
              <a:pathLst>
                <a:path w="575" h="265" extrusionOk="0">
                  <a:moveTo>
                    <a:pt x="575" y="1"/>
                  </a:moveTo>
                  <a:cubicBezTo>
                    <a:pt x="358" y="63"/>
                    <a:pt x="156" y="156"/>
                    <a:pt x="1" y="264"/>
                  </a:cubicBezTo>
                  <a:cubicBezTo>
                    <a:pt x="109" y="249"/>
                    <a:pt x="203" y="218"/>
                    <a:pt x="296" y="156"/>
                  </a:cubicBezTo>
                  <a:cubicBezTo>
                    <a:pt x="389" y="109"/>
                    <a:pt x="497" y="63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60"/>
            <p:cNvSpPr/>
            <p:nvPr/>
          </p:nvSpPr>
          <p:spPr>
            <a:xfrm>
              <a:off x="5614950" y="3704675"/>
              <a:ext cx="14350" cy="7025"/>
            </a:xfrm>
            <a:custGeom>
              <a:avLst/>
              <a:gdLst/>
              <a:ahLst/>
              <a:cxnLst/>
              <a:rect l="l" t="t" r="r" b="b"/>
              <a:pathLst>
                <a:path w="574" h="281" extrusionOk="0">
                  <a:moveTo>
                    <a:pt x="574" y="1"/>
                  </a:moveTo>
                  <a:cubicBezTo>
                    <a:pt x="465" y="16"/>
                    <a:pt x="372" y="47"/>
                    <a:pt x="279" y="109"/>
                  </a:cubicBezTo>
                  <a:cubicBezTo>
                    <a:pt x="186" y="141"/>
                    <a:pt x="78" y="203"/>
                    <a:pt x="0" y="280"/>
                  </a:cubicBezTo>
                  <a:cubicBezTo>
                    <a:pt x="202" y="234"/>
                    <a:pt x="388" y="125"/>
                    <a:pt x="5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60"/>
            <p:cNvSpPr/>
            <p:nvPr/>
          </p:nvSpPr>
          <p:spPr>
            <a:xfrm>
              <a:off x="5605250" y="3700800"/>
              <a:ext cx="14375" cy="7025"/>
            </a:xfrm>
            <a:custGeom>
              <a:avLst/>
              <a:gdLst/>
              <a:ahLst/>
              <a:cxnLst/>
              <a:rect l="l" t="t" r="r" b="b"/>
              <a:pathLst>
                <a:path w="575" h="281" extrusionOk="0">
                  <a:moveTo>
                    <a:pt x="574" y="1"/>
                  </a:moveTo>
                  <a:cubicBezTo>
                    <a:pt x="466" y="16"/>
                    <a:pt x="373" y="47"/>
                    <a:pt x="280" y="109"/>
                  </a:cubicBezTo>
                  <a:cubicBezTo>
                    <a:pt x="187" y="156"/>
                    <a:pt x="78" y="202"/>
                    <a:pt x="0" y="280"/>
                  </a:cubicBezTo>
                  <a:cubicBezTo>
                    <a:pt x="218" y="233"/>
                    <a:pt x="419" y="125"/>
                    <a:pt x="5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60"/>
            <p:cNvSpPr/>
            <p:nvPr/>
          </p:nvSpPr>
          <p:spPr>
            <a:xfrm>
              <a:off x="5595550" y="3696925"/>
              <a:ext cx="14375" cy="7000"/>
            </a:xfrm>
            <a:custGeom>
              <a:avLst/>
              <a:gdLst/>
              <a:ahLst/>
              <a:cxnLst/>
              <a:rect l="l" t="t" r="r" b="b"/>
              <a:pathLst>
                <a:path w="575" h="280" extrusionOk="0">
                  <a:moveTo>
                    <a:pt x="575" y="1"/>
                  </a:moveTo>
                  <a:lnTo>
                    <a:pt x="575" y="1"/>
                  </a:lnTo>
                  <a:cubicBezTo>
                    <a:pt x="466" y="16"/>
                    <a:pt x="373" y="47"/>
                    <a:pt x="280" y="109"/>
                  </a:cubicBezTo>
                  <a:cubicBezTo>
                    <a:pt x="187" y="140"/>
                    <a:pt x="78" y="202"/>
                    <a:pt x="1" y="280"/>
                  </a:cubicBezTo>
                  <a:cubicBezTo>
                    <a:pt x="109" y="264"/>
                    <a:pt x="202" y="233"/>
                    <a:pt x="295" y="171"/>
                  </a:cubicBezTo>
                  <a:cubicBezTo>
                    <a:pt x="388" y="125"/>
                    <a:pt x="497" y="78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60"/>
            <p:cNvSpPr/>
            <p:nvPr/>
          </p:nvSpPr>
          <p:spPr>
            <a:xfrm>
              <a:off x="5586625" y="3693050"/>
              <a:ext cx="14000" cy="6625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559" y="1"/>
                  </a:moveTo>
                  <a:lnTo>
                    <a:pt x="559" y="1"/>
                  </a:lnTo>
                  <a:cubicBezTo>
                    <a:pt x="342" y="47"/>
                    <a:pt x="156" y="156"/>
                    <a:pt x="1" y="264"/>
                  </a:cubicBezTo>
                  <a:cubicBezTo>
                    <a:pt x="94" y="249"/>
                    <a:pt x="203" y="202"/>
                    <a:pt x="280" y="156"/>
                  </a:cubicBezTo>
                  <a:cubicBezTo>
                    <a:pt x="389" y="125"/>
                    <a:pt x="466" y="78"/>
                    <a:pt x="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60"/>
            <p:cNvSpPr/>
            <p:nvPr/>
          </p:nvSpPr>
          <p:spPr>
            <a:xfrm>
              <a:off x="5576950" y="3689175"/>
              <a:ext cx="13975" cy="7000"/>
            </a:xfrm>
            <a:custGeom>
              <a:avLst/>
              <a:gdLst/>
              <a:ahLst/>
              <a:cxnLst/>
              <a:rect l="l" t="t" r="r" b="b"/>
              <a:pathLst>
                <a:path w="559" h="280" extrusionOk="0">
                  <a:moveTo>
                    <a:pt x="559" y="1"/>
                  </a:moveTo>
                  <a:cubicBezTo>
                    <a:pt x="465" y="16"/>
                    <a:pt x="357" y="47"/>
                    <a:pt x="264" y="109"/>
                  </a:cubicBezTo>
                  <a:cubicBezTo>
                    <a:pt x="171" y="156"/>
                    <a:pt x="78" y="202"/>
                    <a:pt x="0" y="280"/>
                  </a:cubicBezTo>
                  <a:cubicBezTo>
                    <a:pt x="93" y="264"/>
                    <a:pt x="202" y="233"/>
                    <a:pt x="279" y="171"/>
                  </a:cubicBezTo>
                  <a:cubicBezTo>
                    <a:pt x="388" y="125"/>
                    <a:pt x="465" y="78"/>
                    <a:pt x="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60"/>
            <p:cNvSpPr/>
            <p:nvPr/>
          </p:nvSpPr>
          <p:spPr>
            <a:xfrm>
              <a:off x="5567250" y="3685300"/>
              <a:ext cx="13975" cy="6625"/>
            </a:xfrm>
            <a:custGeom>
              <a:avLst/>
              <a:gdLst/>
              <a:ahLst/>
              <a:cxnLst/>
              <a:rect l="l" t="t" r="r" b="b"/>
              <a:pathLst>
                <a:path w="559" h="265" extrusionOk="0">
                  <a:moveTo>
                    <a:pt x="559" y="0"/>
                  </a:moveTo>
                  <a:cubicBezTo>
                    <a:pt x="342" y="47"/>
                    <a:pt x="156" y="156"/>
                    <a:pt x="0" y="264"/>
                  </a:cubicBezTo>
                  <a:cubicBezTo>
                    <a:pt x="94" y="249"/>
                    <a:pt x="202" y="202"/>
                    <a:pt x="280" y="156"/>
                  </a:cubicBezTo>
                  <a:cubicBezTo>
                    <a:pt x="388" y="125"/>
                    <a:pt x="481" y="78"/>
                    <a:pt x="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60"/>
            <p:cNvSpPr/>
            <p:nvPr/>
          </p:nvSpPr>
          <p:spPr>
            <a:xfrm>
              <a:off x="5557550" y="3681425"/>
              <a:ext cx="14000" cy="7000"/>
            </a:xfrm>
            <a:custGeom>
              <a:avLst/>
              <a:gdLst/>
              <a:ahLst/>
              <a:cxnLst/>
              <a:rect l="l" t="t" r="r" b="b"/>
              <a:pathLst>
                <a:path w="560" h="280" extrusionOk="0">
                  <a:moveTo>
                    <a:pt x="559" y="0"/>
                  </a:moveTo>
                  <a:lnTo>
                    <a:pt x="559" y="0"/>
                  </a:lnTo>
                  <a:cubicBezTo>
                    <a:pt x="466" y="16"/>
                    <a:pt x="357" y="47"/>
                    <a:pt x="264" y="109"/>
                  </a:cubicBezTo>
                  <a:cubicBezTo>
                    <a:pt x="171" y="155"/>
                    <a:pt x="78" y="202"/>
                    <a:pt x="1" y="280"/>
                  </a:cubicBezTo>
                  <a:cubicBezTo>
                    <a:pt x="187" y="233"/>
                    <a:pt x="388" y="124"/>
                    <a:pt x="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60"/>
            <p:cNvSpPr/>
            <p:nvPr/>
          </p:nvSpPr>
          <p:spPr>
            <a:xfrm>
              <a:off x="5547850" y="3677550"/>
              <a:ext cx="14000" cy="7000"/>
            </a:xfrm>
            <a:custGeom>
              <a:avLst/>
              <a:gdLst/>
              <a:ahLst/>
              <a:cxnLst/>
              <a:rect l="l" t="t" r="r" b="b"/>
              <a:pathLst>
                <a:path w="560" h="280" extrusionOk="0">
                  <a:moveTo>
                    <a:pt x="559" y="0"/>
                  </a:moveTo>
                  <a:lnTo>
                    <a:pt x="559" y="0"/>
                  </a:lnTo>
                  <a:cubicBezTo>
                    <a:pt x="466" y="16"/>
                    <a:pt x="358" y="47"/>
                    <a:pt x="265" y="109"/>
                  </a:cubicBezTo>
                  <a:cubicBezTo>
                    <a:pt x="172" y="140"/>
                    <a:pt x="79" y="202"/>
                    <a:pt x="1" y="279"/>
                  </a:cubicBezTo>
                  <a:cubicBezTo>
                    <a:pt x="94" y="264"/>
                    <a:pt x="187" y="233"/>
                    <a:pt x="280" y="171"/>
                  </a:cubicBezTo>
                  <a:cubicBezTo>
                    <a:pt x="389" y="124"/>
                    <a:pt x="482" y="78"/>
                    <a:pt x="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60"/>
            <p:cNvSpPr/>
            <p:nvPr/>
          </p:nvSpPr>
          <p:spPr>
            <a:xfrm>
              <a:off x="5538175" y="3673675"/>
              <a:ext cx="13975" cy="7000"/>
            </a:xfrm>
            <a:custGeom>
              <a:avLst/>
              <a:gdLst/>
              <a:ahLst/>
              <a:cxnLst/>
              <a:rect l="l" t="t" r="r" b="b"/>
              <a:pathLst>
                <a:path w="559" h="280" extrusionOk="0">
                  <a:moveTo>
                    <a:pt x="559" y="0"/>
                  </a:moveTo>
                  <a:lnTo>
                    <a:pt x="559" y="0"/>
                  </a:lnTo>
                  <a:cubicBezTo>
                    <a:pt x="466" y="16"/>
                    <a:pt x="357" y="47"/>
                    <a:pt x="264" y="109"/>
                  </a:cubicBezTo>
                  <a:cubicBezTo>
                    <a:pt x="171" y="155"/>
                    <a:pt x="78" y="202"/>
                    <a:pt x="0" y="279"/>
                  </a:cubicBezTo>
                  <a:cubicBezTo>
                    <a:pt x="202" y="233"/>
                    <a:pt x="388" y="124"/>
                    <a:pt x="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60"/>
            <p:cNvSpPr/>
            <p:nvPr/>
          </p:nvSpPr>
          <p:spPr>
            <a:xfrm>
              <a:off x="5528475" y="3669800"/>
              <a:ext cx="13975" cy="7000"/>
            </a:xfrm>
            <a:custGeom>
              <a:avLst/>
              <a:gdLst/>
              <a:ahLst/>
              <a:cxnLst/>
              <a:rect l="l" t="t" r="r" b="b"/>
              <a:pathLst>
                <a:path w="559" h="280" extrusionOk="0">
                  <a:moveTo>
                    <a:pt x="559" y="0"/>
                  </a:moveTo>
                  <a:lnTo>
                    <a:pt x="559" y="0"/>
                  </a:lnTo>
                  <a:cubicBezTo>
                    <a:pt x="466" y="16"/>
                    <a:pt x="357" y="47"/>
                    <a:pt x="264" y="109"/>
                  </a:cubicBezTo>
                  <a:cubicBezTo>
                    <a:pt x="171" y="155"/>
                    <a:pt x="78" y="202"/>
                    <a:pt x="1" y="279"/>
                  </a:cubicBezTo>
                  <a:cubicBezTo>
                    <a:pt x="94" y="264"/>
                    <a:pt x="187" y="233"/>
                    <a:pt x="280" y="171"/>
                  </a:cubicBezTo>
                  <a:cubicBezTo>
                    <a:pt x="388" y="124"/>
                    <a:pt x="481" y="78"/>
                    <a:pt x="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60"/>
            <p:cNvSpPr/>
            <p:nvPr/>
          </p:nvSpPr>
          <p:spPr>
            <a:xfrm>
              <a:off x="5552900" y="3460475"/>
              <a:ext cx="588625" cy="254325"/>
            </a:xfrm>
            <a:custGeom>
              <a:avLst/>
              <a:gdLst/>
              <a:ahLst/>
              <a:cxnLst/>
              <a:rect l="l" t="t" r="r" b="b"/>
              <a:pathLst>
                <a:path w="23545" h="10173" extrusionOk="0">
                  <a:moveTo>
                    <a:pt x="15091" y="1"/>
                  </a:moveTo>
                  <a:cubicBezTo>
                    <a:pt x="11296" y="1"/>
                    <a:pt x="1" y="7768"/>
                    <a:pt x="1" y="7768"/>
                  </a:cubicBezTo>
                  <a:lnTo>
                    <a:pt x="5026" y="10172"/>
                  </a:lnTo>
                  <a:lnTo>
                    <a:pt x="13292" y="6093"/>
                  </a:lnTo>
                  <a:cubicBezTo>
                    <a:pt x="13292" y="6093"/>
                    <a:pt x="15184" y="7567"/>
                    <a:pt x="17201" y="7939"/>
                  </a:cubicBezTo>
                  <a:cubicBezTo>
                    <a:pt x="17591" y="8009"/>
                    <a:pt x="18103" y="8059"/>
                    <a:pt x="18661" y="8059"/>
                  </a:cubicBezTo>
                  <a:cubicBezTo>
                    <a:pt x="20078" y="8059"/>
                    <a:pt x="21797" y="7735"/>
                    <a:pt x="22598" y="6589"/>
                  </a:cubicBezTo>
                  <a:cubicBezTo>
                    <a:pt x="23544" y="5225"/>
                    <a:pt x="22986" y="3643"/>
                    <a:pt x="22986" y="3643"/>
                  </a:cubicBezTo>
                  <a:lnTo>
                    <a:pt x="21388" y="2914"/>
                  </a:lnTo>
                  <a:cubicBezTo>
                    <a:pt x="21388" y="2914"/>
                    <a:pt x="17666" y="246"/>
                    <a:pt x="15340" y="13"/>
                  </a:cubicBezTo>
                  <a:cubicBezTo>
                    <a:pt x="15261" y="5"/>
                    <a:pt x="15178" y="1"/>
                    <a:pt x="15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60"/>
            <p:cNvSpPr/>
            <p:nvPr/>
          </p:nvSpPr>
          <p:spPr>
            <a:xfrm>
              <a:off x="6053850" y="3510825"/>
              <a:ext cx="62475" cy="46550"/>
            </a:xfrm>
            <a:custGeom>
              <a:avLst/>
              <a:gdLst/>
              <a:ahLst/>
              <a:cxnLst/>
              <a:rect l="l" t="t" r="r" b="b"/>
              <a:pathLst>
                <a:path w="2499" h="1862" extrusionOk="0">
                  <a:moveTo>
                    <a:pt x="1" y="0"/>
                  </a:moveTo>
                  <a:cubicBezTo>
                    <a:pt x="203" y="155"/>
                    <a:pt x="420" y="310"/>
                    <a:pt x="637" y="496"/>
                  </a:cubicBezTo>
                  <a:cubicBezTo>
                    <a:pt x="839" y="652"/>
                    <a:pt x="1025" y="807"/>
                    <a:pt x="1226" y="962"/>
                  </a:cubicBezTo>
                  <a:cubicBezTo>
                    <a:pt x="1443" y="1117"/>
                    <a:pt x="1645" y="1256"/>
                    <a:pt x="1847" y="1412"/>
                  </a:cubicBezTo>
                  <a:cubicBezTo>
                    <a:pt x="1955" y="1489"/>
                    <a:pt x="2048" y="1567"/>
                    <a:pt x="2157" y="1644"/>
                  </a:cubicBezTo>
                  <a:cubicBezTo>
                    <a:pt x="2265" y="1722"/>
                    <a:pt x="2374" y="1799"/>
                    <a:pt x="2483" y="1861"/>
                  </a:cubicBezTo>
                  <a:cubicBezTo>
                    <a:pt x="2498" y="1861"/>
                    <a:pt x="2498" y="1830"/>
                    <a:pt x="2498" y="1830"/>
                  </a:cubicBezTo>
                  <a:cubicBezTo>
                    <a:pt x="2420" y="1737"/>
                    <a:pt x="2327" y="1644"/>
                    <a:pt x="2219" y="1567"/>
                  </a:cubicBezTo>
                  <a:cubicBezTo>
                    <a:pt x="2126" y="1474"/>
                    <a:pt x="2033" y="1380"/>
                    <a:pt x="1940" y="1303"/>
                  </a:cubicBezTo>
                  <a:cubicBezTo>
                    <a:pt x="1738" y="1148"/>
                    <a:pt x="1521" y="977"/>
                    <a:pt x="1319" y="822"/>
                  </a:cubicBezTo>
                  <a:cubicBezTo>
                    <a:pt x="1102" y="698"/>
                    <a:pt x="870" y="574"/>
                    <a:pt x="652" y="419"/>
                  </a:cubicBezTo>
                  <a:cubicBezTo>
                    <a:pt x="435" y="264"/>
                    <a:pt x="234" y="1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60"/>
            <p:cNvSpPr/>
            <p:nvPr/>
          </p:nvSpPr>
          <p:spPr>
            <a:xfrm>
              <a:off x="5885575" y="3568975"/>
              <a:ext cx="85725" cy="65175"/>
            </a:xfrm>
            <a:custGeom>
              <a:avLst/>
              <a:gdLst/>
              <a:ahLst/>
              <a:cxnLst/>
              <a:rect l="l" t="t" r="r" b="b"/>
              <a:pathLst>
                <a:path w="3429" h="2607" extrusionOk="0">
                  <a:moveTo>
                    <a:pt x="3428" y="1"/>
                  </a:moveTo>
                  <a:lnTo>
                    <a:pt x="1" y="1753"/>
                  </a:lnTo>
                  <a:cubicBezTo>
                    <a:pt x="420" y="2063"/>
                    <a:pt x="869" y="2358"/>
                    <a:pt x="1335" y="2606"/>
                  </a:cubicBezTo>
                  <a:lnTo>
                    <a:pt x="3428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60"/>
            <p:cNvSpPr/>
            <p:nvPr/>
          </p:nvSpPr>
          <p:spPr>
            <a:xfrm>
              <a:off x="5583525" y="3643425"/>
              <a:ext cx="110150" cy="55075"/>
            </a:xfrm>
            <a:custGeom>
              <a:avLst/>
              <a:gdLst/>
              <a:ahLst/>
              <a:cxnLst/>
              <a:rect l="l" t="t" r="r" b="b"/>
              <a:pathLst>
                <a:path w="4406" h="2203" extrusionOk="0">
                  <a:moveTo>
                    <a:pt x="1" y="0"/>
                  </a:moveTo>
                  <a:lnTo>
                    <a:pt x="1" y="0"/>
                  </a:lnTo>
                  <a:cubicBezTo>
                    <a:pt x="156" y="124"/>
                    <a:pt x="358" y="218"/>
                    <a:pt x="544" y="311"/>
                  </a:cubicBezTo>
                  <a:cubicBezTo>
                    <a:pt x="714" y="404"/>
                    <a:pt x="900" y="481"/>
                    <a:pt x="1071" y="574"/>
                  </a:cubicBezTo>
                  <a:cubicBezTo>
                    <a:pt x="1722" y="915"/>
                    <a:pt x="3770" y="1924"/>
                    <a:pt x="4406" y="2203"/>
                  </a:cubicBezTo>
                  <a:lnTo>
                    <a:pt x="4406" y="2187"/>
                  </a:lnTo>
                  <a:cubicBezTo>
                    <a:pt x="4033" y="2017"/>
                    <a:pt x="2575" y="1210"/>
                    <a:pt x="1940" y="900"/>
                  </a:cubicBezTo>
                  <a:cubicBezTo>
                    <a:pt x="1614" y="729"/>
                    <a:pt x="1304" y="590"/>
                    <a:pt x="978" y="435"/>
                  </a:cubicBezTo>
                  <a:lnTo>
                    <a:pt x="482" y="218"/>
                  </a:lnTo>
                  <a:cubicBezTo>
                    <a:pt x="327" y="140"/>
                    <a:pt x="171" y="6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60"/>
            <p:cNvSpPr/>
            <p:nvPr/>
          </p:nvSpPr>
          <p:spPr>
            <a:xfrm>
              <a:off x="5649450" y="3466625"/>
              <a:ext cx="245850" cy="126425"/>
            </a:xfrm>
            <a:custGeom>
              <a:avLst/>
              <a:gdLst/>
              <a:ahLst/>
              <a:cxnLst/>
              <a:rect l="l" t="t" r="r" b="b"/>
              <a:pathLst>
                <a:path w="9834" h="5057" extrusionOk="0">
                  <a:moveTo>
                    <a:pt x="9803" y="0"/>
                  </a:moveTo>
                  <a:cubicBezTo>
                    <a:pt x="9741" y="16"/>
                    <a:pt x="9663" y="62"/>
                    <a:pt x="9554" y="78"/>
                  </a:cubicBezTo>
                  <a:cubicBezTo>
                    <a:pt x="8887" y="295"/>
                    <a:pt x="8221" y="543"/>
                    <a:pt x="7569" y="838"/>
                  </a:cubicBezTo>
                  <a:cubicBezTo>
                    <a:pt x="6887" y="1101"/>
                    <a:pt x="6251" y="1411"/>
                    <a:pt x="5599" y="1737"/>
                  </a:cubicBezTo>
                  <a:cubicBezTo>
                    <a:pt x="4964" y="2078"/>
                    <a:pt x="4328" y="2420"/>
                    <a:pt x="3707" y="2776"/>
                  </a:cubicBezTo>
                  <a:cubicBezTo>
                    <a:pt x="3087" y="3133"/>
                    <a:pt x="156" y="4886"/>
                    <a:pt x="16" y="4994"/>
                  </a:cubicBezTo>
                  <a:cubicBezTo>
                    <a:pt x="0" y="5025"/>
                    <a:pt x="16" y="5041"/>
                    <a:pt x="32" y="5056"/>
                  </a:cubicBezTo>
                  <a:cubicBezTo>
                    <a:pt x="109" y="5041"/>
                    <a:pt x="1815" y="4064"/>
                    <a:pt x="2125" y="3893"/>
                  </a:cubicBezTo>
                  <a:cubicBezTo>
                    <a:pt x="2746" y="3521"/>
                    <a:pt x="3366" y="3164"/>
                    <a:pt x="3986" y="2807"/>
                  </a:cubicBezTo>
                  <a:cubicBezTo>
                    <a:pt x="4607" y="2466"/>
                    <a:pt x="5227" y="2109"/>
                    <a:pt x="5879" y="1784"/>
                  </a:cubicBezTo>
                  <a:cubicBezTo>
                    <a:pt x="6515" y="1442"/>
                    <a:pt x="7150" y="1132"/>
                    <a:pt x="7817" y="853"/>
                  </a:cubicBezTo>
                  <a:cubicBezTo>
                    <a:pt x="8143" y="698"/>
                    <a:pt x="8469" y="574"/>
                    <a:pt x="8794" y="419"/>
                  </a:cubicBezTo>
                  <a:cubicBezTo>
                    <a:pt x="9136" y="264"/>
                    <a:pt x="9461" y="124"/>
                    <a:pt x="9803" y="16"/>
                  </a:cubicBezTo>
                  <a:cubicBezTo>
                    <a:pt x="9834" y="16"/>
                    <a:pt x="9803" y="0"/>
                    <a:pt x="9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60"/>
            <p:cNvSpPr/>
            <p:nvPr/>
          </p:nvSpPr>
          <p:spPr>
            <a:xfrm>
              <a:off x="5764225" y="3613575"/>
              <a:ext cx="121375" cy="58750"/>
            </a:xfrm>
            <a:custGeom>
              <a:avLst/>
              <a:gdLst/>
              <a:ahLst/>
              <a:cxnLst/>
              <a:rect l="l" t="t" r="r" b="b"/>
              <a:pathLst>
                <a:path w="4855" h="2350" extrusionOk="0">
                  <a:moveTo>
                    <a:pt x="4855" y="0"/>
                  </a:moveTo>
                  <a:lnTo>
                    <a:pt x="4855" y="0"/>
                  </a:lnTo>
                  <a:cubicBezTo>
                    <a:pt x="4483" y="124"/>
                    <a:pt x="4110" y="310"/>
                    <a:pt x="3769" y="481"/>
                  </a:cubicBezTo>
                  <a:cubicBezTo>
                    <a:pt x="3133" y="791"/>
                    <a:pt x="2513" y="1086"/>
                    <a:pt x="1892" y="1396"/>
                  </a:cubicBezTo>
                  <a:cubicBezTo>
                    <a:pt x="1551" y="1551"/>
                    <a:pt x="1241" y="1706"/>
                    <a:pt x="931" y="1861"/>
                  </a:cubicBezTo>
                  <a:cubicBezTo>
                    <a:pt x="621" y="2016"/>
                    <a:pt x="311" y="2172"/>
                    <a:pt x="0" y="2342"/>
                  </a:cubicBezTo>
                  <a:cubicBezTo>
                    <a:pt x="0" y="2342"/>
                    <a:pt x="0" y="2349"/>
                    <a:pt x="10" y="2349"/>
                  </a:cubicBezTo>
                  <a:cubicBezTo>
                    <a:pt x="14" y="2349"/>
                    <a:pt x="21" y="2347"/>
                    <a:pt x="31" y="2342"/>
                  </a:cubicBezTo>
                  <a:cubicBezTo>
                    <a:pt x="373" y="2187"/>
                    <a:pt x="745" y="2032"/>
                    <a:pt x="1086" y="1861"/>
                  </a:cubicBezTo>
                  <a:cubicBezTo>
                    <a:pt x="1737" y="1567"/>
                    <a:pt x="2358" y="1256"/>
                    <a:pt x="2978" y="946"/>
                  </a:cubicBezTo>
                  <a:cubicBezTo>
                    <a:pt x="3304" y="791"/>
                    <a:pt x="3614" y="636"/>
                    <a:pt x="3924" y="481"/>
                  </a:cubicBezTo>
                  <a:cubicBezTo>
                    <a:pt x="4234" y="326"/>
                    <a:pt x="4545" y="171"/>
                    <a:pt x="4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60"/>
            <p:cNvSpPr/>
            <p:nvPr/>
          </p:nvSpPr>
          <p:spPr>
            <a:xfrm>
              <a:off x="5999575" y="3295225"/>
              <a:ext cx="45400" cy="78375"/>
            </a:xfrm>
            <a:custGeom>
              <a:avLst/>
              <a:gdLst/>
              <a:ahLst/>
              <a:cxnLst/>
              <a:rect l="l" t="t" r="r" b="b"/>
              <a:pathLst>
                <a:path w="1816" h="3135" extrusionOk="0">
                  <a:moveTo>
                    <a:pt x="1133" y="1"/>
                  </a:moveTo>
                  <a:lnTo>
                    <a:pt x="1" y="1164"/>
                  </a:lnTo>
                  <a:lnTo>
                    <a:pt x="435" y="2126"/>
                  </a:lnTo>
                  <a:lnTo>
                    <a:pt x="481" y="2203"/>
                  </a:lnTo>
                  <a:cubicBezTo>
                    <a:pt x="481" y="2203"/>
                    <a:pt x="692" y="3134"/>
                    <a:pt x="861" y="3134"/>
                  </a:cubicBezTo>
                  <a:cubicBezTo>
                    <a:pt x="864" y="3134"/>
                    <a:pt x="866" y="3134"/>
                    <a:pt x="869" y="3134"/>
                  </a:cubicBezTo>
                  <a:cubicBezTo>
                    <a:pt x="1428" y="3041"/>
                    <a:pt x="1815" y="2126"/>
                    <a:pt x="1815" y="2002"/>
                  </a:cubicBezTo>
                  <a:cubicBezTo>
                    <a:pt x="1815" y="1955"/>
                    <a:pt x="1164" y="16"/>
                    <a:pt x="113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60"/>
            <p:cNvSpPr/>
            <p:nvPr/>
          </p:nvSpPr>
          <p:spPr>
            <a:xfrm>
              <a:off x="5999975" y="3295625"/>
              <a:ext cx="34125" cy="52750"/>
            </a:xfrm>
            <a:custGeom>
              <a:avLst/>
              <a:gdLst/>
              <a:ahLst/>
              <a:cxnLst/>
              <a:rect l="l" t="t" r="r" b="b"/>
              <a:pathLst>
                <a:path w="1365" h="2110" extrusionOk="0">
                  <a:moveTo>
                    <a:pt x="1163" y="0"/>
                  </a:moveTo>
                  <a:lnTo>
                    <a:pt x="1008" y="124"/>
                  </a:lnTo>
                  <a:lnTo>
                    <a:pt x="0" y="1164"/>
                  </a:lnTo>
                  <a:lnTo>
                    <a:pt x="434" y="2110"/>
                  </a:lnTo>
                  <a:cubicBezTo>
                    <a:pt x="946" y="1784"/>
                    <a:pt x="1272" y="1257"/>
                    <a:pt x="1365" y="652"/>
                  </a:cubicBezTo>
                  <a:cubicBezTo>
                    <a:pt x="1256" y="326"/>
                    <a:pt x="1163" y="31"/>
                    <a:pt x="1163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60"/>
            <p:cNvSpPr/>
            <p:nvPr/>
          </p:nvSpPr>
          <p:spPr>
            <a:xfrm>
              <a:off x="6008500" y="3308025"/>
              <a:ext cx="82600" cy="153175"/>
            </a:xfrm>
            <a:custGeom>
              <a:avLst/>
              <a:gdLst/>
              <a:ahLst/>
              <a:cxnLst/>
              <a:rect l="l" t="t" r="r" b="b"/>
              <a:pathLst>
                <a:path w="3304" h="6127" extrusionOk="0">
                  <a:moveTo>
                    <a:pt x="1149" y="0"/>
                  </a:moveTo>
                  <a:cubicBezTo>
                    <a:pt x="1148" y="0"/>
                    <a:pt x="1148" y="0"/>
                    <a:pt x="1148" y="1"/>
                  </a:cubicBezTo>
                  <a:cubicBezTo>
                    <a:pt x="1195" y="47"/>
                    <a:pt x="1210" y="94"/>
                    <a:pt x="1226" y="156"/>
                  </a:cubicBezTo>
                  <a:cubicBezTo>
                    <a:pt x="1288" y="404"/>
                    <a:pt x="1148" y="668"/>
                    <a:pt x="993" y="854"/>
                  </a:cubicBezTo>
                  <a:cubicBezTo>
                    <a:pt x="838" y="1055"/>
                    <a:pt x="590" y="1226"/>
                    <a:pt x="481" y="1474"/>
                  </a:cubicBezTo>
                  <a:cubicBezTo>
                    <a:pt x="450" y="1567"/>
                    <a:pt x="435" y="1691"/>
                    <a:pt x="466" y="1784"/>
                  </a:cubicBezTo>
                  <a:cubicBezTo>
                    <a:pt x="512" y="1893"/>
                    <a:pt x="605" y="1986"/>
                    <a:pt x="714" y="2001"/>
                  </a:cubicBezTo>
                  <a:cubicBezTo>
                    <a:pt x="838" y="2032"/>
                    <a:pt x="977" y="2079"/>
                    <a:pt x="1055" y="2172"/>
                  </a:cubicBezTo>
                  <a:cubicBezTo>
                    <a:pt x="1102" y="2265"/>
                    <a:pt x="1102" y="2389"/>
                    <a:pt x="1055" y="2482"/>
                  </a:cubicBezTo>
                  <a:cubicBezTo>
                    <a:pt x="946" y="2730"/>
                    <a:pt x="667" y="2839"/>
                    <a:pt x="466" y="3025"/>
                  </a:cubicBezTo>
                  <a:cubicBezTo>
                    <a:pt x="280" y="3227"/>
                    <a:pt x="140" y="3475"/>
                    <a:pt x="78" y="3738"/>
                  </a:cubicBezTo>
                  <a:cubicBezTo>
                    <a:pt x="31" y="4002"/>
                    <a:pt x="62" y="4266"/>
                    <a:pt x="155" y="4498"/>
                  </a:cubicBezTo>
                  <a:cubicBezTo>
                    <a:pt x="202" y="4607"/>
                    <a:pt x="280" y="4731"/>
                    <a:pt x="326" y="4824"/>
                  </a:cubicBezTo>
                  <a:cubicBezTo>
                    <a:pt x="435" y="4948"/>
                    <a:pt x="528" y="5026"/>
                    <a:pt x="621" y="5134"/>
                  </a:cubicBezTo>
                  <a:cubicBezTo>
                    <a:pt x="714" y="5227"/>
                    <a:pt x="776" y="5367"/>
                    <a:pt x="760" y="5507"/>
                  </a:cubicBezTo>
                  <a:cubicBezTo>
                    <a:pt x="745" y="5600"/>
                    <a:pt x="512" y="5910"/>
                    <a:pt x="47" y="6034"/>
                  </a:cubicBezTo>
                  <a:cubicBezTo>
                    <a:pt x="0" y="6034"/>
                    <a:pt x="16" y="6080"/>
                    <a:pt x="62" y="6111"/>
                  </a:cubicBezTo>
                  <a:cubicBezTo>
                    <a:pt x="140" y="6111"/>
                    <a:pt x="202" y="6127"/>
                    <a:pt x="280" y="6127"/>
                  </a:cubicBezTo>
                  <a:cubicBezTo>
                    <a:pt x="853" y="6127"/>
                    <a:pt x="1412" y="5832"/>
                    <a:pt x="1753" y="5351"/>
                  </a:cubicBezTo>
                  <a:cubicBezTo>
                    <a:pt x="1924" y="5103"/>
                    <a:pt x="2032" y="4809"/>
                    <a:pt x="2079" y="4498"/>
                  </a:cubicBezTo>
                  <a:cubicBezTo>
                    <a:pt x="2094" y="4328"/>
                    <a:pt x="2125" y="4142"/>
                    <a:pt x="2156" y="3987"/>
                  </a:cubicBezTo>
                  <a:cubicBezTo>
                    <a:pt x="2203" y="3831"/>
                    <a:pt x="2296" y="3723"/>
                    <a:pt x="2389" y="3599"/>
                  </a:cubicBezTo>
                  <a:cubicBezTo>
                    <a:pt x="2606" y="3397"/>
                    <a:pt x="2839" y="3242"/>
                    <a:pt x="3009" y="2978"/>
                  </a:cubicBezTo>
                  <a:cubicBezTo>
                    <a:pt x="3164" y="2777"/>
                    <a:pt x="3242" y="2498"/>
                    <a:pt x="3257" y="2250"/>
                  </a:cubicBezTo>
                  <a:cubicBezTo>
                    <a:pt x="3304" y="1707"/>
                    <a:pt x="3133" y="1164"/>
                    <a:pt x="2746" y="761"/>
                  </a:cubicBezTo>
                  <a:cubicBezTo>
                    <a:pt x="2397" y="336"/>
                    <a:pt x="1187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60"/>
            <p:cNvSpPr/>
            <p:nvPr/>
          </p:nvSpPr>
          <p:spPr>
            <a:xfrm>
              <a:off x="6004625" y="3308425"/>
              <a:ext cx="34925" cy="137275"/>
            </a:xfrm>
            <a:custGeom>
              <a:avLst/>
              <a:gdLst/>
              <a:ahLst/>
              <a:cxnLst/>
              <a:rect l="l" t="t" r="r" b="b"/>
              <a:pathLst>
                <a:path w="1397" h="5491" extrusionOk="0">
                  <a:moveTo>
                    <a:pt x="1303" y="0"/>
                  </a:moveTo>
                  <a:lnTo>
                    <a:pt x="1241" y="16"/>
                  </a:lnTo>
                  <a:lnTo>
                    <a:pt x="1241" y="47"/>
                  </a:lnTo>
                  <a:cubicBezTo>
                    <a:pt x="1381" y="279"/>
                    <a:pt x="1350" y="589"/>
                    <a:pt x="1148" y="776"/>
                  </a:cubicBezTo>
                  <a:cubicBezTo>
                    <a:pt x="993" y="977"/>
                    <a:pt x="760" y="1101"/>
                    <a:pt x="590" y="1303"/>
                  </a:cubicBezTo>
                  <a:cubicBezTo>
                    <a:pt x="466" y="1443"/>
                    <a:pt x="388" y="1613"/>
                    <a:pt x="388" y="1799"/>
                  </a:cubicBezTo>
                  <a:cubicBezTo>
                    <a:pt x="388" y="1877"/>
                    <a:pt x="404" y="1954"/>
                    <a:pt x="450" y="2032"/>
                  </a:cubicBezTo>
                  <a:cubicBezTo>
                    <a:pt x="512" y="2109"/>
                    <a:pt x="590" y="2171"/>
                    <a:pt x="683" y="2218"/>
                  </a:cubicBezTo>
                  <a:cubicBezTo>
                    <a:pt x="776" y="2249"/>
                    <a:pt x="884" y="2311"/>
                    <a:pt x="977" y="2373"/>
                  </a:cubicBezTo>
                  <a:cubicBezTo>
                    <a:pt x="1055" y="2451"/>
                    <a:pt x="1086" y="2559"/>
                    <a:pt x="1055" y="2652"/>
                  </a:cubicBezTo>
                  <a:cubicBezTo>
                    <a:pt x="1008" y="2761"/>
                    <a:pt x="931" y="2838"/>
                    <a:pt x="853" y="2916"/>
                  </a:cubicBezTo>
                  <a:cubicBezTo>
                    <a:pt x="760" y="3009"/>
                    <a:pt x="683" y="3087"/>
                    <a:pt x="590" y="3164"/>
                  </a:cubicBezTo>
                  <a:cubicBezTo>
                    <a:pt x="419" y="3319"/>
                    <a:pt x="264" y="3521"/>
                    <a:pt x="140" y="3707"/>
                  </a:cubicBezTo>
                  <a:cubicBezTo>
                    <a:pt x="31" y="3924"/>
                    <a:pt x="0" y="4157"/>
                    <a:pt x="62" y="4374"/>
                  </a:cubicBezTo>
                  <a:cubicBezTo>
                    <a:pt x="140" y="4575"/>
                    <a:pt x="264" y="4793"/>
                    <a:pt x="388" y="4963"/>
                  </a:cubicBezTo>
                  <a:cubicBezTo>
                    <a:pt x="512" y="5103"/>
                    <a:pt x="683" y="5273"/>
                    <a:pt x="621" y="5491"/>
                  </a:cubicBezTo>
                  <a:lnTo>
                    <a:pt x="652" y="5491"/>
                  </a:lnTo>
                  <a:cubicBezTo>
                    <a:pt x="698" y="5289"/>
                    <a:pt x="574" y="5103"/>
                    <a:pt x="450" y="4948"/>
                  </a:cubicBezTo>
                  <a:cubicBezTo>
                    <a:pt x="279" y="4731"/>
                    <a:pt x="186" y="4482"/>
                    <a:pt x="124" y="4203"/>
                  </a:cubicBezTo>
                  <a:cubicBezTo>
                    <a:pt x="62" y="3691"/>
                    <a:pt x="528" y="3319"/>
                    <a:pt x="853" y="3009"/>
                  </a:cubicBezTo>
                  <a:cubicBezTo>
                    <a:pt x="993" y="2869"/>
                    <a:pt x="1195" y="2699"/>
                    <a:pt x="1132" y="2482"/>
                  </a:cubicBezTo>
                  <a:cubicBezTo>
                    <a:pt x="1070" y="2265"/>
                    <a:pt x="838" y="2218"/>
                    <a:pt x="667" y="2109"/>
                  </a:cubicBezTo>
                  <a:cubicBezTo>
                    <a:pt x="590" y="2078"/>
                    <a:pt x="512" y="2001"/>
                    <a:pt x="466" y="1908"/>
                  </a:cubicBezTo>
                  <a:cubicBezTo>
                    <a:pt x="450" y="1830"/>
                    <a:pt x="450" y="1722"/>
                    <a:pt x="466" y="1629"/>
                  </a:cubicBezTo>
                  <a:cubicBezTo>
                    <a:pt x="528" y="1412"/>
                    <a:pt x="683" y="1287"/>
                    <a:pt x="853" y="1132"/>
                  </a:cubicBezTo>
                  <a:cubicBezTo>
                    <a:pt x="1039" y="977"/>
                    <a:pt x="1226" y="838"/>
                    <a:pt x="1319" y="621"/>
                  </a:cubicBezTo>
                  <a:cubicBezTo>
                    <a:pt x="1381" y="543"/>
                    <a:pt x="1396" y="434"/>
                    <a:pt x="1396" y="326"/>
                  </a:cubicBezTo>
                  <a:cubicBezTo>
                    <a:pt x="1396" y="217"/>
                    <a:pt x="1365" y="109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60"/>
            <p:cNvSpPr/>
            <p:nvPr/>
          </p:nvSpPr>
          <p:spPr>
            <a:xfrm>
              <a:off x="6024775" y="3311125"/>
              <a:ext cx="71000" cy="150475"/>
            </a:xfrm>
            <a:custGeom>
              <a:avLst/>
              <a:gdLst/>
              <a:ahLst/>
              <a:cxnLst/>
              <a:rect l="l" t="t" r="r" b="b"/>
              <a:pathLst>
                <a:path w="2840" h="6019" extrusionOk="0">
                  <a:moveTo>
                    <a:pt x="637" y="1"/>
                  </a:moveTo>
                  <a:lnTo>
                    <a:pt x="637" y="16"/>
                  </a:lnTo>
                  <a:cubicBezTo>
                    <a:pt x="714" y="16"/>
                    <a:pt x="792" y="32"/>
                    <a:pt x="869" y="47"/>
                  </a:cubicBezTo>
                  <a:cubicBezTo>
                    <a:pt x="1443" y="171"/>
                    <a:pt x="2064" y="357"/>
                    <a:pt x="2420" y="885"/>
                  </a:cubicBezTo>
                  <a:cubicBezTo>
                    <a:pt x="2730" y="1350"/>
                    <a:pt x="2746" y="1939"/>
                    <a:pt x="2498" y="2436"/>
                  </a:cubicBezTo>
                  <a:cubicBezTo>
                    <a:pt x="2358" y="2684"/>
                    <a:pt x="2157" y="2917"/>
                    <a:pt x="1955" y="3118"/>
                  </a:cubicBezTo>
                  <a:cubicBezTo>
                    <a:pt x="1753" y="3289"/>
                    <a:pt x="1567" y="3506"/>
                    <a:pt x="1490" y="3754"/>
                  </a:cubicBezTo>
                  <a:cubicBezTo>
                    <a:pt x="1412" y="4033"/>
                    <a:pt x="1443" y="4312"/>
                    <a:pt x="1381" y="4607"/>
                  </a:cubicBezTo>
                  <a:cubicBezTo>
                    <a:pt x="1350" y="4840"/>
                    <a:pt x="1273" y="5057"/>
                    <a:pt x="1133" y="5243"/>
                  </a:cubicBezTo>
                  <a:cubicBezTo>
                    <a:pt x="895" y="5644"/>
                    <a:pt x="501" y="5903"/>
                    <a:pt x="59" y="6006"/>
                  </a:cubicBezTo>
                  <a:lnTo>
                    <a:pt x="59" y="6006"/>
                  </a:lnTo>
                  <a:cubicBezTo>
                    <a:pt x="94" y="6001"/>
                    <a:pt x="133" y="5997"/>
                    <a:pt x="171" y="5987"/>
                  </a:cubicBezTo>
                  <a:cubicBezTo>
                    <a:pt x="637" y="5863"/>
                    <a:pt x="1040" y="5553"/>
                    <a:pt x="1273" y="5150"/>
                  </a:cubicBezTo>
                  <a:cubicBezTo>
                    <a:pt x="1412" y="4933"/>
                    <a:pt x="1490" y="4700"/>
                    <a:pt x="1505" y="4452"/>
                  </a:cubicBezTo>
                  <a:cubicBezTo>
                    <a:pt x="1552" y="4142"/>
                    <a:pt x="1521" y="3832"/>
                    <a:pt x="1676" y="3568"/>
                  </a:cubicBezTo>
                  <a:cubicBezTo>
                    <a:pt x="1815" y="3304"/>
                    <a:pt x="2048" y="3134"/>
                    <a:pt x="2250" y="2917"/>
                  </a:cubicBezTo>
                  <a:cubicBezTo>
                    <a:pt x="2451" y="2715"/>
                    <a:pt x="2606" y="2436"/>
                    <a:pt x="2684" y="2141"/>
                  </a:cubicBezTo>
                  <a:cubicBezTo>
                    <a:pt x="2839" y="1629"/>
                    <a:pt x="2730" y="1024"/>
                    <a:pt x="2343" y="637"/>
                  </a:cubicBezTo>
                  <a:cubicBezTo>
                    <a:pt x="1908" y="187"/>
                    <a:pt x="1273" y="47"/>
                    <a:pt x="637" y="1"/>
                  </a:cubicBezTo>
                  <a:close/>
                  <a:moveTo>
                    <a:pt x="59" y="6006"/>
                  </a:moveTo>
                  <a:lnTo>
                    <a:pt x="59" y="6006"/>
                  </a:lnTo>
                  <a:cubicBezTo>
                    <a:pt x="38" y="6009"/>
                    <a:pt x="18" y="6013"/>
                    <a:pt x="1" y="6018"/>
                  </a:cubicBezTo>
                  <a:cubicBezTo>
                    <a:pt x="20" y="6015"/>
                    <a:pt x="39" y="6010"/>
                    <a:pt x="59" y="600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60"/>
            <p:cNvSpPr/>
            <p:nvPr/>
          </p:nvSpPr>
          <p:spPr>
            <a:xfrm>
              <a:off x="6029425" y="3300650"/>
              <a:ext cx="15550" cy="15550"/>
            </a:xfrm>
            <a:custGeom>
              <a:avLst/>
              <a:gdLst/>
              <a:ahLst/>
              <a:cxnLst/>
              <a:rect l="l" t="t" r="r" b="b"/>
              <a:pathLst>
                <a:path w="622" h="622" extrusionOk="0">
                  <a:moveTo>
                    <a:pt x="451" y="1"/>
                  </a:moveTo>
                  <a:lnTo>
                    <a:pt x="1" y="389"/>
                  </a:lnTo>
                  <a:cubicBezTo>
                    <a:pt x="1" y="389"/>
                    <a:pt x="47" y="621"/>
                    <a:pt x="156" y="621"/>
                  </a:cubicBezTo>
                  <a:cubicBezTo>
                    <a:pt x="296" y="621"/>
                    <a:pt x="621" y="265"/>
                    <a:pt x="621" y="203"/>
                  </a:cubicBezTo>
                  <a:cubicBezTo>
                    <a:pt x="621" y="141"/>
                    <a:pt x="544" y="47"/>
                    <a:pt x="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60"/>
            <p:cNvSpPr/>
            <p:nvPr/>
          </p:nvSpPr>
          <p:spPr>
            <a:xfrm>
              <a:off x="5947225" y="3234550"/>
              <a:ext cx="90000" cy="109150"/>
            </a:xfrm>
            <a:custGeom>
              <a:avLst/>
              <a:gdLst/>
              <a:ahLst/>
              <a:cxnLst/>
              <a:rect l="l" t="t" r="r" b="b"/>
              <a:pathLst>
                <a:path w="3600" h="4366" extrusionOk="0">
                  <a:moveTo>
                    <a:pt x="1873" y="0"/>
                  </a:moveTo>
                  <a:cubicBezTo>
                    <a:pt x="1817" y="0"/>
                    <a:pt x="1762" y="3"/>
                    <a:pt x="1707" y="8"/>
                  </a:cubicBezTo>
                  <a:cubicBezTo>
                    <a:pt x="885" y="86"/>
                    <a:pt x="1" y="706"/>
                    <a:pt x="249" y="2536"/>
                  </a:cubicBezTo>
                  <a:cubicBezTo>
                    <a:pt x="464" y="4109"/>
                    <a:pt x="1343" y="4365"/>
                    <a:pt x="1836" y="4365"/>
                  </a:cubicBezTo>
                  <a:cubicBezTo>
                    <a:pt x="1912" y="4365"/>
                    <a:pt x="1979" y="4359"/>
                    <a:pt x="2033" y="4351"/>
                  </a:cubicBezTo>
                  <a:cubicBezTo>
                    <a:pt x="2374" y="4304"/>
                    <a:pt x="3599" y="4087"/>
                    <a:pt x="3522" y="2242"/>
                  </a:cubicBezTo>
                  <a:cubicBezTo>
                    <a:pt x="3449" y="521"/>
                    <a:pt x="2636" y="0"/>
                    <a:pt x="18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60"/>
            <p:cNvSpPr/>
            <p:nvPr/>
          </p:nvSpPr>
          <p:spPr>
            <a:xfrm>
              <a:off x="5956925" y="3286900"/>
              <a:ext cx="8550" cy="6025"/>
            </a:xfrm>
            <a:custGeom>
              <a:avLst/>
              <a:gdLst/>
              <a:ahLst/>
              <a:cxnLst/>
              <a:rect l="l" t="t" r="r" b="b"/>
              <a:pathLst>
                <a:path w="342" h="241" extrusionOk="0">
                  <a:moveTo>
                    <a:pt x="222" y="0"/>
                  </a:moveTo>
                  <a:cubicBezTo>
                    <a:pt x="194" y="0"/>
                    <a:pt x="171" y="8"/>
                    <a:pt x="156" y="24"/>
                  </a:cubicBezTo>
                  <a:cubicBezTo>
                    <a:pt x="94" y="55"/>
                    <a:pt x="47" y="86"/>
                    <a:pt x="16" y="148"/>
                  </a:cubicBezTo>
                  <a:cubicBezTo>
                    <a:pt x="1" y="179"/>
                    <a:pt x="16" y="225"/>
                    <a:pt x="47" y="241"/>
                  </a:cubicBezTo>
                  <a:lnTo>
                    <a:pt x="94" y="241"/>
                  </a:lnTo>
                  <a:lnTo>
                    <a:pt x="202" y="194"/>
                  </a:lnTo>
                  <a:cubicBezTo>
                    <a:pt x="249" y="163"/>
                    <a:pt x="280" y="148"/>
                    <a:pt x="326" y="117"/>
                  </a:cubicBezTo>
                  <a:cubicBezTo>
                    <a:pt x="342" y="86"/>
                    <a:pt x="326" y="55"/>
                    <a:pt x="311" y="24"/>
                  </a:cubicBezTo>
                  <a:cubicBezTo>
                    <a:pt x="280" y="8"/>
                    <a:pt x="249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60"/>
            <p:cNvSpPr/>
            <p:nvPr/>
          </p:nvSpPr>
          <p:spPr>
            <a:xfrm>
              <a:off x="5981750" y="3282425"/>
              <a:ext cx="9325" cy="4300"/>
            </a:xfrm>
            <a:custGeom>
              <a:avLst/>
              <a:gdLst/>
              <a:ahLst/>
              <a:cxnLst/>
              <a:rect l="l" t="t" r="r" b="b"/>
              <a:pathLst>
                <a:path w="373" h="172" extrusionOk="0">
                  <a:moveTo>
                    <a:pt x="186" y="1"/>
                  </a:moveTo>
                  <a:cubicBezTo>
                    <a:pt x="124" y="1"/>
                    <a:pt x="62" y="17"/>
                    <a:pt x="31" y="79"/>
                  </a:cubicBezTo>
                  <a:cubicBezTo>
                    <a:pt x="0" y="94"/>
                    <a:pt x="31" y="141"/>
                    <a:pt x="47" y="156"/>
                  </a:cubicBezTo>
                  <a:cubicBezTo>
                    <a:pt x="93" y="172"/>
                    <a:pt x="140" y="172"/>
                    <a:pt x="186" y="172"/>
                  </a:cubicBezTo>
                  <a:lnTo>
                    <a:pt x="326" y="172"/>
                  </a:lnTo>
                  <a:cubicBezTo>
                    <a:pt x="341" y="172"/>
                    <a:pt x="357" y="172"/>
                    <a:pt x="341" y="156"/>
                  </a:cubicBezTo>
                  <a:cubicBezTo>
                    <a:pt x="372" y="141"/>
                    <a:pt x="357" y="79"/>
                    <a:pt x="341" y="63"/>
                  </a:cubicBezTo>
                  <a:cubicBezTo>
                    <a:pt x="295" y="17"/>
                    <a:pt x="23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60"/>
            <p:cNvSpPr/>
            <p:nvPr/>
          </p:nvSpPr>
          <p:spPr>
            <a:xfrm>
              <a:off x="5984075" y="3294850"/>
              <a:ext cx="4675" cy="7375"/>
            </a:xfrm>
            <a:custGeom>
              <a:avLst/>
              <a:gdLst/>
              <a:ahLst/>
              <a:cxnLst/>
              <a:rect l="l" t="t" r="r" b="b"/>
              <a:pathLst>
                <a:path w="187" h="295" extrusionOk="0">
                  <a:moveTo>
                    <a:pt x="0" y="0"/>
                  </a:moveTo>
                  <a:cubicBezTo>
                    <a:pt x="0" y="124"/>
                    <a:pt x="47" y="295"/>
                    <a:pt x="186" y="295"/>
                  </a:cubicBezTo>
                  <a:cubicBezTo>
                    <a:pt x="78" y="279"/>
                    <a:pt x="31" y="14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60"/>
            <p:cNvSpPr/>
            <p:nvPr/>
          </p:nvSpPr>
          <p:spPr>
            <a:xfrm>
              <a:off x="5982400" y="3290875"/>
              <a:ext cx="10350" cy="9975"/>
            </a:xfrm>
            <a:custGeom>
              <a:avLst/>
              <a:gdLst/>
              <a:ahLst/>
              <a:cxnLst/>
              <a:rect l="l" t="t" r="r" b="b"/>
              <a:pathLst>
                <a:path w="414" h="399" extrusionOk="0">
                  <a:moveTo>
                    <a:pt x="174" y="0"/>
                  </a:moveTo>
                  <a:cubicBezTo>
                    <a:pt x="165" y="0"/>
                    <a:pt x="155" y="2"/>
                    <a:pt x="145" y="4"/>
                  </a:cubicBezTo>
                  <a:cubicBezTo>
                    <a:pt x="1" y="47"/>
                    <a:pt x="57" y="398"/>
                    <a:pt x="203" y="398"/>
                  </a:cubicBezTo>
                  <a:cubicBezTo>
                    <a:pt x="214" y="398"/>
                    <a:pt x="226" y="396"/>
                    <a:pt x="238" y="392"/>
                  </a:cubicBezTo>
                  <a:cubicBezTo>
                    <a:pt x="414" y="363"/>
                    <a:pt x="340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60"/>
            <p:cNvSpPr/>
            <p:nvPr/>
          </p:nvSpPr>
          <p:spPr>
            <a:xfrm>
              <a:off x="5986775" y="3289800"/>
              <a:ext cx="7400" cy="4775"/>
            </a:xfrm>
            <a:custGeom>
              <a:avLst/>
              <a:gdLst/>
              <a:ahLst/>
              <a:cxnLst/>
              <a:rect l="l" t="t" r="r" b="b"/>
              <a:pathLst>
                <a:path w="296" h="191" extrusionOk="0">
                  <a:moveTo>
                    <a:pt x="249" y="1"/>
                  </a:moveTo>
                  <a:lnTo>
                    <a:pt x="249" y="1"/>
                  </a:lnTo>
                  <a:cubicBezTo>
                    <a:pt x="233" y="32"/>
                    <a:pt x="202" y="94"/>
                    <a:pt x="156" y="94"/>
                  </a:cubicBezTo>
                  <a:cubicBezTo>
                    <a:pt x="125" y="94"/>
                    <a:pt x="78" y="78"/>
                    <a:pt x="47" y="47"/>
                  </a:cubicBezTo>
                  <a:lnTo>
                    <a:pt x="1" y="94"/>
                  </a:lnTo>
                  <a:cubicBezTo>
                    <a:pt x="40" y="158"/>
                    <a:pt x="78" y="191"/>
                    <a:pt x="135" y="191"/>
                  </a:cubicBezTo>
                  <a:cubicBezTo>
                    <a:pt x="146" y="191"/>
                    <a:pt x="159" y="189"/>
                    <a:pt x="171" y="187"/>
                  </a:cubicBezTo>
                  <a:cubicBezTo>
                    <a:pt x="249" y="156"/>
                    <a:pt x="296" y="78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60"/>
            <p:cNvSpPr/>
            <p:nvPr/>
          </p:nvSpPr>
          <p:spPr>
            <a:xfrm>
              <a:off x="5965450" y="3297950"/>
              <a:ext cx="3525" cy="8550"/>
            </a:xfrm>
            <a:custGeom>
              <a:avLst/>
              <a:gdLst/>
              <a:ahLst/>
              <a:cxnLst/>
              <a:rect l="l" t="t" r="r" b="b"/>
              <a:pathLst>
                <a:path w="141" h="342" extrusionOk="0">
                  <a:moveTo>
                    <a:pt x="63" y="0"/>
                  </a:moveTo>
                  <a:cubicBezTo>
                    <a:pt x="78" y="140"/>
                    <a:pt x="94" y="264"/>
                    <a:pt x="1" y="342"/>
                  </a:cubicBezTo>
                  <a:cubicBezTo>
                    <a:pt x="140" y="311"/>
                    <a:pt x="94" y="109"/>
                    <a:pt x="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60"/>
            <p:cNvSpPr/>
            <p:nvPr/>
          </p:nvSpPr>
          <p:spPr>
            <a:xfrm>
              <a:off x="5958950" y="3295525"/>
              <a:ext cx="10175" cy="10225"/>
            </a:xfrm>
            <a:custGeom>
              <a:avLst/>
              <a:gdLst/>
              <a:ahLst/>
              <a:cxnLst/>
              <a:rect l="l" t="t" r="r" b="b"/>
              <a:pathLst>
                <a:path w="407" h="409" extrusionOk="0">
                  <a:moveTo>
                    <a:pt x="208" y="1"/>
                  </a:moveTo>
                  <a:cubicBezTo>
                    <a:pt x="200" y="1"/>
                    <a:pt x="192" y="2"/>
                    <a:pt x="183" y="4"/>
                  </a:cubicBezTo>
                  <a:cubicBezTo>
                    <a:pt x="1" y="35"/>
                    <a:pt x="72" y="408"/>
                    <a:pt x="235" y="408"/>
                  </a:cubicBezTo>
                  <a:cubicBezTo>
                    <a:pt x="239" y="408"/>
                    <a:pt x="242" y="408"/>
                    <a:pt x="245" y="408"/>
                  </a:cubicBezTo>
                  <a:cubicBezTo>
                    <a:pt x="407" y="364"/>
                    <a:pt x="346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60"/>
            <p:cNvSpPr/>
            <p:nvPr/>
          </p:nvSpPr>
          <p:spPr>
            <a:xfrm>
              <a:off x="5956150" y="3296225"/>
              <a:ext cx="6625" cy="4450"/>
            </a:xfrm>
            <a:custGeom>
              <a:avLst/>
              <a:gdLst/>
              <a:ahLst/>
              <a:cxnLst/>
              <a:rect l="l" t="t" r="r" b="b"/>
              <a:pathLst>
                <a:path w="265" h="178" extrusionOk="0">
                  <a:moveTo>
                    <a:pt x="222" y="1"/>
                  </a:moveTo>
                  <a:cubicBezTo>
                    <a:pt x="219" y="1"/>
                    <a:pt x="218" y="3"/>
                    <a:pt x="218" y="7"/>
                  </a:cubicBezTo>
                  <a:cubicBezTo>
                    <a:pt x="202" y="23"/>
                    <a:pt x="156" y="85"/>
                    <a:pt x="125" y="85"/>
                  </a:cubicBezTo>
                  <a:cubicBezTo>
                    <a:pt x="78" y="85"/>
                    <a:pt x="47" y="69"/>
                    <a:pt x="1" y="23"/>
                  </a:cubicBezTo>
                  <a:lnTo>
                    <a:pt x="1" y="23"/>
                  </a:lnTo>
                  <a:cubicBezTo>
                    <a:pt x="32" y="100"/>
                    <a:pt x="63" y="178"/>
                    <a:pt x="140" y="178"/>
                  </a:cubicBezTo>
                  <a:cubicBezTo>
                    <a:pt x="218" y="178"/>
                    <a:pt x="233" y="100"/>
                    <a:pt x="264" y="23"/>
                  </a:cubicBezTo>
                  <a:cubicBezTo>
                    <a:pt x="242" y="12"/>
                    <a:pt x="228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60"/>
            <p:cNvSpPr/>
            <p:nvPr/>
          </p:nvSpPr>
          <p:spPr>
            <a:xfrm>
              <a:off x="5985225" y="3321600"/>
              <a:ext cx="5850" cy="3275"/>
            </a:xfrm>
            <a:custGeom>
              <a:avLst/>
              <a:gdLst/>
              <a:ahLst/>
              <a:cxnLst/>
              <a:rect l="l" t="t" r="r" b="b"/>
              <a:pathLst>
                <a:path w="234" h="131" extrusionOk="0">
                  <a:moveTo>
                    <a:pt x="218" y="0"/>
                  </a:moveTo>
                  <a:cubicBezTo>
                    <a:pt x="202" y="31"/>
                    <a:pt x="187" y="78"/>
                    <a:pt x="140" y="94"/>
                  </a:cubicBezTo>
                  <a:cubicBezTo>
                    <a:pt x="125" y="101"/>
                    <a:pt x="102" y="105"/>
                    <a:pt x="76" y="105"/>
                  </a:cubicBezTo>
                  <a:cubicBezTo>
                    <a:pt x="51" y="105"/>
                    <a:pt x="24" y="101"/>
                    <a:pt x="1" y="94"/>
                  </a:cubicBezTo>
                  <a:lnTo>
                    <a:pt x="1" y="94"/>
                  </a:lnTo>
                  <a:cubicBezTo>
                    <a:pt x="35" y="119"/>
                    <a:pt x="69" y="131"/>
                    <a:pt x="103" y="131"/>
                  </a:cubicBezTo>
                  <a:cubicBezTo>
                    <a:pt x="131" y="131"/>
                    <a:pt x="159" y="123"/>
                    <a:pt x="187" y="109"/>
                  </a:cubicBezTo>
                  <a:cubicBezTo>
                    <a:pt x="218" y="94"/>
                    <a:pt x="233" y="62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60"/>
            <p:cNvSpPr/>
            <p:nvPr/>
          </p:nvSpPr>
          <p:spPr>
            <a:xfrm>
              <a:off x="5968950" y="3282425"/>
              <a:ext cx="17850" cy="37250"/>
            </a:xfrm>
            <a:custGeom>
              <a:avLst/>
              <a:gdLst/>
              <a:ahLst/>
              <a:cxnLst/>
              <a:rect l="l" t="t" r="r" b="b"/>
              <a:pathLst>
                <a:path w="714" h="1490" extrusionOk="0">
                  <a:moveTo>
                    <a:pt x="62" y="1"/>
                  </a:moveTo>
                  <a:cubicBezTo>
                    <a:pt x="62" y="1"/>
                    <a:pt x="31" y="1"/>
                    <a:pt x="31" y="17"/>
                  </a:cubicBezTo>
                  <a:cubicBezTo>
                    <a:pt x="0" y="451"/>
                    <a:pt x="0" y="870"/>
                    <a:pt x="62" y="1304"/>
                  </a:cubicBezTo>
                  <a:cubicBezTo>
                    <a:pt x="62" y="1312"/>
                    <a:pt x="67" y="1315"/>
                    <a:pt x="75" y="1315"/>
                  </a:cubicBezTo>
                  <a:cubicBezTo>
                    <a:pt x="113" y="1315"/>
                    <a:pt x="223" y="1239"/>
                    <a:pt x="249" y="1226"/>
                  </a:cubicBezTo>
                  <a:cubicBezTo>
                    <a:pt x="249" y="1226"/>
                    <a:pt x="264" y="1412"/>
                    <a:pt x="295" y="1490"/>
                  </a:cubicBezTo>
                  <a:lnTo>
                    <a:pt x="342" y="1490"/>
                  </a:lnTo>
                  <a:cubicBezTo>
                    <a:pt x="497" y="1490"/>
                    <a:pt x="636" y="1397"/>
                    <a:pt x="714" y="1257"/>
                  </a:cubicBezTo>
                  <a:lnTo>
                    <a:pt x="714" y="1242"/>
                  </a:lnTo>
                  <a:lnTo>
                    <a:pt x="698" y="1242"/>
                  </a:lnTo>
                  <a:cubicBezTo>
                    <a:pt x="605" y="1335"/>
                    <a:pt x="481" y="1412"/>
                    <a:pt x="342" y="1428"/>
                  </a:cubicBezTo>
                  <a:cubicBezTo>
                    <a:pt x="326" y="1412"/>
                    <a:pt x="326" y="1102"/>
                    <a:pt x="326" y="1102"/>
                  </a:cubicBezTo>
                  <a:cubicBezTo>
                    <a:pt x="264" y="1118"/>
                    <a:pt x="187" y="1164"/>
                    <a:pt x="155" y="1195"/>
                  </a:cubicBezTo>
                  <a:cubicBezTo>
                    <a:pt x="109" y="807"/>
                    <a:pt x="140" y="404"/>
                    <a:pt x="78" y="17"/>
                  </a:cubicBezTo>
                  <a:cubicBezTo>
                    <a:pt x="78" y="17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60"/>
            <p:cNvSpPr/>
            <p:nvPr/>
          </p:nvSpPr>
          <p:spPr>
            <a:xfrm>
              <a:off x="5978250" y="3313850"/>
              <a:ext cx="10875" cy="7775"/>
            </a:xfrm>
            <a:custGeom>
              <a:avLst/>
              <a:gdLst/>
              <a:ahLst/>
              <a:cxnLst/>
              <a:rect l="l" t="t" r="r" b="b"/>
              <a:pathLst>
                <a:path w="435" h="311" extrusionOk="0">
                  <a:moveTo>
                    <a:pt x="326" y="0"/>
                  </a:moveTo>
                  <a:cubicBezTo>
                    <a:pt x="249" y="93"/>
                    <a:pt x="125" y="171"/>
                    <a:pt x="1" y="202"/>
                  </a:cubicBezTo>
                  <a:cubicBezTo>
                    <a:pt x="47" y="248"/>
                    <a:pt x="125" y="295"/>
                    <a:pt x="202" y="310"/>
                  </a:cubicBezTo>
                  <a:cubicBezTo>
                    <a:pt x="249" y="310"/>
                    <a:pt x="311" y="310"/>
                    <a:pt x="342" y="295"/>
                  </a:cubicBezTo>
                  <a:cubicBezTo>
                    <a:pt x="435" y="248"/>
                    <a:pt x="419" y="155"/>
                    <a:pt x="388" y="93"/>
                  </a:cubicBezTo>
                  <a:cubicBezTo>
                    <a:pt x="357" y="62"/>
                    <a:pt x="342" y="16"/>
                    <a:pt x="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60"/>
            <p:cNvSpPr/>
            <p:nvPr/>
          </p:nvSpPr>
          <p:spPr>
            <a:xfrm>
              <a:off x="5983300" y="3316175"/>
              <a:ext cx="5825" cy="5450"/>
            </a:xfrm>
            <a:custGeom>
              <a:avLst/>
              <a:gdLst/>
              <a:ahLst/>
              <a:cxnLst/>
              <a:rect l="l" t="t" r="r" b="b"/>
              <a:pathLst>
                <a:path w="233" h="218" extrusionOk="0">
                  <a:moveTo>
                    <a:pt x="186" y="0"/>
                  </a:moveTo>
                  <a:cubicBezTo>
                    <a:pt x="78" y="16"/>
                    <a:pt x="0" y="124"/>
                    <a:pt x="0" y="217"/>
                  </a:cubicBezTo>
                  <a:cubicBezTo>
                    <a:pt x="47" y="217"/>
                    <a:pt x="109" y="217"/>
                    <a:pt x="140" y="202"/>
                  </a:cubicBezTo>
                  <a:cubicBezTo>
                    <a:pt x="233" y="155"/>
                    <a:pt x="217" y="62"/>
                    <a:pt x="186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60"/>
            <p:cNvSpPr/>
            <p:nvPr/>
          </p:nvSpPr>
          <p:spPr>
            <a:xfrm>
              <a:off x="5937550" y="3232325"/>
              <a:ext cx="109350" cy="61600"/>
            </a:xfrm>
            <a:custGeom>
              <a:avLst/>
              <a:gdLst/>
              <a:ahLst/>
              <a:cxnLst/>
              <a:rect l="l" t="t" r="r" b="b"/>
              <a:pathLst>
                <a:path w="4374" h="2464" extrusionOk="0">
                  <a:moveTo>
                    <a:pt x="2498" y="1"/>
                  </a:moveTo>
                  <a:cubicBezTo>
                    <a:pt x="2155" y="1"/>
                    <a:pt x="1892" y="66"/>
                    <a:pt x="1892" y="66"/>
                  </a:cubicBezTo>
                  <a:cubicBezTo>
                    <a:pt x="0" y="299"/>
                    <a:pt x="589" y="2222"/>
                    <a:pt x="589" y="2222"/>
                  </a:cubicBezTo>
                  <a:cubicBezTo>
                    <a:pt x="714" y="2021"/>
                    <a:pt x="745" y="1462"/>
                    <a:pt x="745" y="1462"/>
                  </a:cubicBezTo>
                  <a:cubicBezTo>
                    <a:pt x="1055" y="1772"/>
                    <a:pt x="1551" y="1772"/>
                    <a:pt x="1551" y="1772"/>
                  </a:cubicBezTo>
                  <a:cubicBezTo>
                    <a:pt x="1334" y="1648"/>
                    <a:pt x="1024" y="1245"/>
                    <a:pt x="1024" y="1245"/>
                  </a:cubicBezTo>
                  <a:lnTo>
                    <a:pt x="1024" y="1245"/>
                  </a:lnTo>
                  <a:cubicBezTo>
                    <a:pt x="1505" y="1770"/>
                    <a:pt x="2172" y="1851"/>
                    <a:pt x="2538" y="1851"/>
                  </a:cubicBezTo>
                  <a:cubicBezTo>
                    <a:pt x="2703" y="1851"/>
                    <a:pt x="2807" y="1834"/>
                    <a:pt x="2807" y="1834"/>
                  </a:cubicBezTo>
                  <a:cubicBezTo>
                    <a:pt x="2590" y="1679"/>
                    <a:pt x="2435" y="1447"/>
                    <a:pt x="2342" y="1183"/>
                  </a:cubicBezTo>
                  <a:lnTo>
                    <a:pt x="2342" y="1183"/>
                  </a:lnTo>
                  <a:cubicBezTo>
                    <a:pt x="2660" y="1764"/>
                    <a:pt x="3047" y="1849"/>
                    <a:pt x="3247" y="1849"/>
                  </a:cubicBezTo>
                  <a:cubicBezTo>
                    <a:pt x="3330" y="1849"/>
                    <a:pt x="3381" y="1834"/>
                    <a:pt x="3381" y="1834"/>
                  </a:cubicBezTo>
                  <a:cubicBezTo>
                    <a:pt x="3381" y="1834"/>
                    <a:pt x="3655" y="2463"/>
                    <a:pt x="3932" y="2463"/>
                  </a:cubicBezTo>
                  <a:cubicBezTo>
                    <a:pt x="3950" y="2463"/>
                    <a:pt x="3968" y="2460"/>
                    <a:pt x="3986" y="2455"/>
                  </a:cubicBezTo>
                  <a:cubicBezTo>
                    <a:pt x="3986" y="2455"/>
                    <a:pt x="4374" y="1245"/>
                    <a:pt x="3753" y="485"/>
                  </a:cubicBezTo>
                  <a:cubicBezTo>
                    <a:pt x="3418" y="91"/>
                    <a:pt x="2902" y="1"/>
                    <a:pt x="2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60"/>
            <p:cNvSpPr/>
            <p:nvPr/>
          </p:nvSpPr>
          <p:spPr>
            <a:xfrm>
              <a:off x="6028650" y="3280650"/>
              <a:ext cx="20575" cy="30425"/>
            </a:xfrm>
            <a:custGeom>
              <a:avLst/>
              <a:gdLst/>
              <a:ahLst/>
              <a:cxnLst/>
              <a:rect l="l" t="t" r="r" b="b"/>
              <a:pathLst>
                <a:path w="823" h="1217" extrusionOk="0">
                  <a:moveTo>
                    <a:pt x="488" y="1"/>
                  </a:moveTo>
                  <a:cubicBezTo>
                    <a:pt x="231" y="1"/>
                    <a:pt x="1" y="568"/>
                    <a:pt x="1" y="568"/>
                  </a:cubicBezTo>
                  <a:lnTo>
                    <a:pt x="1" y="1080"/>
                  </a:lnTo>
                  <a:lnTo>
                    <a:pt x="1" y="1096"/>
                  </a:lnTo>
                  <a:cubicBezTo>
                    <a:pt x="64" y="1177"/>
                    <a:pt x="159" y="1216"/>
                    <a:pt x="252" y="1216"/>
                  </a:cubicBezTo>
                  <a:cubicBezTo>
                    <a:pt x="318" y="1216"/>
                    <a:pt x="383" y="1196"/>
                    <a:pt x="435" y="1158"/>
                  </a:cubicBezTo>
                  <a:cubicBezTo>
                    <a:pt x="714" y="987"/>
                    <a:pt x="823" y="88"/>
                    <a:pt x="544" y="10"/>
                  </a:cubicBezTo>
                  <a:cubicBezTo>
                    <a:pt x="525" y="4"/>
                    <a:pt x="507" y="1"/>
                    <a:pt x="48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60"/>
            <p:cNvSpPr/>
            <p:nvPr/>
          </p:nvSpPr>
          <p:spPr>
            <a:xfrm>
              <a:off x="6031375" y="3287100"/>
              <a:ext cx="10100" cy="20850"/>
            </a:xfrm>
            <a:custGeom>
              <a:avLst/>
              <a:gdLst/>
              <a:ahLst/>
              <a:cxnLst/>
              <a:rect l="l" t="t" r="r" b="b"/>
              <a:pathLst>
                <a:path w="404" h="834" extrusionOk="0">
                  <a:moveTo>
                    <a:pt x="404" y="0"/>
                  </a:moveTo>
                  <a:lnTo>
                    <a:pt x="404" y="0"/>
                  </a:lnTo>
                  <a:cubicBezTo>
                    <a:pt x="125" y="109"/>
                    <a:pt x="0" y="512"/>
                    <a:pt x="62" y="822"/>
                  </a:cubicBezTo>
                  <a:cubicBezTo>
                    <a:pt x="62" y="830"/>
                    <a:pt x="70" y="834"/>
                    <a:pt x="78" y="834"/>
                  </a:cubicBezTo>
                  <a:cubicBezTo>
                    <a:pt x="86" y="834"/>
                    <a:pt x="93" y="830"/>
                    <a:pt x="93" y="822"/>
                  </a:cubicBezTo>
                  <a:cubicBezTo>
                    <a:pt x="125" y="745"/>
                    <a:pt x="140" y="683"/>
                    <a:pt x="156" y="620"/>
                  </a:cubicBezTo>
                  <a:cubicBezTo>
                    <a:pt x="202" y="543"/>
                    <a:pt x="280" y="512"/>
                    <a:pt x="357" y="512"/>
                  </a:cubicBezTo>
                  <a:lnTo>
                    <a:pt x="357" y="496"/>
                  </a:lnTo>
                  <a:cubicBezTo>
                    <a:pt x="357" y="465"/>
                    <a:pt x="326" y="465"/>
                    <a:pt x="326" y="465"/>
                  </a:cubicBezTo>
                  <a:cubicBezTo>
                    <a:pt x="314" y="463"/>
                    <a:pt x="302" y="462"/>
                    <a:pt x="291" y="462"/>
                  </a:cubicBezTo>
                  <a:cubicBezTo>
                    <a:pt x="211" y="462"/>
                    <a:pt x="138" y="508"/>
                    <a:pt x="125" y="589"/>
                  </a:cubicBezTo>
                  <a:cubicBezTo>
                    <a:pt x="156" y="372"/>
                    <a:pt x="218" y="140"/>
                    <a:pt x="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60"/>
            <p:cNvSpPr/>
            <p:nvPr/>
          </p:nvSpPr>
          <p:spPr>
            <a:xfrm>
              <a:off x="5203150" y="3445600"/>
              <a:ext cx="62850" cy="30350"/>
            </a:xfrm>
            <a:custGeom>
              <a:avLst/>
              <a:gdLst/>
              <a:ahLst/>
              <a:cxnLst/>
              <a:rect l="l" t="t" r="r" b="b"/>
              <a:pathLst>
                <a:path w="2514" h="1214" extrusionOk="0">
                  <a:moveTo>
                    <a:pt x="798" y="1"/>
                  </a:moveTo>
                  <a:cubicBezTo>
                    <a:pt x="765" y="1"/>
                    <a:pt x="732" y="7"/>
                    <a:pt x="699" y="19"/>
                  </a:cubicBezTo>
                  <a:cubicBezTo>
                    <a:pt x="451" y="128"/>
                    <a:pt x="714" y="686"/>
                    <a:pt x="730" y="701"/>
                  </a:cubicBezTo>
                  <a:cubicBezTo>
                    <a:pt x="719" y="690"/>
                    <a:pt x="482" y="502"/>
                    <a:pt x="304" y="502"/>
                  </a:cubicBezTo>
                  <a:cubicBezTo>
                    <a:pt x="235" y="502"/>
                    <a:pt x="175" y="530"/>
                    <a:pt x="141" y="608"/>
                  </a:cubicBezTo>
                  <a:cubicBezTo>
                    <a:pt x="1" y="872"/>
                    <a:pt x="838" y="1213"/>
                    <a:pt x="1257" y="1213"/>
                  </a:cubicBezTo>
                  <a:cubicBezTo>
                    <a:pt x="1660" y="1213"/>
                    <a:pt x="2514" y="857"/>
                    <a:pt x="2389" y="608"/>
                  </a:cubicBezTo>
                  <a:cubicBezTo>
                    <a:pt x="2350" y="530"/>
                    <a:pt x="2287" y="502"/>
                    <a:pt x="2216" y="502"/>
                  </a:cubicBezTo>
                  <a:cubicBezTo>
                    <a:pt x="2032" y="502"/>
                    <a:pt x="1796" y="690"/>
                    <a:pt x="1785" y="701"/>
                  </a:cubicBezTo>
                  <a:cubicBezTo>
                    <a:pt x="1785" y="686"/>
                    <a:pt x="2064" y="128"/>
                    <a:pt x="1816" y="19"/>
                  </a:cubicBezTo>
                  <a:cubicBezTo>
                    <a:pt x="1783" y="7"/>
                    <a:pt x="1750" y="1"/>
                    <a:pt x="1717" y="1"/>
                  </a:cubicBezTo>
                  <a:cubicBezTo>
                    <a:pt x="1505" y="1"/>
                    <a:pt x="1311" y="246"/>
                    <a:pt x="1257" y="515"/>
                  </a:cubicBezTo>
                  <a:cubicBezTo>
                    <a:pt x="1203" y="246"/>
                    <a:pt x="1010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60"/>
            <p:cNvSpPr/>
            <p:nvPr/>
          </p:nvSpPr>
          <p:spPr>
            <a:xfrm>
              <a:off x="5179500" y="3467400"/>
              <a:ext cx="108600" cy="119450"/>
            </a:xfrm>
            <a:custGeom>
              <a:avLst/>
              <a:gdLst/>
              <a:ahLst/>
              <a:cxnLst/>
              <a:rect l="l" t="t" r="r" b="b"/>
              <a:pathLst>
                <a:path w="4344" h="4778" extrusionOk="0">
                  <a:moveTo>
                    <a:pt x="2188" y="0"/>
                  </a:moveTo>
                  <a:cubicBezTo>
                    <a:pt x="1971" y="0"/>
                    <a:pt x="1738" y="16"/>
                    <a:pt x="1521" y="78"/>
                  </a:cubicBezTo>
                  <a:cubicBezTo>
                    <a:pt x="931" y="248"/>
                    <a:pt x="203" y="698"/>
                    <a:pt x="78" y="1908"/>
                  </a:cubicBezTo>
                  <a:cubicBezTo>
                    <a:pt x="1" y="2559"/>
                    <a:pt x="171" y="3862"/>
                    <a:pt x="668" y="4482"/>
                  </a:cubicBezTo>
                  <a:cubicBezTo>
                    <a:pt x="1164" y="4668"/>
                    <a:pt x="1660" y="4777"/>
                    <a:pt x="2188" y="4777"/>
                  </a:cubicBezTo>
                  <a:cubicBezTo>
                    <a:pt x="2684" y="4777"/>
                    <a:pt x="3211" y="4668"/>
                    <a:pt x="3692" y="4482"/>
                  </a:cubicBezTo>
                  <a:cubicBezTo>
                    <a:pt x="3925" y="4188"/>
                    <a:pt x="4111" y="3753"/>
                    <a:pt x="4204" y="3304"/>
                  </a:cubicBezTo>
                  <a:cubicBezTo>
                    <a:pt x="4266" y="3071"/>
                    <a:pt x="4297" y="2838"/>
                    <a:pt x="4313" y="2606"/>
                  </a:cubicBezTo>
                  <a:cubicBezTo>
                    <a:pt x="4344" y="2373"/>
                    <a:pt x="4344" y="2125"/>
                    <a:pt x="4313" y="1908"/>
                  </a:cubicBezTo>
                  <a:cubicBezTo>
                    <a:pt x="4126" y="217"/>
                    <a:pt x="2793" y="0"/>
                    <a:pt x="2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60"/>
            <p:cNvSpPr/>
            <p:nvPr/>
          </p:nvSpPr>
          <p:spPr>
            <a:xfrm>
              <a:off x="5234575" y="3467000"/>
              <a:ext cx="3125" cy="119850"/>
            </a:xfrm>
            <a:custGeom>
              <a:avLst/>
              <a:gdLst/>
              <a:ahLst/>
              <a:cxnLst/>
              <a:rect l="l" t="t" r="r" b="b"/>
              <a:pathLst>
                <a:path w="125" h="4794" extrusionOk="0">
                  <a:moveTo>
                    <a:pt x="47" y="1"/>
                  </a:moveTo>
                  <a:cubicBezTo>
                    <a:pt x="16" y="404"/>
                    <a:pt x="16" y="792"/>
                    <a:pt x="47" y="1195"/>
                  </a:cubicBezTo>
                  <a:lnTo>
                    <a:pt x="47" y="2405"/>
                  </a:lnTo>
                  <a:lnTo>
                    <a:pt x="47" y="3583"/>
                  </a:lnTo>
                  <a:cubicBezTo>
                    <a:pt x="47" y="3785"/>
                    <a:pt x="16" y="3971"/>
                    <a:pt x="16" y="4188"/>
                  </a:cubicBezTo>
                  <a:lnTo>
                    <a:pt x="16" y="4483"/>
                  </a:lnTo>
                  <a:lnTo>
                    <a:pt x="16" y="4638"/>
                  </a:lnTo>
                  <a:lnTo>
                    <a:pt x="0" y="4793"/>
                  </a:lnTo>
                  <a:cubicBezTo>
                    <a:pt x="47" y="4405"/>
                    <a:pt x="78" y="4018"/>
                    <a:pt x="78" y="3599"/>
                  </a:cubicBezTo>
                  <a:cubicBezTo>
                    <a:pt x="93" y="3196"/>
                    <a:pt x="124" y="2808"/>
                    <a:pt x="93" y="2405"/>
                  </a:cubicBezTo>
                  <a:cubicBezTo>
                    <a:pt x="78" y="2001"/>
                    <a:pt x="78" y="1614"/>
                    <a:pt x="78" y="1195"/>
                  </a:cubicBezTo>
                  <a:cubicBezTo>
                    <a:pt x="62" y="792"/>
                    <a:pt x="62" y="388"/>
                    <a:pt x="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60"/>
            <p:cNvSpPr/>
            <p:nvPr/>
          </p:nvSpPr>
          <p:spPr>
            <a:xfrm>
              <a:off x="5218675" y="3467400"/>
              <a:ext cx="10100" cy="117500"/>
            </a:xfrm>
            <a:custGeom>
              <a:avLst/>
              <a:gdLst/>
              <a:ahLst/>
              <a:cxnLst/>
              <a:rect l="l" t="t" r="r" b="b"/>
              <a:pathLst>
                <a:path w="404" h="4700" extrusionOk="0">
                  <a:moveTo>
                    <a:pt x="404" y="0"/>
                  </a:moveTo>
                  <a:lnTo>
                    <a:pt x="404" y="0"/>
                  </a:lnTo>
                  <a:cubicBezTo>
                    <a:pt x="395" y="28"/>
                    <a:pt x="387" y="56"/>
                    <a:pt x="380" y="83"/>
                  </a:cubicBezTo>
                  <a:lnTo>
                    <a:pt x="380" y="83"/>
                  </a:lnTo>
                  <a:cubicBezTo>
                    <a:pt x="388" y="55"/>
                    <a:pt x="396" y="28"/>
                    <a:pt x="404" y="0"/>
                  </a:cubicBezTo>
                  <a:close/>
                  <a:moveTo>
                    <a:pt x="380" y="83"/>
                  </a:moveTo>
                  <a:cubicBezTo>
                    <a:pt x="279" y="430"/>
                    <a:pt x="180" y="790"/>
                    <a:pt x="93" y="1163"/>
                  </a:cubicBezTo>
                  <a:cubicBezTo>
                    <a:pt x="31" y="1551"/>
                    <a:pt x="0" y="1939"/>
                    <a:pt x="0" y="2358"/>
                  </a:cubicBezTo>
                  <a:lnTo>
                    <a:pt x="0" y="2637"/>
                  </a:lnTo>
                  <a:lnTo>
                    <a:pt x="0" y="2931"/>
                  </a:lnTo>
                  <a:cubicBezTo>
                    <a:pt x="0" y="3149"/>
                    <a:pt x="16" y="3335"/>
                    <a:pt x="31" y="3536"/>
                  </a:cubicBezTo>
                  <a:cubicBezTo>
                    <a:pt x="62" y="3629"/>
                    <a:pt x="62" y="3722"/>
                    <a:pt x="78" y="3831"/>
                  </a:cubicBezTo>
                  <a:lnTo>
                    <a:pt x="109" y="4110"/>
                  </a:lnTo>
                  <a:cubicBezTo>
                    <a:pt x="155" y="4312"/>
                    <a:pt x="171" y="4498"/>
                    <a:pt x="217" y="4699"/>
                  </a:cubicBezTo>
                  <a:lnTo>
                    <a:pt x="155" y="4110"/>
                  </a:lnTo>
                  <a:lnTo>
                    <a:pt x="140" y="3831"/>
                  </a:lnTo>
                  <a:cubicBezTo>
                    <a:pt x="140" y="3722"/>
                    <a:pt x="109" y="3629"/>
                    <a:pt x="109" y="3536"/>
                  </a:cubicBezTo>
                  <a:cubicBezTo>
                    <a:pt x="109" y="3319"/>
                    <a:pt x="93" y="3133"/>
                    <a:pt x="93" y="2931"/>
                  </a:cubicBezTo>
                  <a:lnTo>
                    <a:pt x="93" y="2637"/>
                  </a:lnTo>
                  <a:lnTo>
                    <a:pt x="93" y="2358"/>
                  </a:lnTo>
                  <a:cubicBezTo>
                    <a:pt x="93" y="1970"/>
                    <a:pt x="140" y="1551"/>
                    <a:pt x="171" y="1163"/>
                  </a:cubicBezTo>
                  <a:cubicBezTo>
                    <a:pt x="186" y="977"/>
                    <a:pt x="233" y="776"/>
                    <a:pt x="264" y="589"/>
                  </a:cubicBezTo>
                  <a:cubicBezTo>
                    <a:pt x="304" y="416"/>
                    <a:pt x="333" y="253"/>
                    <a:pt x="380" y="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60"/>
            <p:cNvSpPr/>
            <p:nvPr/>
          </p:nvSpPr>
          <p:spPr>
            <a:xfrm>
              <a:off x="5203150" y="3468550"/>
              <a:ext cx="17475" cy="117125"/>
            </a:xfrm>
            <a:custGeom>
              <a:avLst/>
              <a:gdLst/>
              <a:ahLst/>
              <a:cxnLst/>
              <a:rect l="l" t="t" r="r" b="b"/>
              <a:pathLst>
                <a:path w="699" h="4685" extrusionOk="0">
                  <a:moveTo>
                    <a:pt x="699" y="1"/>
                  </a:moveTo>
                  <a:cubicBezTo>
                    <a:pt x="559" y="156"/>
                    <a:pt x="451" y="326"/>
                    <a:pt x="342" y="497"/>
                  </a:cubicBezTo>
                  <a:cubicBezTo>
                    <a:pt x="327" y="543"/>
                    <a:pt x="311" y="590"/>
                    <a:pt x="280" y="636"/>
                  </a:cubicBezTo>
                  <a:lnTo>
                    <a:pt x="234" y="776"/>
                  </a:lnTo>
                  <a:lnTo>
                    <a:pt x="203" y="854"/>
                  </a:lnTo>
                  <a:cubicBezTo>
                    <a:pt x="203" y="869"/>
                    <a:pt x="187" y="900"/>
                    <a:pt x="187" y="931"/>
                  </a:cubicBezTo>
                  <a:lnTo>
                    <a:pt x="156" y="1086"/>
                  </a:lnTo>
                  <a:cubicBezTo>
                    <a:pt x="32" y="1474"/>
                    <a:pt x="1" y="1877"/>
                    <a:pt x="1" y="2281"/>
                  </a:cubicBezTo>
                  <a:lnTo>
                    <a:pt x="1" y="2591"/>
                  </a:lnTo>
                  <a:lnTo>
                    <a:pt x="32" y="2901"/>
                  </a:lnTo>
                  <a:lnTo>
                    <a:pt x="63" y="3056"/>
                  </a:lnTo>
                  <a:cubicBezTo>
                    <a:pt x="63" y="3118"/>
                    <a:pt x="79" y="3149"/>
                    <a:pt x="79" y="3211"/>
                  </a:cubicBezTo>
                  <a:lnTo>
                    <a:pt x="125" y="3506"/>
                  </a:lnTo>
                  <a:cubicBezTo>
                    <a:pt x="156" y="3568"/>
                    <a:pt x="156" y="3599"/>
                    <a:pt x="172" y="3661"/>
                  </a:cubicBezTo>
                  <a:lnTo>
                    <a:pt x="218" y="3816"/>
                  </a:lnTo>
                  <a:lnTo>
                    <a:pt x="296" y="4111"/>
                  </a:lnTo>
                  <a:cubicBezTo>
                    <a:pt x="373" y="4297"/>
                    <a:pt x="420" y="4498"/>
                    <a:pt x="497" y="4684"/>
                  </a:cubicBezTo>
                  <a:lnTo>
                    <a:pt x="327" y="4111"/>
                  </a:lnTo>
                  <a:lnTo>
                    <a:pt x="249" y="3816"/>
                  </a:lnTo>
                  <a:lnTo>
                    <a:pt x="218" y="3661"/>
                  </a:lnTo>
                  <a:cubicBezTo>
                    <a:pt x="187" y="3599"/>
                    <a:pt x="172" y="3568"/>
                    <a:pt x="172" y="3506"/>
                  </a:cubicBezTo>
                  <a:lnTo>
                    <a:pt x="110" y="3211"/>
                  </a:lnTo>
                  <a:cubicBezTo>
                    <a:pt x="110" y="3149"/>
                    <a:pt x="94" y="3118"/>
                    <a:pt x="94" y="3056"/>
                  </a:cubicBezTo>
                  <a:lnTo>
                    <a:pt x="79" y="2901"/>
                  </a:lnTo>
                  <a:lnTo>
                    <a:pt x="63" y="2591"/>
                  </a:lnTo>
                  <a:lnTo>
                    <a:pt x="63" y="2281"/>
                  </a:lnTo>
                  <a:cubicBezTo>
                    <a:pt x="63" y="1877"/>
                    <a:pt x="94" y="1474"/>
                    <a:pt x="187" y="1086"/>
                  </a:cubicBezTo>
                  <a:lnTo>
                    <a:pt x="234" y="947"/>
                  </a:lnTo>
                  <a:cubicBezTo>
                    <a:pt x="234" y="931"/>
                    <a:pt x="249" y="885"/>
                    <a:pt x="249" y="869"/>
                  </a:cubicBezTo>
                  <a:lnTo>
                    <a:pt x="265" y="792"/>
                  </a:lnTo>
                  <a:lnTo>
                    <a:pt x="327" y="652"/>
                  </a:lnTo>
                  <a:cubicBezTo>
                    <a:pt x="342" y="621"/>
                    <a:pt x="373" y="559"/>
                    <a:pt x="389" y="528"/>
                  </a:cubicBezTo>
                  <a:cubicBezTo>
                    <a:pt x="482" y="326"/>
                    <a:pt x="575" y="156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60"/>
            <p:cNvSpPr/>
            <p:nvPr/>
          </p:nvSpPr>
          <p:spPr>
            <a:xfrm>
              <a:off x="5189200" y="3470500"/>
              <a:ext cx="25225" cy="115175"/>
            </a:xfrm>
            <a:custGeom>
              <a:avLst/>
              <a:gdLst/>
              <a:ahLst/>
              <a:cxnLst/>
              <a:rect l="l" t="t" r="r" b="b"/>
              <a:pathLst>
                <a:path w="1009" h="4607" extrusionOk="0">
                  <a:moveTo>
                    <a:pt x="1009" y="0"/>
                  </a:moveTo>
                  <a:lnTo>
                    <a:pt x="1009" y="0"/>
                  </a:lnTo>
                  <a:cubicBezTo>
                    <a:pt x="900" y="62"/>
                    <a:pt x="823" y="109"/>
                    <a:pt x="745" y="248"/>
                  </a:cubicBezTo>
                  <a:cubicBezTo>
                    <a:pt x="699" y="326"/>
                    <a:pt x="621" y="403"/>
                    <a:pt x="559" y="481"/>
                  </a:cubicBezTo>
                  <a:cubicBezTo>
                    <a:pt x="435" y="652"/>
                    <a:pt x="326" y="838"/>
                    <a:pt x="249" y="1024"/>
                  </a:cubicBezTo>
                  <a:cubicBezTo>
                    <a:pt x="78" y="1396"/>
                    <a:pt x="1" y="1815"/>
                    <a:pt x="1" y="2234"/>
                  </a:cubicBezTo>
                  <a:cubicBezTo>
                    <a:pt x="1" y="2327"/>
                    <a:pt x="1" y="2435"/>
                    <a:pt x="16" y="2544"/>
                  </a:cubicBezTo>
                  <a:cubicBezTo>
                    <a:pt x="32" y="2637"/>
                    <a:pt x="32" y="2745"/>
                    <a:pt x="47" y="2854"/>
                  </a:cubicBezTo>
                  <a:lnTo>
                    <a:pt x="78" y="3009"/>
                  </a:lnTo>
                  <a:lnTo>
                    <a:pt x="109" y="3164"/>
                  </a:lnTo>
                  <a:cubicBezTo>
                    <a:pt x="125" y="3273"/>
                    <a:pt x="171" y="3366"/>
                    <a:pt x="187" y="3474"/>
                  </a:cubicBezTo>
                  <a:cubicBezTo>
                    <a:pt x="326" y="3862"/>
                    <a:pt x="481" y="4250"/>
                    <a:pt x="668" y="4606"/>
                  </a:cubicBezTo>
                  <a:lnTo>
                    <a:pt x="559" y="4327"/>
                  </a:lnTo>
                  <a:lnTo>
                    <a:pt x="435" y="4033"/>
                  </a:lnTo>
                  <a:lnTo>
                    <a:pt x="342" y="3738"/>
                  </a:lnTo>
                  <a:cubicBezTo>
                    <a:pt x="311" y="3645"/>
                    <a:pt x="264" y="3552"/>
                    <a:pt x="249" y="3443"/>
                  </a:cubicBezTo>
                  <a:lnTo>
                    <a:pt x="202" y="3288"/>
                  </a:lnTo>
                  <a:cubicBezTo>
                    <a:pt x="187" y="3242"/>
                    <a:pt x="171" y="3195"/>
                    <a:pt x="171" y="3133"/>
                  </a:cubicBezTo>
                  <a:lnTo>
                    <a:pt x="125" y="2978"/>
                  </a:lnTo>
                  <a:lnTo>
                    <a:pt x="109" y="2823"/>
                  </a:lnTo>
                  <a:cubicBezTo>
                    <a:pt x="94" y="2730"/>
                    <a:pt x="78" y="2621"/>
                    <a:pt x="78" y="2513"/>
                  </a:cubicBezTo>
                  <a:lnTo>
                    <a:pt x="78" y="2203"/>
                  </a:lnTo>
                  <a:cubicBezTo>
                    <a:pt x="78" y="1799"/>
                    <a:pt x="156" y="1396"/>
                    <a:pt x="311" y="1008"/>
                  </a:cubicBezTo>
                  <a:cubicBezTo>
                    <a:pt x="388" y="807"/>
                    <a:pt x="481" y="636"/>
                    <a:pt x="590" y="465"/>
                  </a:cubicBezTo>
                  <a:cubicBezTo>
                    <a:pt x="714" y="295"/>
                    <a:pt x="854" y="14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60"/>
            <p:cNvSpPr/>
            <p:nvPr/>
          </p:nvSpPr>
          <p:spPr>
            <a:xfrm>
              <a:off x="5241550" y="3467400"/>
              <a:ext cx="8950" cy="117500"/>
            </a:xfrm>
            <a:custGeom>
              <a:avLst/>
              <a:gdLst/>
              <a:ahLst/>
              <a:cxnLst/>
              <a:rect l="l" t="t" r="r" b="b"/>
              <a:pathLst>
                <a:path w="358" h="4700" extrusionOk="0">
                  <a:moveTo>
                    <a:pt x="0" y="0"/>
                  </a:moveTo>
                  <a:lnTo>
                    <a:pt x="0" y="0"/>
                  </a:lnTo>
                  <a:cubicBezTo>
                    <a:pt x="47" y="186"/>
                    <a:pt x="109" y="372"/>
                    <a:pt x="93" y="589"/>
                  </a:cubicBezTo>
                  <a:cubicBezTo>
                    <a:pt x="124" y="776"/>
                    <a:pt x="171" y="977"/>
                    <a:pt x="187" y="1163"/>
                  </a:cubicBezTo>
                  <a:cubicBezTo>
                    <a:pt x="218" y="1551"/>
                    <a:pt x="264" y="1970"/>
                    <a:pt x="264" y="2358"/>
                  </a:cubicBezTo>
                  <a:lnTo>
                    <a:pt x="264" y="2637"/>
                  </a:lnTo>
                  <a:lnTo>
                    <a:pt x="264" y="2931"/>
                  </a:lnTo>
                  <a:cubicBezTo>
                    <a:pt x="264" y="3149"/>
                    <a:pt x="249" y="3335"/>
                    <a:pt x="249" y="3536"/>
                  </a:cubicBezTo>
                  <a:cubicBezTo>
                    <a:pt x="249" y="3629"/>
                    <a:pt x="218" y="3722"/>
                    <a:pt x="218" y="3831"/>
                  </a:cubicBezTo>
                  <a:lnTo>
                    <a:pt x="202" y="4110"/>
                  </a:lnTo>
                  <a:lnTo>
                    <a:pt x="140" y="4699"/>
                  </a:lnTo>
                  <a:cubicBezTo>
                    <a:pt x="187" y="4498"/>
                    <a:pt x="202" y="4312"/>
                    <a:pt x="249" y="4110"/>
                  </a:cubicBezTo>
                  <a:lnTo>
                    <a:pt x="280" y="3831"/>
                  </a:lnTo>
                  <a:cubicBezTo>
                    <a:pt x="295" y="3722"/>
                    <a:pt x="326" y="3629"/>
                    <a:pt x="326" y="3536"/>
                  </a:cubicBezTo>
                  <a:cubicBezTo>
                    <a:pt x="342" y="3319"/>
                    <a:pt x="357" y="3133"/>
                    <a:pt x="357" y="2931"/>
                  </a:cubicBezTo>
                  <a:lnTo>
                    <a:pt x="357" y="2637"/>
                  </a:lnTo>
                  <a:lnTo>
                    <a:pt x="357" y="2358"/>
                  </a:lnTo>
                  <a:cubicBezTo>
                    <a:pt x="342" y="1970"/>
                    <a:pt x="326" y="1551"/>
                    <a:pt x="264" y="1163"/>
                  </a:cubicBezTo>
                  <a:cubicBezTo>
                    <a:pt x="233" y="760"/>
                    <a:pt x="124" y="37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60"/>
            <p:cNvSpPr/>
            <p:nvPr/>
          </p:nvSpPr>
          <p:spPr>
            <a:xfrm>
              <a:off x="5250075" y="3468550"/>
              <a:ext cx="17100" cy="117900"/>
            </a:xfrm>
            <a:custGeom>
              <a:avLst/>
              <a:gdLst/>
              <a:ahLst/>
              <a:cxnLst/>
              <a:rect l="l" t="t" r="r" b="b"/>
              <a:pathLst>
                <a:path w="684" h="4716" extrusionOk="0">
                  <a:moveTo>
                    <a:pt x="1" y="1"/>
                  </a:moveTo>
                  <a:cubicBezTo>
                    <a:pt x="125" y="171"/>
                    <a:pt x="233" y="342"/>
                    <a:pt x="311" y="543"/>
                  </a:cubicBezTo>
                  <a:cubicBezTo>
                    <a:pt x="326" y="574"/>
                    <a:pt x="342" y="636"/>
                    <a:pt x="373" y="683"/>
                  </a:cubicBezTo>
                  <a:lnTo>
                    <a:pt x="419" y="807"/>
                  </a:lnTo>
                  <a:lnTo>
                    <a:pt x="450" y="885"/>
                  </a:lnTo>
                  <a:cubicBezTo>
                    <a:pt x="450" y="916"/>
                    <a:pt x="466" y="947"/>
                    <a:pt x="466" y="962"/>
                  </a:cubicBezTo>
                  <a:lnTo>
                    <a:pt x="512" y="1102"/>
                  </a:lnTo>
                  <a:cubicBezTo>
                    <a:pt x="605" y="1505"/>
                    <a:pt x="637" y="1893"/>
                    <a:pt x="637" y="2296"/>
                  </a:cubicBezTo>
                  <a:lnTo>
                    <a:pt x="637" y="2606"/>
                  </a:lnTo>
                  <a:lnTo>
                    <a:pt x="605" y="2916"/>
                  </a:lnTo>
                  <a:lnTo>
                    <a:pt x="574" y="3071"/>
                  </a:lnTo>
                  <a:cubicBezTo>
                    <a:pt x="574" y="3134"/>
                    <a:pt x="559" y="3180"/>
                    <a:pt x="559" y="3242"/>
                  </a:cubicBezTo>
                  <a:lnTo>
                    <a:pt x="512" y="3521"/>
                  </a:lnTo>
                  <a:cubicBezTo>
                    <a:pt x="481" y="3583"/>
                    <a:pt x="481" y="3630"/>
                    <a:pt x="466" y="3676"/>
                  </a:cubicBezTo>
                  <a:lnTo>
                    <a:pt x="419" y="3831"/>
                  </a:lnTo>
                  <a:lnTo>
                    <a:pt x="342" y="4126"/>
                  </a:lnTo>
                  <a:lnTo>
                    <a:pt x="171" y="4716"/>
                  </a:lnTo>
                  <a:cubicBezTo>
                    <a:pt x="249" y="4514"/>
                    <a:pt x="311" y="4328"/>
                    <a:pt x="388" y="4126"/>
                  </a:cubicBezTo>
                  <a:lnTo>
                    <a:pt x="466" y="3831"/>
                  </a:lnTo>
                  <a:lnTo>
                    <a:pt x="512" y="3676"/>
                  </a:lnTo>
                  <a:cubicBezTo>
                    <a:pt x="528" y="3630"/>
                    <a:pt x="543" y="3583"/>
                    <a:pt x="543" y="3521"/>
                  </a:cubicBezTo>
                  <a:lnTo>
                    <a:pt x="605" y="3242"/>
                  </a:lnTo>
                  <a:cubicBezTo>
                    <a:pt x="605" y="3180"/>
                    <a:pt x="621" y="3134"/>
                    <a:pt x="621" y="3071"/>
                  </a:cubicBezTo>
                  <a:lnTo>
                    <a:pt x="637" y="2916"/>
                  </a:lnTo>
                  <a:lnTo>
                    <a:pt x="683" y="2606"/>
                  </a:lnTo>
                  <a:lnTo>
                    <a:pt x="683" y="2296"/>
                  </a:lnTo>
                  <a:cubicBezTo>
                    <a:pt x="683" y="1893"/>
                    <a:pt x="621" y="1490"/>
                    <a:pt x="528" y="1102"/>
                  </a:cubicBezTo>
                  <a:lnTo>
                    <a:pt x="481" y="947"/>
                  </a:lnTo>
                  <a:cubicBezTo>
                    <a:pt x="481" y="931"/>
                    <a:pt x="466" y="885"/>
                    <a:pt x="466" y="869"/>
                  </a:cubicBezTo>
                  <a:lnTo>
                    <a:pt x="450" y="792"/>
                  </a:lnTo>
                  <a:lnTo>
                    <a:pt x="388" y="652"/>
                  </a:lnTo>
                  <a:cubicBezTo>
                    <a:pt x="373" y="621"/>
                    <a:pt x="357" y="559"/>
                    <a:pt x="326" y="528"/>
                  </a:cubicBezTo>
                  <a:cubicBezTo>
                    <a:pt x="233" y="326"/>
                    <a:pt x="140" y="15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60"/>
            <p:cNvSpPr/>
            <p:nvPr/>
          </p:nvSpPr>
          <p:spPr>
            <a:xfrm>
              <a:off x="5256275" y="3470500"/>
              <a:ext cx="24850" cy="114000"/>
            </a:xfrm>
            <a:custGeom>
              <a:avLst/>
              <a:gdLst/>
              <a:ahLst/>
              <a:cxnLst/>
              <a:rect l="l" t="t" r="r" b="b"/>
              <a:pathLst>
                <a:path w="994" h="4560" extrusionOk="0">
                  <a:moveTo>
                    <a:pt x="1" y="0"/>
                  </a:moveTo>
                  <a:cubicBezTo>
                    <a:pt x="117" y="104"/>
                    <a:pt x="224" y="217"/>
                    <a:pt x="322" y="313"/>
                  </a:cubicBezTo>
                  <a:lnTo>
                    <a:pt x="322" y="313"/>
                  </a:lnTo>
                  <a:cubicBezTo>
                    <a:pt x="295" y="281"/>
                    <a:pt x="265" y="249"/>
                    <a:pt x="233" y="217"/>
                  </a:cubicBezTo>
                  <a:cubicBezTo>
                    <a:pt x="156" y="140"/>
                    <a:pt x="78" y="62"/>
                    <a:pt x="1" y="0"/>
                  </a:cubicBezTo>
                  <a:close/>
                  <a:moveTo>
                    <a:pt x="322" y="313"/>
                  </a:moveTo>
                  <a:lnTo>
                    <a:pt x="322" y="313"/>
                  </a:lnTo>
                  <a:cubicBezTo>
                    <a:pt x="362" y="359"/>
                    <a:pt x="399" y="404"/>
                    <a:pt x="435" y="450"/>
                  </a:cubicBezTo>
                  <a:cubicBezTo>
                    <a:pt x="471" y="506"/>
                    <a:pt x="508" y="562"/>
                    <a:pt x="545" y="619"/>
                  </a:cubicBezTo>
                  <a:lnTo>
                    <a:pt x="545" y="619"/>
                  </a:lnTo>
                  <a:cubicBezTo>
                    <a:pt x="505" y="545"/>
                    <a:pt x="464" y="473"/>
                    <a:pt x="420" y="403"/>
                  </a:cubicBezTo>
                  <a:cubicBezTo>
                    <a:pt x="388" y="376"/>
                    <a:pt x="356" y="346"/>
                    <a:pt x="322" y="313"/>
                  </a:cubicBezTo>
                  <a:close/>
                  <a:moveTo>
                    <a:pt x="545" y="619"/>
                  </a:moveTo>
                  <a:cubicBezTo>
                    <a:pt x="601" y="726"/>
                    <a:pt x="653" y="836"/>
                    <a:pt x="699" y="946"/>
                  </a:cubicBezTo>
                  <a:cubicBezTo>
                    <a:pt x="854" y="1334"/>
                    <a:pt x="931" y="1737"/>
                    <a:pt x="931" y="2140"/>
                  </a:cubicBezTo>
                  <a:cubicBezTo>
                    <a:pt x="962" y="2249"/>
                    <a:pt x="962" y="2358"/>
                    <a:pt x="931" y="2451"/>
                  </a:cubicBezTo>
                  <a:cubicBezTo>
                    <a:pt x="916" y="2575"/>
                    <a:pt x="916" y="2668"/>
                    <a:pt x="900" y="2761"/>
                  </a:cubicBezTo>
                  <a:lnTo>
                    <a:pt x="885" y="2916"/>
                  </a:lnTo>
                  <a:lnTo>
                    <a:pt x="838" y="3087"/>
                  </a:lnTo>
                  <a:cubicBezTo>
                    <a:pt x="823" y="3133"/>
                    <a:pt x="823" y="3180"/>
                    <a:pt x="807" y="3242"/>
                  </a:cubicBezTo>
                  <a:lnTo>
                    <a:pt x="761" y="3397"/>
                  </a:lnTo>
                  <a:cubicBezTo>
                    <a:pt x="714" y="3490"/>
                    <a:pt x="683" y="3583"/>
                    <a:pt x="668" y="3676"/>
                  </a:cubicBezTo>
                  <a:lnTo>
                    <a:pt x="575" y="3971"/>
                  </a:lnTo>
                  <a:lnTo>
                    <a:pt x="451" y="4265"/>
                  </a:lnTo>
                  <a:lnTo>
                    <a:pt x="326" y="4560"/>
                  </a:lnTo>
                  <a:cubicBezTo>
                    <a:pt x="528" y="4188"/>
                    <a:pt x="683" y="3800"/>
                    <a:pt x="792" y="3412"/>
                  </a:cubicBezTo>
                  <a:cubicBezTo>
                    <a:pt x="823" y="3319"/>
                    <a:pt x="854" y="3211"/>
                    <a:pt x="869" y="3118"/>
                  </a:cubicBezTo>
                  <a:lnTo>
                    <a:pt x="916" y="2962"/>
                  </a:lnTo>
                  <a:lnTo>
                    <a:pt x="931" y="2807"/>
                  </a:lnTo>
                  <a:cubicBezTo>
                    <a:pt x="962" y="2714"/>
                    <a:pt x="978" y="2590"/>
                    <a:pt x="978" y="2497"/>
                  </a:cubicBezTo>
                  <a:cubicBezTo>
                    <a:pt x="993" y="2404"/>
                    <a:pt x="993" y="2280"/>
                    <a:pt x="993" y="2187"/>
                  </a:cubicBezTo>
                  <a:cubicBezTo>
                    <a:pt x="993" y="1784"/>
                    <a:pt x="900" y="1380"/>
                    <a:pt x="745" y="993"/>
                  </a:cubicBezTo>
                  <a:cubicBezTo>
                    <a:pt x="693" y="857"/>
                    <a:pt x="620" y="736"/>
                    <a:pt x="545" y="6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60"/>
            <p:cNvSpPr/>
            <p:nvPr/>
          </p:nvSpPr>
          <p:spPr>
            <a:xfrm>
              <a:off x="5231850" y="3501500"/>
              <a:ext cx="8550" cy="8175"/>
            </a:xfrm>
            <a:custGeom>
              <a:avLst/>
              <a:gdLst/>
              <a:ahLst/>
              <a:cxnLst/>
              <a:rect l="l" t="t" r="r" b="b"/>
              <a:pathLst>
                <a:path w="342" h="327" extrusionOk="0">
                  <a:moveTo>
                    <a:pt x="342" y="1"/>
                  </a:moveTo>
                  <a:lnTo>
                    <a:pt x="342" y="1"/>
                  </a:lnTo>
                  <a:cubicBezTo>
                    <a:pt x="326" y="16"/>
                    <a:pt x="295" y="63"/>
                    <a:pt x="280" y="78"/>
                  </a:cubicBezTo>
                  <a:cubicBezTo>
                    <a:pt x="264" y="94"/>
                    <a:pt x="249" y="140"/>
                    <a:pt x="218" y="156"/>
                  </a:cubicBezTo>
                  <a:cubicBezTo>
                    <a:pt x="193" y="206"/>
                    <a:pt x="178" y="236"/>
                    <a:pt x="149" y="277"/>
                  </a:cubicBezTo>
                  <a:lnTo>
                    <a:pt x="149" y="277"/>
                  </a:lnTo>
                  <a:cubicBezTo>
                    <a:pt x="95" y="193"/>
                    <a:pt x="42" y="100"/>
                    <a:pt x="1" y="32"/>
                  </a:cubicBezTo>
                  <a:lnTo>
                    <a:pt x="1" y="32"/>
                  </a:lnTo>
                  <a:cubicBezTo>
                    <a:pt x="47" y="140"/>
                    <a:pt x="94" y="234"/>
                    <a:pt x="125" y="311"/>
                  </a:cubicBezTo>
                  <a:lnTo>
                    <a:pt x="140" y="327"/>
                  </a:lnTo>
                  <a:lnTo>
                    <a:pt x="171" y="311"/>
                  </a:lnTo>
                  <a:cubicBezTo>
                    <a:pt x="202" y="265"/>
                    <a:pt x="249" y="218"/>
                    <a:pt x="264" y="156"/>
                  </a:cubicBezTo>
                  <a:cubicBezTo>
                    <a:pt x="280" y="140"/>
                    <a:pt x="280" y="94"/>
                    <a:pt x="295" y="78"/>
                  </a:cubicBezTo>
                  <a:cubicBezTo>
                    <a:pt x="326" y="63"/>
                    <a:pt x="326" y="32"/>
                    <a:pt x="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60"/>
            <p:cNvSpPr/>
            <p:nvPr/>
          </p:nvSpPr>
          <p:spPr>
            <a:xfrm>
              <a:off x="5234950" y="3499175"/>
              <a:ext cx="1575" cy="10125"/>
            </a:xfrm>
            <a:custGeom>
              <a:avLst/>
              <a:gdLst/>
              <a:ahLst/>
              <a:cxnLst/>
              <a:rect l="l" t="t" r="r" b="b"/>
              <a:pathLst>
                <a:path w="63" h="405" extrusionOk="0">
                  <a:moveTo>
                    <a:pt x="32" y="1"/>
                  </a:moveTo>
                  <a:lnTo>
                    <a:pt x="32" y="1"/>
                  </a:lnTo>
                  <a:cubicBezTo>
                    <a:pt x="1" y="125"/>
                    <a:pt x="1" y="280"/>
                    <a:pt x="47" y="404"/>
                  </a:cubicBezTo>
                  <a:cubicBezTo>
                    <a:pt x="63" y="265"/>
                    <a:pt x="63" y="125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60"/>
            <p:cNvSpPr/>
            <p:nvPr/>
          </p:nvSpPr>
          <p:spPr>
            <a:xfrm>
              <a:off x="5265600" y="3467400"/>
              <a:ext cx="8150" cy="8925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326" y="140"/>
                  </a:moveTo>
                  <a:lnTo>
                    <a:pt x="319" y="145"/>
                  </a:lnTo>
                  <a:lnTo>
                    <a:pt x="319" y="145"/>
                  </a:lnTo>
                  <a:cubicBezTo>
                    <a:pt x="322" y="143"/>
                    <a:pt x="324" y="142"/>
                    <a:pt x="326" y="140"/>
                  </a:cubicBezTo>
                  <a:close/>
                  <a:moveTo>
                    <a:pt x="16" y="0"/>
                  </a:moveTo>
                  <a:cubicBezTo>
                    <a:pt x="16" y="103"/>
                    <a:pt x="2" y="205"/>
                    <a:pt x="0" y="295"/>
                  </a:cubicBezTo>
                  <a:lnTo>
                    <a:pt x="0" y="295"/>
                  </a:lnTo>
                  <a:cubicBezTo>
                    <a:pt x="0" y="295"/>
                    <a:pt x="0" y="295"/>
                    <a:pt x="0" y="295"/>
                  </a:cubicBezTo>
                  <a:lnTo>
                    <a:pt x="0" y="295"/>
                  </a:lnTo>
                  <a:lnTo>
                    <a:pt x="0" y="295"/>
                  </a:lnTo>
                  <a:cubicBezTo>
                    <a:pt x="0" y="300"/>
                    <a:pt x="0" y="305"/>
                    <a:pt x="0" y="310"/>
                  </a:cubicBezTo>
                  <a:lnTo>
                    <a:pt x="0" y="357"/>
                  </a:lnTo>
                  <a:lnTo>
                    <a:pt x="16" y="341"/>
                  </a:lnTo>
                  <a:cubicBezTo>
                    <a:pt x="62" y="295"/>
                    <a:pt x="124" y="279"/>
                    <a:pt x="171" y="233"/>
                  </a:cubicBezTo>
                  <a:cubicBezTo>
                    <a:pt x="202" y="233"/>
                    <a:pt x="233" y="217"/>
                    <a:pt x="248" y="202"/>
                  </a:cubicBezTo>
                  <a:lnTo>
                    <a:pt x="319" y="145"/>
                  </a:lnTo>
                  <a:lnTo>
                    <a:pt x="319" y="145"/>
                  </a:lnTo>
                  <a:cubicBezTo>
                    <a:pt x="303" y="156"/>
                    <a:pt x="275" y="159"/>
                    <a:pt x="248" y="186"/>
                  </a:cubicBezTo>
                  <a:lnTo>
                    <a:pt x="155" y="217"/>
                  </a:lnTo>
                  <a:cubicBezTo>
                    <a:pt x="127" y="231"/>
                    <a:pt x="72" y="272"/>
                    <a:pt x="16" y="290"/>
                  </a:cubicBezTo>
                  <a:lnTo>
                    <a:pt x="16" y="29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60"/>
            <p:cNvSpPr/>
            <p:nvPr/>
          </p:nvSpPr>
          <p:spPr>
            <a:xfrm>
              <a:off x="5265975" y="3466625"/>
              <a:ext cx="5450" cy="8550"/>
            </a:xfrm>
            <a:custGeom>
              <a:avLst/>
              <a:gdLst/>
              <a:ahLst/>
              <a:cxnLst/>
              <a:rect l="l" t="t" r="r" b="b"/>
              <a:pathLst>
                <a:path w="218" h="342" extrusionOk="0">
                  <a:moveTo>
                    <a:pt x="218" y="0"/>
                  </a:moveTo>
                  <a:lnTo>
                    <a:pt x="218" y="0"/>
                  </a:lnTo>
                  <a:cubicBezTo>
                    <a:pt x="156" y="62"/>
                    <a:pt x="125" y="109"/>
                    <a:pt x="109" y="171"/>
                  </a:cubicBezTo>
                  <a:cubicBezTo>
                    <a:pt x="63" y="233"/>
                    <a:pt x="32" y="295"/>
                    <a:pt x="1" y="341"/>
                  </a:cubicBezTo>
                  <a:cubicBezTo>
                    <a:pt x="109" y="248"/>
                    <a:pt x="156" y="124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60"/>
            <p:cNvSpPr/>
            <p:nvPr/>
          </p:nvSpPr>
          <p:spPr>
            <a:xfrm>
              <a:off x="5257825" y="3490650"/>
              <a:ext cx="8175" cy="8550"/>
            </a:xfrm>
            <a:custGeom>
              <a:avLst/>
              <a:gdLst/>
              <a:ahLst/>
              <a:cxnLst/>
              <a:rect l="l" t="t" r="r" b="b"/>
              <a:pathLst>
                <a:path w="327" h="342" extrusionOk="0">
                  <a:moveTo>
                    <a:pt x="327" y="1"/>
                  </a:moveTo>
                  <a:lnTo>
                    <a:pt x="327" y="1"/>
                  </a:lnTo>
                  <a:cubicBezTo>
                    <a:pt x="316" y="11"/>
                    <a:pt x="305" y="36"/>
                    <a:pt x="300" y="56"/>
                  </a:cubicBezTo>
                  <a:lnTo>
                    <a:pt x="300" y="56"/>
                  </a:lnTo>
                  <a:cubicBezTo>
                    <a:pt x="309" y="44"/>
                    <a:pt x="318" y="28"/>
                    <a:pt x="327" y="1"/>
                  </a:cubicBezTo>
                  <a:close/>
                  <a:moveTo>
                    <a:pt x="1" y="32"/>
                  </a:moveTo>
                  <a:lnTo>
                    <a:pt x="1" y="32"/>
                  </a:lnTo>
                  <a:cubicBezTo>
                    <a:pt x="47" y="125"/>
                    <a:pt x="78" y="218"/>
                    <a:pt x="94" y="295"/>
                  </a:cubicBezTo>
                  <a:lnTo>
                    <a:pt x="99" y="304"/>
                  </a:lnTo>
                  <a:lnTo>
                    <a:pt x="99" y="304"/>
                  </a:lnTo>
                  <a:cubicBezTo>
                    <a:pt x="98" y="306"/>
                    <a:pt x="96" y="308"/>
                    <a:pt x="94" y="311"/>
                  </a:cubicBezTo>
                  <a:lnTo>
                    <a:pt x="104" y="311"/>
                  </a:lnTo>
                  <a:lnTo>
                    <a:pt x="125" y="342"/>
                  </a:lnTo>
                  <a:lnTo>
                    <a:pt x="140" y="311"/>
                  </a:lnTo>
                  <a:cubicBezTo>
                    <a:pt x="156" y="249"/>
                    <a:pt x="202" y="218"/>
                    <a:pt x="233" y="156"/>
                  </a:cubicBezTo>
                  <a:cubicBezTo>
                    <a:pt x="249" y="140"/>
                    <a:pt x="264" y="94"/>
                    <a:pt x="295" y="78"/>
                  </a:cubicBezTo>
                  <a:cubicBezTo>
                    <a:pt x="295" y="73"/>
                    <a:pt x="297" y="65"/>
                    <a:pt x="300" y="56"/>
                  </a:cubicBezTo>
                  <a:lnTo>
                    <a:pt x="300" y="56"/>
                  </a:lnTo>
                  <a:cubicBezTo>
                    <a:pt x="293" y="65"/>
                    <a:pt x="287" y="72"/>
                    <a:pt x="280" y="78"/>
                  </a:cubicBezTo>
                  <a:cubicBezTo>
                    <a:pt x="249" y="125"/>
                    <a:pt x="233" y="140"/>
                    <a:pt x="218" y="156"/>
                  </a:cubicBezTo>
                  <a:cubicBezTo>
                    <a:pt x="182" y="204"/>
                    <a:pt x="155" y="234"/>
                    <a:pt x="123" y="274"/>
                  </a:cubicBezTo>
                  <a:lnTo>
                    <a:pt x="123" y="274"/>
                  </a:lnTo>
                  <a:cubicBezTo>
                    <a:pt x="85" y="193"/>
                    <a:pt x="55" y="112"/>
                    <a:pt x="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60"/>
            <p:cNvSpPr/>
            <p:nvPr/>
          </p:nvSpPr>
          <p:spPr>
            <a:xfrm>
              <a:off x="5261325" y="3488325"/>
              <a:ext cx="800" cy="10100"/>
            </a:xfrm>
            <a:custGeom>
              <a:avLst/>
              <a:gdLst/>
              <a:ahLst/>
              <a:cxnLst/>
              <a:rect l="l" t="t" r="r" b="b"/>
              <a:pathLst>
                <a:path w="32" h="404" extrusionOk="0">
                  <a:moveTo>
                    <a:pt x="31" y="1"/>
                  </a:moveTo>
                  <a:cubicBezTo>
                    <a:pt x="16" y="63"/>
                    <a:pt x="0" y="140"/>
                    <a:pt x="0" y="202"/>
                  </a:cubicBezTo>
                  <a:lnTo>
                    <a:pt x="0" y="404"/>
                  </a:lnTo>
                  <a:cubicBezTo>
                    <a:pt x="16" y="342"/>
                    <a:pt x="31" y="295"/>
                    <a:pt x="31" y="218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60"/>
            <p:cNvSpPr/>
            <p:nvPr/>
          </p:nvSpPr>
          <p:spPr>
            <a:xfrm>
              <a:off x="5243475" y="3568975"/>
              <a:ext cx="8575" cy="8550"/>
            </a:xfrm>
            <a:custGeom>
              <a:avLst/>
              <a:gdLst/>
              <a:ahLst/>
              <a:cxnLst/>
              <a:rect l="l" t="t" r="r" b="b"/>
              <a:pathLst>
                <a:path w="343" h="342" extrusionOk="0">
                  <a:moveTo>
                    <a:pt x="342" y="1"/>
                  </a:moveTo>
                  <a:cubicBezTo>
                    <a:pt x="327" y="16"/>
                    <a:pt x="311" y="47"/>
                    <a:pt x="280" y="78"/>
                  </a:cubicBezTo>
                  <a:cubicBezTo>
                    <a:pt x="265" y="94"/>
                    <a:pt x="249" y="125"/>
                    <a:pt x="234" y="156"/>
                  </a:cubicBezTo>
                  <a:cubicBezTo>
                    <a:pt x="196" y="180"/>
                    <a:pt x="179" y="225"/>
                    <a:pt x="150" y="273"/>
                  </a:cubicBezTo>
                  <a:lnTo>
                    <a:pt x="150" y="273"/>
                  </a:lnTo>
                  <a:cubicBezTo>
                    <a:pt x="95" y="181"/>
                    <a:pt x="42" y="100"/>
                    <a:pt x="1" y="32"/>
                  </a:cubicBezTo>
                  <a:lnTo>
                    <a:pt x="1" y="32"/>
                  </a:lnTo>
                  <a:cubicBezTo>
                    <a:pt x="32" y="125"/>
                    <a:pt x="79" y="233"/>
                    <a:pt x="125" y="326"/>
                  </a:cubicBezTo>
                  <a:lnTo>
                    <a:pt x="156" y="342"/>
                  </a:lnTo>
                  <a:lnTo>
                    <a:pt x="172" y="311"/>
                  </a:lnTo>
                  <a:cubicBezTo>
                    <a:pt x="203" y="264"/>
                    <a:pt x="249" y="202"/>
                    <a:pt x="265" y="156"/>
                  </a:cubicBezTo>
                  <a:lnTo>
                    <a:pt x="296" y="78"/>
                  </a:lnTo>
                  <a:cubicBezTo>
                    <a:pt x="327" y="47"/>
                    <a:pt x="327" y="16"/>
                    <a:pt x="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60"/>
            <p:cNvSpPr/>
            <p:nvPr/>
          </p:nvSpPr>
          <p:spPr>
            <a:xfrm>
              <a:off x="5246200" y="3566275"/>
              <a:ext cx="1200" cy="10875"/>
            </a:xfrm>
            <a:custGeom>
              <a:avLst/>
              <a:gdLst/>
              <a:ahLst/>
              <a:cxnLst/>
              <a:rect l="l" t="t" r="r" b="b"/>
              <a:pathLst>
                <a:path w="48" h="435" extrusionOk="0">
                  <a:moveTo>
                    <a:pt x="16" y="0"/>
                  </a:moveTo>
                  <a:cubicBezTo>
                    <a:pt x="1" y="62"/>
                    <a:pt x="1" y="140"/>
                    <a:pt x="1" y="217"/>
                  </a:cubicBezTo>
                  <a:cubicBezTo>
                    <a:pt x="1" y="295"/>
                    <a:pt x="1" y="372"/>
                    <a:pt x="16" y="434"/>
                  </a:cubicBezTo>
                  <a:cubicBezTo>
                    <a:pt x="47" y="357"/>
                    <a:pt x="47" y="295"/>
                    <a:pt x="47" y="217"/>
                  </a:cubicBezTo>
                  <a:cubicBezTo>
                    <a:pt x="47" y="140"/>
                    <a:pt x="47" y="62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60"/>
            <p:cNvSpPr/>
            <p:nvPr/>
          </p:nvSpPr>
          <p:spPr>
            <a:xfrm>
              <a:off x="5208600" y="3479025"/>
              <a:ext cx="8550" cy="9325"/>
            </a:xfrm>
            <a:custGeom>
              <a:avLst/>
              <a:gdLst/>
              <a:ahLst/>
              <a:cxnLst/>
              <a:rect l="l" t="t" r="r" b="b"/>
              <a:pathLst>
                <a:path w="342" h="373" extrusionOk="0">
                  <a:moveTo>
                    <a:pt x="0" y="0"/>
                  </a:moveTo>
                  <a:cubicBezTo>
                    <a:pt x="0" y="100"/>
                    <a:pt x="13" y="200"/>
                    <a:pt x="63" y="299"/>
                  </a:cubicBezTo>
                  <a:lnTo>
                    <a:pt x="63" y="299"/>
                  </a:lnTo>
                  <a:cubicBezTo>
                    <a:pt x="58" y="303"/>
                    <a:pt x="52" y="307"/>
                    <a:pt x="47" y="311"/>
                  </a:cubicBezTo>
                  <a:lnTo>
                    <a:pt x="69" y="311"/>
                  </a:lnTo>
                  <a:cubicBezTo>
                    <a:pt x="72" y="316"/>
                    <a:pt x="75" y="321"/>
                    <a:pt x="78" y="326"/>
                  </a:cubicBezTo>
                  <a:lnTo>
                    <a:pt x="78" y="373"/>
                  </a:lnTo>
                  <a:lnTo>
                    <a:pt x="93" y="357"/>
                  </a:lnTo>
                  <a:cubicBezTo>
                    <a:pt x="155" y="311"/>
                    <a:pt x="186" y="249"/>
                    <a:pt x="233" y="217"/>
                  </a:cubicBezTo>
                  <a:lnTo>
                    <a:pt x="279" y="155"/>
                  </a:lnTo>
                  <a:cubicBezTo>
                    <a:pt x="295" y="124"/>
                    <a:pt x="326" y="93"/>
                    <a:pt x="341" y="78"/>
                  </a:cubicBezTo>
                  <a:lnTo>
                    <a:pt x="341" y="78"/>
                  </a:lnTo>
                  <a:cubicBezTo>
                    <a:pt x="310" y="109"/>
                    <a:pt x="279" y="124"/>
                    <a:pt x="264" y="140"/>
                  </a:cubicBezTo>
                  <a:lnTo>
                    <a:pt x="186" y="202"/>
                  </a:lnTo>
                  <a:cubicBezTo>
                    <a:pt x="163" y="225"/>
                    <a:pt x="122" y="258"/>
                    <a:pt x="83" y="285"/>
                  </a:cubicBezTo>
                  <a:lnTo>
                    <a:pt x="83" y="285"/>
                  </a:lnTo>
                  <a:cubicBezTo>
                    <a:pt x="44" y="187"/>
                    <a:pt x="29" y="10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60"/>
            <p:cNvSpPr/>
            <p:nvPr/>
          </p:nvSpPr>
          <p:spPr>
            <a:xfrm>
              <a:off x="5209750" y="3476700"/>
              <a:ext cx="3125" cy="10100"/>
            </a:xfrm>
            <a:custGeom>
              <a:avLst/>
              <a:gdLst/>
              <a:ahLst/>
              <a:cxnLst/>
              <a:rect l="l" t="t" r="r" b="b"/>
              <a:pathLst>
                <a:path w="125" h="404" extrusionOk="0">
                  <a:moveTo>
                    <a:pt x="125" y="0"/>
                  </a:moveTo>
                  <a:cubicBezTo>
                    <a:pt x="78" y="78"/>
                    <a:pt x="63" y="140"/>
                    <a:pt x="47" y="217"/>
                  </a:cubicBezTo>
                  <a:cubicBezTo>
                    <a:pt x="32" y="279"/>
                    <a:pt x="1" y="326"/>
                    <a:pt x="1" y="404"/>
                  </a:cubicBezTo>
                  <a:cubicBezTo>
                    <a:pt x="47" y="342"/>
                    <a:pt x="63" y="279"/>
                    <a:pt x="78" y="217"/>
                  </a:cubicBezTo>
                  <a:cubicBezTo>
                    <a:pt x="109" y="140"/>
                    <a:pt x="125" y="78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60"/>
            <p:cNvSpPr/>
            <p:nvPr/>
          </p:nvSpPr>
          <p:spPr>
            <a:xfrm>
              <a:off x="5288475" y="3507725"/>
              <a:ext cx="8925" cy="9325"/>
            </a:xfrm>
            <a:custGeom>
              <a:avLst/>
              <a:gdLst/>
              <a:ahLst/>
              <a:cxnLst/>
              <a:rect l="l" t="t" r="r" b="b"/>
              <a:pathLst>
                <a:path w="357" h="373" extrusionOk="0">
                  <a:moveTo>
                    <a:pt x="62" y="0"/>
                  </a:moveTo>
                  <a:lnTo>
                    <a:pt x="62" y="0"/>
                  </a:lnTo>
                  <a:cubicBezTo>
                    <a:pt x="34" y="84"/>
                    <a:pt x="6" y="194"/>
                    <a:pt x="1" y="294"/>
                  </a:cubicBezTo>
                  <a:lnTo>
                    <a:pt x="1" y="294"/>
                  </a:lnTo>
                  <a:lnTo>
                    <a:pt x="0" y="295"/>
                  </a:lnTo>
                  <a:lnTo>
                    <a:pt x="1" y="296"/>
                  </a:lnTo>
                  <a:lnTo>
                    <a:pt x="1" y="296"/>
                  </a:lnTo>
                  <a:cubicBezTo>
                    <a:pt x="0" y="306"/>
                    <a:pt x="0" y="316"/>
                    <a:pt x="0" y="326"/>
                  </a:cubicBezTo>
                  <a:lnTo>
                    <a:pt x="0" y="372"/>
                  </a:lnTo>
                  <a:lnTo>
                    <a:pt x="31" y="341"/>
                  </a:lnTo>
                  <a:cubicBezTo>
                    <a:pt x="93" y="310"/>
                    <a:pt x="155" y="295"/>
                    <a:pt x="202" y="264"/>
                  </a:cubicBezTo>
                  <a:lnTo>
                    <a:pt x="279" y="233"/>
                  </a:lnTo>
                  <a:cubicBezTo>
                    <a:pt x="310" y="217"/>
                    <a:pt x="341" y="217"/>
                    <a:pt x="357" y="202"/>
                  </a:cubicBezTo>
                  <a:cubicBezTo>
                    <a:pt x="326" y="202"/>
                    <a:pt x="310" y="217"/>
                    <a:pt x="264" y="217"/>
                  </a:cubicBezTo>
                  <a:lnTo>
                    <a:pt x="171" y="233"/>
                  </a:lnTo>
                  <a:lnTo>
                    <a:pt x="20" y="288"/>
                  </a:lnTo>
                  <a:lnTo>
                    <a:pt x="20" y="288"/>
                  </a:lnTo>
                  <a:cubicBezTo>
                    <a:pt x="36" y="198"/>
                    <a:pt x="62" y="86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60"/>
            <p:cNvSpPr/>
            <p:nvPr/>
          </p:nvSpPr>
          <p:spPr>
            <a:xfrm>
              <a:off x="5288475" y="3507325"/>
              <a:ext cx="6225" cy="8175"/>
            </a:xfrm>
            <a:custGeom>
              <a:avLst/>
              <a:gdLst/>
              <a:ahLst/>
              <a:cxnLst/>
              <a:rect l="l" t="t" r="r" b="b"/>
              <a:pathLst>
                <a:path w="249" h="327" extrusionOk="0">
                  <a:moveTo>
                    <a:pt x="248" y="1"/>
                  </a:moveTo>
                  <a:lnTo>
                    <a:pt x="248" y="1"/>
                  </a:lnTo>
                  <a:cubicBezTo>
                    <a:pt x="237" y="15"/>
                    <a:pt x="228" y="29"/>
                    <a:pt x="219" y="43"/>
                  </a:cubicBezTo>
                  <a:lnTo>
                    <a:pt x="219" y="43"/>
                  </a:lnTo>
                  <a:cubicBezTo>
                    <a:pt x="230" y="30"/>
                    <a:pt x="240" y="16"/>
                    <a:pt x="248" y="1"/>
                  </a:cubicBezTo>
                  <a:close/>
                  <a:moveTo>
                    <a:pt x="219" y="43"/>
                  </a:moveTo>
                  <a:lnTo>
                    <a:pt x="219" y="43"/>
                  </a:lnTo>
                  <a:cubicBezTo>
                    <a:pt x="187" y="80"/>
                    <a:pt x="143" y="109"/>
                    <a:pt x="109" y="156"/>
                  </a:cubicBezTo>
                  <a:cubicBezTo>
                    <a:pt x="47" y="218"/>
                    <a:pt x="31" y="264"/>
                    <a:pt x="0" y="326"/>
                  </a:cubicBezTo>
                  <a:cubicBezTo>
                    <a:pt x="31" y="295"/>
                    <a:pt x="93" y="233"/>
                    <a:pt x="140" y="171"/>
                  </a:cubicBezTo>
                  <a:cubicBezTo>
                    <a:pt x="175" y="124"/>
                    <a:pt x="192" y="86"/>
                    <a:pt x="219" y="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60"/>
            <p:cNvSpPr/>
            <p:nvPr/>
          </p:nvSpPr>
          <p:spPr>
            <a:xfrm>
              <a:off x="5216725" y="35356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342" y="1"/>
                  </a:moveTo>
                  <a:lnTo>
                    <a:pt x="342" y="1"/>
                  </a:lnTo>
                  <a:cubicBezTo>
                    <a:pt x="326" y="32"/>
                    <a:pt x="311" y="63"/>
                    <a:pt x="295" y="94"/>
                  </a:cubicBezTo>
                  <a:lnTo>
                    <a:pt x="233" y="171"/>
                  </a:lnTo>
                  <a:cubicBezTo>
                    <a:pt x="194" y="197"/>
                    <a:pt x="177" y="245"/>
                    <a:pt x="154" y="296"/>
                  </a:cubicBezTo>
                  <a:lnTo>
                    <a:pt x="154" y="296"/>
                  </a:lnTo>
                  <a:cubicBezTo>
                    <a:pt x="101" y="201"/>
                    <a:pt x="57" y="118"/>
                    <a:pt x="1" y="47"/>
                  </a:cubicBezTo>
                  <a:lnTo>
                    <a:pt x="1" y="47"/>
                  </a:lnTo>
                  <a:cubicBezTo>
                    <a:pt x="60" y="135"/>
                    <a:pt x="91" y="238"/>
                    <a:pt x="146" y="314"/>
                  </a:cubicBezTo>
                  <a:lnTo>
                    <a:pt x="146" y="314"/>
                  </a:lnTo>
                  <a:cubicBezTo>
                    <a:pt x="144" y="318"/>
                    <a:pt x="142" y="322"/>
                    <a:pt x="140" y="326"/>
                  </a:cubicBezTo>
                  <a:lnTo>
                    <a:pt x="156" y="326"/>
                  </a:lnTo>
                  <a:lnTo>
                    <a:pt x="171" y="342"/>
                  </a:lnTo>
                  <a:lnTo>
                    <a:pt x="187" y="326"/>
                  </a:lnTo>
                  <a:cubicBezTo>
                    <a:pt x="202" y="280"/>
                    <a:pt x="249" y="218"/>
                    <a:pt x="264" y="171"/>
                  </a:cubicBezTo>
                  <a:cubicBezTo>
                    <a:pt x="280" y="140"/>
                    <a:pt x="280" y="109"/>
                    <a:pt x="311" y="94"/>
                  </a:cubicBezTo>
                  <a:cubicBezTo>
                    <a:pt x="326" y="63"/>
                    <a:pt x="326" y="32"/>
                    <a:pt x="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60"/>
            <p:cNvSpPr/>
            <p:nvPr/>
          </p:nvSpPr>
          <p:spPr>
            <a:xfrm>
              <a:off x="5220225" y="3533300"/>
              <a:ext cx="800" cy="10875"/>
            </a:xfrm>
            <a:custGeom>
              <a:avLst/>
              <a:gdLst/>
              <a:ahLst/>
              <a:cxnLst/>
              <a:rect l="l" t="t" r="r" b="b"/>
              <a:pathLst>
                <a:path w="32" h="435" extrusionOk="0">
                  <a:moveTo>
                    <a:pt x="16" y="1"/>
                  </a:moveTo>
                  <a:cubicBezTo>
                    <a:pt x="0" y="78"/>
                    <a:pt x="0" y="140"/>
                    <a:pt x="16" y="218"/>
                  </a:cubicBezTo>
                  <a:cubicBezTo>
                    <a:pt x="16" y="295"/>
                    <a:pt x="16" y="373"/>
                    <a:pt x="31" y="435"/>
                  </a:cubicBezTo>
                  <a:lnTo>
                    <a:pt x="31" y="218"/>
                  </a:lnTo>
                  <a:cubicBezTo>
                    <a:pt x="31" y="140"/>
                    <a:pt x="31" y="63"/>
                    <a:pt x="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60"/>
            <p:cNvSpPr/>
            <p:nvPr/>
          </p:nvSpPr>
          <p:spPr>
            <a:xfrm>
              <a:off x="5189200" y="3549975"/>
              <a:ext cx="7000" cy="10100"/>
            </a:xfrm>
            <a:custGeom>
              <a:avLst/>
              <a:gdLst/>
              <a:ahLst/>
              <a:cxnLst/>
              <a:rect l="l" t="t" r="r" b="b"/>
              <a:pathLst>
                <a:path w="280" h="404" extrusionOk="0">
                  <a:moveTo>
                    <a:pt x="280" y="1"/>
                  </a:moveTo>
                  <a:cubicBezTo>
                    <a:pt x="280" y="32"/>
                    <a:pt x="264" y="63"/>
                    <a:pt x="264" y="94"/>
                  </a:cubicBezTo>
                  <a:cubicBezTo>
                    <a:pt x="264" y="125"/>
                    <a:pt x="249" y="156"/>
                    <a:pt x="249" y="187"/>
                  </a:cubicBezTo>
                  <a:cubicBezTo>
                    <a:pt x="249" y="233"/>
                    <a:pt x="240" y="280"/>
                    <a:pt x="236" y="327"/>
                  </a:cubicBezTo>
                  <a:lnTo>
                    <a:pt x="236" y="327"/>
                  </a:lnTo>
                  <a:cubicBezTo>
                    <a:pt x="155" y="282"/>
                    <a:pt x="84" y="227"/>
                    <a:pt x="1" y="171"/>
                  </a:cubicBezTo>
                  <a:lnTo>
                    <a:pt x="1" y="171"/>
                  </a:lnTo>
                  <a:cubicBezTo>
                    <a:pt x="94" y="249"/>
                    <a:pt x="171" y="326"/>
                    <a:pt x="249" y="388"/>
                  </a:cubicBezTo>
                  <a:lnTo>
                    <a:pt x="264" y="404"/>
                  </a:lnTo>
                  <a:lnTo>
                    <a:pt x="264" y="373"/>
                  </a:lnTo>
                  <a:cubicBezTo>
                    <a:pt x="264" y="311"/>
                    <a:pt x="280" y="249"/>
                    <a:pt x="280" y="187"/>
                  </a:cubicBezTo>
                  <a:lnTo>
                    <a:pt x="280" y="94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60"/>
            <p:cNvSpPr/>
            <p:nvPr/>
          </p:nvSpPr>
          <p:spPr>
            <a:xfrm>
              <a:off x="5191525" y="3549975"/>
              <a:ext cx="4300" cy="9325"/>
            </a:xfrm>
            <a:custGeom>
              <a:avLst/>
              <a:gdLst/>
              <a:ahLst/>
              <a:cxnLst/>
              <a:rect l="l" t="t" r="r" b="b"/>
              <a:pathLst>
                <a:path w="172" h="373" extrusionOk="0">
                  <a:moveTo>
                    <a:pt x="1" y="1"/>
                  </a:moveTo>
                  <a:lnTo>
                    <a:pt x="1" y="1"/>
                  </a:lnTo>
                  <a:cubicBezTo>
                    <a:pt x="16" y="63"/>
                    <a:pt x="32" y="140"/>
                    <a:pt x="78" y="171"/>
                  </a:cubicBezTo>
                  <a:cubicBezTo>
                    <a:pt x="94" y="249"/>
                    <a:pt x="140" y="311"/>
                    <a:pt x="171" y="373"/>
                  </a:cubicBezTo>
                  <a:cubicBezTo>
                    <a:pt x="156" y="311"/>
                    <a:pt x="140" y="233"/>
                    <a:pt x="94" y="171"/>
                  </a:cubicBezTo>
                  <a:cubicBezTo>
                    <a:pt x="78" y="109"/>
                    <a:pt x="32" y="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60"/>
            <p:cNvSpPr/>
            <p:nvPr/>
          </p:nvSpPr>
          <p:spPr>
            <a:xfrm>
              <a:off x="5182600" y="3479025"/>
              <a:ext cx="8575" cy="10500"/>
            </a:xfrm>
            <a:custGeom>
              <a:avLst/>
              <a:gdLst/>
              <a:ahLst/>
              <a:cxnLst/>
              <a:rect l="l" t="t" r="r" b="b"/>
              <a:pathLst>
                <a:path w="343" h="420" extrusionOk="0">
                  <a:moveTo>
                    <a:pt x="280" y="0"/>
                  </a:moveTo>
                  <a:lnTo>
                    <a:pt x="280" y="109"/>
                  </a:lnTo>
                  <a:lnTo>
                    <a:pt x="280" y="202"/>
                  </a:lnTo>
                  <a:lnTo>
                    <a:pt x="280" y="351"/>
                  </a:lnTo>
                  <a:lnTo>
                    <a:pt x="1" y="233"/>
                  </a:lnTo>
                  <a:lnTo>
                    <a:pt x="1" y="233"/>
                  </a:lnTo>
                  <a:cubicBezTo>
                    <a:pt x="79" y="295"/>
                    <a:pt x="187" y="342"/>
                    <a:pt x="311" y="388"/>
                  </a:cubicBezTo>
                  <a:lnTo>
                    <a:pt x="342" y="419"/>
                  </a:lnTo>
                  <a:lnTo>
                    <a:pt x="342" y="373"/>
                  </a:lnTo>
                  <a:cubicBezTo>
                    <a:pt x="342" y="311"/>
                    <a:pt x="311" y="264"/>
                    <a:pt x="311" y="202"/>
                  </a:cubicBezTo>
                  <a:cubicBezTo>
                    <a:pt x="296" y="155"/>
                    <a:pt x="296" y="140"/>
                    <a:pt x="296" y="109"/>
                  </a:cubicBezTo>
                  <a:cubicBezTo>
                    <a:pt x="296" y="62"/>
                    <a:pt x="280" y="47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60"/>
            <p:cNvSpPr/>
            <p:nvPr/>
          </p:nvSpPr>
          <p:spPr>
            <a:xfrm>
              <a:off x="5183775" y="3480175"/>
              <a:ext cx="5850" cy="8175"/>
            </a:xfrm>
            <a:custGeom>
              <a:avLst/>
              <a:gdLst/>
              <a:ahLst/>
              <a:cxnLst/>
              <a:rect l="l" t="t" r="r" b="b"/>
              <a:pathLst>
                <a:path w="234" h="327" extrusionOk="0">
                  <a:moveTo>
                    <a:pt x="0" y="1"/>
                  </a:moveTo>
                  <a:cubicBezTo>
                    <a:pt x="16" y="63"/>
                    <a:pt x="63" y="109"/>
                    <a:pt x="94" y="171"/>
                  </a:cubicBezTo>
                  <a:cubicBezTo>
                    <a:pt x="140" y="234"/>
                    <a:pt x="171" y="296"/>
                    <a:pt x="233" y="327"/>
                  </a:cubicBezTo>
                  <a:cubicBezTo>
                    <a:pt x="218" y="265"/>
                    <a:pt x="171" y="218"/>
                    <a:pt x="140" y="156"/>
                  </a:cubicBezTo>
                  <a:cubicBezTo>
                    <a:pt x="94" y="94"/>
                    <a:pt x="63" y="3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60"/>
            <p:cNvSpPr/>
            <p:nvPr/>
          </p:nvSpPr>
          <p:spPr>
            <a:xfrm>
              <a:off x="5276450" y="3534475"/>
              <a:ext cx="8550" cy="8150"/>
            </a:xfrm>
            <a:custGeom>
              <a:avLst/>
              <a:gdLst/>
              <a:ahLst/>
              <a:cxnLst/>
              <a:rect l="l" t="t" r="r" b="b"/>
              <a:pathLst>
                <a:path w="342" h="326" extrusionOk="0">
                  <a:moveTo>
                    <a:pt x="341" y="0"/>
                  </a:moveTo>
                  <a:cubicBezTo>
                    <a:pt x="332" y="10"/>
                    <a:pt x="316" y="31"/>
                    <a:pt x="306" y="50"/>
                  </a:cubicBezTo>
                  <a:lnTo>
                    <a:pt x="306" y="50"/>
                  </a:lnTo>
                  <a:cubicBezTo>
                    <a:pt x="319" y="35"/>
                    <a:pt x="333" y="18"/>
                    <a:pt x="341" y="0"/>
                  </a:cubicBezTo>
                  <a:close/>
                  <a:moveTo>
                    <a:pt x="0" y="31"/>
                  </a:moveTo>
                  <a:lnTo>
                    <a:pt x="0" y="31"/>
                  </a:lnTo>
                  <a:cubicBezTo>
                    <a:pt x="31" y="140"/>
                    <a:pt x="78" y="233"/>
                    <a:pt x="109" y="295"/>
                  </a:cubicBezTo>
                  <a:lnTo>
                    <a:pt x="114" y="304"/>
                  </a:lnTo>
                  <a:lnTo>
                    <a:pt x="114" y="304"/>
                  </a:lnTo>
                  <a:cubicBezTo>
                    <a:pt x="112" y="306"/>
                    <a:pt x="110" y="308"/>
                    <a:pt x="109" y="310"/>
                  </a:cubicBezTo>
                  <a:lnTo>
                    <a:pt x="117" y="310"/>
                  </a:lnTo>
                  <a:lnTo>
                    <a:pt x="124" y="326"/>
                  </a:lnTo>
                  <a:lnTo>
                    <a:pt x="140" y="310"/>
                  </a:lnTo>
                  <a:lnTo>
                    <a:pt x="155" y="310"/>
                  </a:lnTo>
                  <a:cubicBezTo>
                    <a:pt x="153" y="307"/>
                    <a:pt x="150" y="304"/>
                    <a:pt x="147" y="300"/>
                  </a:cubicBezTo>
                  <a:lnTo>
                    <a:pt x="147" y="300"/>
                  </a:lnTo>
                  <a:cubicBezTo>
                    <a:pt x="188" y="245"/>
                    <a:pt x="205" y="214"/>
                    <a:pt x="248" y="155"/>
                  </a:cubicBezTo>
                  <a:cubicBezTo>
                    <a:pt x="264" y="140"/>
                    <a:pt x="279" y="93"/>
                    <a:pt x="295" y="78"/>
                  </a:cubicBezTo>
                  <a:cubicBezTo>
                    <a:pt x="295" y="72"/>
                    <a:pt x="299" y="62"/>
                    <a:pt x="306" y="50"/>
                  </a:cubicBezTo>
                  <a:lnTo>
                    <a:pt x="306" y="50"/>
                  </a:lnTo>
                  <a:cubicBezTo>
                    <a:pt x="296" y="61"/>
                    <a:pt x="286" y="71"/>
                    <a:pt x="279" y="78"/>
                  </a:cubicBezTo>
                  <a:cubicBezTo>
                    <a:pt x="264" y="93"/>
                    <a:pt x="248" y="140"/>
                    <a:pt x="233" y="155"/>
                  </a:cubicBezTo>
                  <a:cubicBezTo>
                    <a:pt x="195" y="206"/>
                    <a:pt x="167" y="236"/>
                    <a:pt x="132" y="280"/>
                  </a:cubicBezTo>
                  <a:lnTo>
                    <a:pt x="132" y="280"/>
                  </a:lnTo>
                  <a:cubicBezTo>
                    <a:pt x="81" y="209"/>
                    <a:pt x="41" y="126"/>
                    <a:pt x="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60"/>
            <p:cNvSpPr/>
            <p:nvPr/>
          </p:nvSpPr>
          <p:spPr>
            <a:xfrm>
              <a:off x="5278775" y="3532150"/>
              <a:ext cx="1950" cy="10475"/>
            </a:xfrm>
            <a:custGeom>
              <a:avLst/>
              <a:gdLst/>
              <a:ahLst/>
              <a:cxnLst/>
              <a:rect l="l" t="t" r="r" b="b"/>
              <a:pathLst>
                <a:path w="78" h="419" extrusionOk="0">
                  <a:moveTo>
                    <a:pt x="62" y="0"/>
                  </a:moveTo>
                  <a:cubicBezTo>
                    <a:pt x="31" y="78"/>
                    <a:pt x="31" y="124"/>
                    <a:pt x="16" y="202"/>
                  </a:cubicBezTo>
                  <a:cubicBezTo>
                    <a:pt x="0" y="279"/>
                    <a:pt x="16" y="341"/>
                    <a:pt x="16" y="419"/>
                  </a:cubicBezTo>
                  <a:cubicBezTo>
                    <a:pt x="31" y="341"/>
                    <a:pt x="62" y="279"/>
                    <a:pt x="62" y="202"/>
                  </a:cubicBezTo>
                  <a:cubicBezTo>
                    <a:pt x="78" y="124"/>
                    <a:pt x="62" y="78"/>
                    <a:pt x="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60"/>
            <p:cNvSpPr/>
            <p:nvPr/>
          </p:nvSpPr>
          <p:spPr>
            <a:xfrm>
              <a:off x="5189600" y="3579825"/>
              <a:ext cx="90750" cy="75250"/>
            </a:xfrm>
            <a:custGeom>
              <a:avLst/>
              <a:gdLst/>
              <a:ahLst/>
              <a:cxnLst/>
              <a:rect l="l" t="t" r="r" b="b"/>
              <a:pathLst>
                <a:path w="3630" h="3010" extrusionOk="0">
                  <a:moveTo>
                    <a:pt x="0" y="1"/>
                  </a:moveTo>
                  <a:lnTo>
                    <a:pt x="372" y="3010"/>
                  </a:lnTo>
                  <a:lnTo>
                    <a:pt x="3257" y="3010"/>
                  </a:lnTo>
                  <a:lnTo>
                    <a:pt x="3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60"/>
            <p:cNvSpPr/>
            <p:nvPr/>
          </p:nvSpPr>
          <p:spPr>
            <a:xfrm>
              <a:off x="5189600" y="3579825"/>
              <a:ext cx="90750" cy="17100"/>
            </a:xfrm>
            <a:custGeom>
              <a:avLst/>
              <a:gdLst/>
              <a:ahLst/>
              <a:cxnLst/>
              <a:rect l="l" t="t" r="r" b="b"/>
              <a:pathLst>
                <a:path w="3630" h="684" extrusionOk="0">
                  <a:moveTo>
                    <a:pt x="0" y="1"/>
                  </a:moveTo>
                  <a:lnTo>
                    <a:pt x="93" y="683"/>
                  </a:lnTo>
                  <a:lnTo>
                    <a:pt x="3552" y="513"/>
                  </a:lnTo>
                  <a:lnTo>
                    <a:pt x="3629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60"/>
            <p:cNvSpPr/>
            <p:nvPr/>
          </p:nvSpPr>
          <p:spPr>
            <a:xfrm>
              <a:off x="5184150" y="3570150"/>
              <a:ext cx="102000" cy="13575"/>
            </a:xfrm>
            <a:custGeom>
              <a:avLst/>
              <a:gdLst/>
              <a:ahLst/>
              <a:cxnLst/>
              <a:rect l="l" t="t" r="r" b="b"/>
              <a:pathLst>
                <a:path w="4080" h="543" extrusionOk="0">
                  <a:moveTo>
                    <a:pt x="1" y="0"/>
                  </a:moveTo>
                  <a:lnTo>
                    <a:pt x="1" y="543"/>
                  </a:lnTo>
                  <a:lnTo>
                    <a:pt x="4080" y="543"/>
                  </a:lnTo>
                  <a:lnTo>
                    <a:pt x="40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43"/>
          <p:cNvSpPr txBox="1">
            <a:spLocks noGrp="1"/>
          </p:cNvSpPr>
          <p:nvPr>
            <p:ph type="subTitle" idx="1"/>
          </p:nvPr>
        </p:nvSpPr>
        <p:spPr>
          <a:xfrm>
            <a:off x="715075" y="1691831"/>
            <a:ext cx="4072150" cy="2002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Popular Tools Overview: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Highlighting features, strengths, and areas of application for tools like Commix, Burp Suite and OWASP ZAP.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Tool Landscape: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Mentioning other tools or utilities that might be relevant.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1669" name="Google Shape;1669;p43"/>
          <p:cNvSpPr txBox="1">
            <a:spLocks noGrp="1"/>
          </p:cNvSpPr>
          <p:nvPr>
            <p:ph type="title"/>
          </p:nvPr>
        </p:nvSpPr>
        <p:spPr>
          <a:xfrm>
            <a:off x="582094" y="576810"/>
            <a:ext cx="3907700" cy="11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 Tools Used - Introduction</a:t>
            </a:r>
          </a:p>
        </p:txBody>
      </p:sp>
      <p:pic>
        <p:nvPicPr>
          <p:cNvPr id="1670" name="Google Shape;1670;p43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7486" r="17486"/>
          <a:stretch/>
        </p:blipFill>
        <p:spPr>
          <a:xfrm>
            <a:off x="4855505" y="750900"/>
            <a:ext cx="3573420" cy="3434511"/>
          </a:xfrm>
          <a:prstGeom prst="ellipse">
            <a:avLst/>
          </a:prstGeom>
        </p:spPr>
      </p:pic>
      <p:grpSp>
        <p:nvGrpSpPr>
          <p:cNvPr id="1671" name="Google Shape;1671;p43"/>
          <p:cNvGrpSpPr/>
          <p:nvPr/>
        </p:nvGrpSpPr>
        <p:grpSpPr>
          <a:xfrm>
            <a:off x="2385560" y="3663617"/>
            <a:ext cx="300770" cy="54726"/>
            <a:chOff x="4770650" y="685575"/>
            <a:chExt cx="158250" cy="28800"/>
          </a:xfrm>
        </p:grpSpPr>
        <p:sp>
          <p:nvSpPr>
            <p:cNvPr id="1672" name="Google Shape;1672;p4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43"/>
          <p:cNvGrpSpPr/>
          <p:nvPr/>
        </p:nvGrpSpPr>
        <p:grpSpPr>
          <a:xfrm flipH="1">
            <a:off x="-1364772" y="4185412"/>
            <a:ext cx="4563990" cy="1409125"/>
            <a:chOff x="5092229" y="-180802"/>
            <a:chExt cx="5253816" cy="1622108"/>
          </a:xfrm>
        </p:grpSpPr>
        <p:sp>
          <p:nvSpPr>
            <p:cNvPr id="1676" name="Google Shape;1676;p4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43"/>
          <p:cNvGrpSpPr/>
          <p:nvPr/>
        </p:nvGrpSpPr>
        <p:grpSpPr>
          <a:xfrm flipH="1">
            <a:off x="-1713671" y="287757"/>
            <a:ext cx="5053091" cy="435777"/>
            <a:chOff x="5896679" y="4472082"/>
            <a:chExt cx="5053091" cy="435777"/>
          </a:xfrm>
        </p:grpSpPr>
        <p:grpSp>
          <p:nvGrpSpPr>
            <p:cNvPr id="1687" name="Google Shape;1687;p4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688" name="Google Shape;1688;p4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0" name="Google Shape;1690;p4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691" name="Google Shape;1691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3" name="Google Shape;1693;p4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694" name="Google Shape;1694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596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43"/>
          <p:cNvSpPr txBox="1">
            <a:spLocks noGrp="1"/>
          </p:cNvSpPr>
          <p:nvPr>
            <p:ph type="subTitle" idx="1"/>
          </p:nvPr>
        </p:nvSpPr>
        <p:spPr>
          <a:xfrm>
            <a:off x="505488" y="1022765"/>
            <a:ext cx="7032261" cy="3504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Commix - A Tool Overview: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Automated Detection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Custom Payloads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Interactive Shell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Support for Various Platforms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Usage Example: commix -u "http://target.com/page?param1=value1&amp;param2=value2" –all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OWASP ZAP - A Tool Overview: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Active and Passive Scanning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Automated Attack Modes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Interactive Proxy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Scripting Support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Usage Example: Configure ZAP as a proxy, initiate an active scan.</a:t>
            </a:r>
            <a:endParaRPr lang="en-GB" b="1" dirty="0"/>
          </a:p>
        </p:txBody>
      </p:sp>
      <p:sp>
        <p:nvSpPr>
          <p:cNvPr id="1669" name="Google Shape;1669;p43"/>
          <p:cNvSpPr txBox="1">
            <a:spLocks noGrp="1"/>
          </p:cNvSpPr>
          <p:nvPr>
            <p:ph type="title"/>
          </p:nvPr>
        </p:nvSpPr>
        <p:spPr>
          <a:xfrm>
            <a:off x="2976310" y="500064"/>
            <a:ext cx="3863969" cy="609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Tools Used - Usage</a:t>
            </a:r>
          </a:p>
        </p:txBody>
      </p:sp>
      <p:grpSp>
        <p:nvGrpSpPr>
          <p:cNvPr id="1671" name="Google Shape;1671;p43"/>
          <p:cNvGrpSpPr/>
          <p:nvPr/>
        </p:nvGrpSpPr>
        <p:grpSpPr>
          <a:xfrm>
            <a:off x="4171105" y="4452108"/>
            <a:ext cx="300770" cy="54726"/>
            <a:chOff x="4770650" y="685575"/>
            <a:chExt cx="158250" cy="28800"/>
          </a:xfrm>
        </p:grpSpPr>
        <p:sp>
          <p:nvSpPr>
            <p:cNvPr id="1672" name="Google Shape;1672;p4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43"/>
          <p:cNvGrpSpPr/>
          <p:nvPr/>
        </p:nvGrpSpPr>
        <p:grpSpPr>
          <a:xfrm flipH="1">
            <a:off x="4918160" y="4260320"/>
            <a:ext cx="4563990" cy="1409125"/>
            <a:chOff x="5092229" y="-180802"/>
            <a:chExt cx="5253816" cy="1622108"/>
          </a:xfrm>
        </p:grpSpPr>
        <p:sp>
          <p:nvSpPr>
            <p:cNvPr id="1676" name="Google Shape;1676;p4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43"/>
          <p:cNvGrpSpPr/>
          <p:nvPr/>
        </p:nvGrpSpPr>
        <p:grpSpPr>
          <a:xfrm flipH="1">
            <a:off x="-1713671" y="287757"/>
            <a:ext cx="5053091" cy="435777"/>
            <a:chOff x="5896679" y="4472082"/>
            <a:chExt cx="5053091" cy="435777"/>
          </a:xfrm>
        </p:grpSpPr>
        <p:grpSp>
          <p:nvGrpSpPr>
            <p:cNvPr id="1687" name="Google Shape;1687;p4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688" name="Google Shape;1688;p4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0" name="Google Shape;1690;p4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691" name="Google Shape;1691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3" name="Google Shape;1693;p4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694" name="Google Shape;1694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65EF004-3B48-BB86-9A89-CCA356D2B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05" y="956170"/>
            <a:ext cx="2466975" cy="184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9911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43"/>
          <p:cNvSpPr txBox="1">
            <a:spLocks noGrp="1"/>
          </p:cNvSpPr>
          <p:nvPr>
            <p:ph type="subTitle" idx="1"/>
          </p:nvPr>
        </p:nvSpPr>
        <p:spPr>
          <a:xfrm>
            <a:off x="505488" y="1022765"/>
            <a:ext cx="7144005" cy="1548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/>
              <a:t>Metasploit - A Tool Overview: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Exploit Modules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Post-Exploitation Modules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Community-Driven Exploits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Payload Customization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Usage Example: </a:t>
            </a:r>
            <a:r>
              <a:rPr lang="en-GB" dirty="0" err="1"/>
              <a:t>msfconsole</a:t>
            </a:r>
            <a:r>
              <a:rPr lang="en-GB" dirty="0"/>
              <a:t>, select an exploit module, set target IP, exploit.</a:t>
            </a:r>
            <a:endParaRPr lang="en-GB" sz="1800" b="1" dirty="0"/>
          </a:p>
        </p:txBody>
      </p:sp>
      <p:sp>
        <p:nvSpPr>
          <p:cNvPr id="1669" name="Google Shape;1669;p43"/>
          <p:cNvSpPr txBox="1">
            <a:spLocks noGrp="1"/>
          </p:cNvSpPr>
          <p:nvPr>
            <p:ph type="title"/>
          </p:nvPr>
        </p:nvSpPr>
        <p:spPr>
          <a:xfrm>
            <a:off x="2976310" y="500064"/>
            <a:ext cx="3863969" cy="609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Tools Used - Usage</a:t>
            </a:r>
          </a:p>
        </p:txBody>
      </p:sp>
      <p:grpSp>
        <p:nvGrpSpPr>
          <p:cNvPr id="1671" name="Google Shape;1671;p43"/>
          <p:cNvGrpSpPr/>
          <p:nvPr/>
        </p:nvGrpSpPr>
        <p:grpSpPr>
          <a:xfrm>
            <a:off x="4171105" y="4452108"/>
            <a:ext cx="300770" cy="54726"/>
            <a:chOff x="4770650" y="685575"/>
            <a:chExt cx="158250" cy="28800"/>
          </a:xfrm>
        </p:grpSpPr>
        <p:sp>
          <p:nvSpPr>
            <p:cNvPr id="1672" name="Google Shape;1672;p4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43"/>
          <p:cNvGrpSpPr/>
          <p:nvPr/>
        </p:nvGrpSpPr>
        <p:grpSpPr>
          <a:xfrm flipH="1">
            <a:off x="4918160" y="4260320"/>
            <a:ext cx="4563990" cy="1409125"/>
            <a:chOff x="5092229" y="-180802"/>
            <a:chExt cx="5253816" cy="1622108"/>
          </a:xfrm>
        </p:grpSpPr>
        <p:sp>
          <p:nvSpPr>
            <p:cNvPr id="1676" name="Google Shape;1676;p4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43"/>
          <p:cNvGrpSpPr/>
          <p:nvPr/>
        </p:nvGrpSpPr>
        <p:grpSpPr>
          <a:xfrm flipH="1">
            <a:off x="-1713671" y="287757"/>
            <a:ext cx="5053091" cy="435777"/>
            <a:chOff x="5896679" y="4472082"/>
            <a:chExt cx="5053091" cy="435777"/>
          </a:xfrm>
        </p:grpSpPr>
        <p:grpSp>
          <p:nvGrpSpPr>
            <p:cNvPr id="1687" name="Google Shape;1687;p4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688" name="Google Shape;1688;p4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0" name="Google Shape;1690;p4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691" name="Google Shape;1691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3" name="Google Shape;1693;p4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694" name="Google Shape;1694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239BC3F-9D8D-ACD6-C0F5-3579B77EC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6" t="9726" r="-1075" b="4062"/>
          <a:stretch/>
        </p:blipFill>
        <p:spPr>
          <a:xfrm>
            <a:off x="2670314" y="2738397"/>
            <a:ext cx="3247613" cy="1577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525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7"/>
          <p:cNvSpPr/>
          <p:nvPr/>
        </p:nvSpPr>
        <p:spPr>
          <a:xfrm rot="867070">
            <a:off x="84868" y="313652"/>
            <a:ext cx="4896751" cy="4292248"/>
          </a:xfrm>
          <a:custGeom>
            <a:avLst/>
            <a:gdLst/>
            <a:ahLst/>
            <a:cxnLst/>
            <a:rect l="l" t="t" r="r" b="b"/>
            <a:pathLst>
              <a:path w="21945" h="19665" extrusionOk="0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7"/>
          <p:cNvSpPr txBox="1">
            <a:spLocks noGrp="1"/>
          </p:cNvSpPr>
          <p:nvPr>
            <p:ph type="title"/>
          </p:nvPr>
        </p:nvSpPr>
        <p:spPr>
          <a:xfrm>
            <a:off x="5193300" y="1272421"/>
            <a:ext cx="3154963" cy="6028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Patching &amp; Mitigation </a:t>
            </a:r>
            <a:endParaRPr sz="3600" dirty="0"/>
          </a:p>
        </p:txBody>
      </p:sp>
      <p:grpSp>
        <p:nvGrpSpPr>
          <p:cNvPr id="1046" name="Google Shape;1046;p37"/>
          <p:cNvGrpSpPr/>
          <p:nvPr/>
        </p:nvGrpSpPr>
        <p:grpSpPr>
          <a:xfrm>
            <a:off x="720129" y="534980"/>
            <a:ext cx="3940460" cy="4073614"/>
            <a:chOff x="720129" y="534980"/>
            <a:chExt cx="3940460" cy="4073614"/>
          </a:xfrm>
        </p:grpSpPr>
        <p:sp>
          <p:nvSpPr>
            <p:cNvPr id="1047" name="Google Shape;1047;p37"/>
            <p:cNvSpPr/>
            <p:nvPr/>
          </p:nvSpPr>
          <p:spPr>
            <a:xfrm>
              <a:off x="826831" y="839894"/>
              <a:ext cx="425556" cy="432527"/>
            </a:xfrm>
            <a:custGeom>
              <a:avLst/>
              <a:gdLst/>
              <a:ahLst/>
              <a:cxnLst/>
              <a:rect l="l" t="t" r="r" b="b"/>
              <a:pathLst>
                <a:path w="4762" h="4840" extrusionOk="0">
                  <a:moveTo>
                    <a:pt x="2386" y="1333"/>
                  </a:moveTo>
                  <a:cubicBezTo>
                    <a:pt x="2559" y="1333"/>
                    <a:pt x="2735" y="1374"/>
                    <a:pt x="2901" y="1459"/>
                  </a:cubicBezTo>
                  <a:cubicBezTo>
                    <a:pt x="3444" y="1754"/>
                    <a:pt x="3630" y="2405"/>
                    <a:pt x="3351" y="2948"/>
                  </a:cubicBezTo>
                  <a:cubicBezTo>
                    <a:pt x="3148" y="3321"/>
                    <a:pt x="2776" y="3533"/>
                    <a:pt x="2382" y="3533"/>
                  </a:cubicBezTo>
                  <a:cubicBezTo>
                    <a:pt x="2204" y="3533"/>
                    <a:pt x="2020" y="3490"/>
                    <a:pt x="1846" y="3398"/>
                  </a:cubicBezTo>
                  <a:cubicBezTo>
                    <a:pt x="1303" y="3103"/>
                    <a:pt x="1117" y="2452"/>
                    <a:pt x="1412" y="1909"/>
                  </a:cubicBezTo>
                  <a:cubicBezTo>
                    <a:pt x="1617" y="1542"/>
                    <a:pt x="1993" y="1333"/>
                    <a:pt x="2386" y="1333"/>
                  </a:cubicBezTo>
                  <a:close/>
                  <a:moveTo>
                    <a:pt x="2901" y="1"/>
                  </a:moveTo>
                  <a:lnTo>
                    <a:pt x="2715" y="373"/>
                  </a:lnTo>
                  <a:cubicBezTo>
                    <a:pt x="2653" y="466"/>
                    <a:pt x="2529" y="544"/>
                    <a:pt x="2420" y="544"/>
                  </a:cubicBezTo>
                  <a:lnTo>
                    <a:pt x="2218" y="544"/>
                  </a:lnTo>
                  <a:cubicBezTo>
                    <a:pt x="2205" y="546"/>
                    <a:pt x="2191" y="547"/>
                    <a:pt x="2178" y="547"/>
                  </a:cubicBezTo>
                  <a:cubicBezTo>
                    <a:pt x="2080" y="547"/>
                    <a:pt x="1976" y="498"/>
                    <a:pt x="1908" y="389"/>
                  </a:cubicBezTo>
                  <a:lnTo>
                    <a:pt x="1691" y="48"/>
                  </a:lnTo>
                  <a:lnTo>
                    <a:pt x="559" y="745"/>
                  </a:lnTo>
                  <a:lnTo>
                    <a:pt x="776" y="1133"/>
                  </a:lnTo>
                  <a:cubicBezTo>
                    <a:pt x="822" y="1226"/>
                    <a:pt x="822" y="1366"/>
                    <a:pt x="776" y="1459"/>
                  </a:cubicBezTo>
                  <a:lnTo>
                    <a:pt x="714" y="1536"/>
                  </a:lnTo>
                  <a:cubicBezTo>
                    <a:pt x="698" y="1567"/>
                    <a:pt x="667" y="1598"/>
                    <a:pt x="667" y="1630"/>
                  </a:cubicBezTo>
                  <a:cubicBezTo>
                    <a:pt x="621" y="1754"/>
                    <a:pt x="512" y="1800"/>
                    <a:pt x="404" y="1816"/>
                  </a:cubicBezTo>
                  <a:lnTo>
                    <a:pt x="0" y="1847"/>
                  </a:lnTo>
                  <a:lnTo>
                    <a:pt x="32" y="3180"/>
                  </a:lnTo>
                  <a:lnTo>
                    <a:pt x="435" y="3165"/>
                  </a:lnTo>
                  <a:cubicBezTo>
                    <a:pt x="559" y="3165"/>
                    <a:pt x="667" y="3211"/>
                    <a:pt x="729" y="3336"/>
                  </a:cubicBezTo>
                  <a:lnTo>
                    <a:pt x="854" y="3506"/>
                  </a:lnTo>
                  <a:cubicBezTo>
                    <a:pt x="931" y="3599"/>
                    <a:pt x="931" y="3739"/>
                    <a:pt x="869" y="3832"/>
                  </a:cubicBezTo>
                  <a:lnTo>
                    <a:pt x="667" y="4204"/>
                  </a:lnTo>
                  <a:lnTo>
                    <a:pt x="1862" y="4840"/>
                  </a:lnTo>
                  <a:lnTo>
                    <a:pt x="2048" y="4483"/>
                  </a:lnTo>
                  <a:cubicBezTo>
                    <a:pt x="2110" y="4375"/>
                    <a:pt x="2218" y="4297"/>
                    <a:pt x="2342" y="4297"/>
                  </a:cubicBezTo>
                  <a:lnTo>
                    <a:pt x="2529" y="4297"/>
                  </a:lnTo>
                  <a:cubicBezTo>
                    <a:pt x="2541" y="4296"/>
                    <a:pt x="2554" y="4295"/>
                    <a:pt x="2566" y="4295"/>
                  </a:cubicBezTo>
                  <a:cubicBezTo>
                    <a:pt x="2674" y="4295"/>
                    <a:pt x="2769" y="4355"/>
                    <a:pt x="2839" y="4452"/>
                  </a:cubicBezTo>
                  <a:lnTo>
                    <a:pt x="3056" y="4809"/>
                  </a:lnTo>
                  <a:lnTo>
                    <a:pt x="4204" y="4096"/>
                  </a:lnTo>
                  <a:lnTo>
                    <a:pt x="3986" y="3739"/>
                  </a:lnTo>
                  <a:cubicBezTo>
                    <a:pt x="3924" y="3646"/>
                    <a:pt x="3924" y="3506"/>
                    <a:pt x="3986" y="3413"/>
                  </a:cubicBezTo>
                  <a:lnTo>
                    <a:pt x="4048" y="3336"/>
                  </a:lnTo>
                  <a:cubicBezTo>
                    <a:pt x="4064" y="3305"/>
                    <a:pt x="4080" y="3274"/>
                    <a:pt x="4080" y="3242"/>
                  </a:cubicBezTo>
                  <a:cubicBezTo>
                    <a:pt x="4142" y="3118"/>
                    <a:pt x="4235" y="3072"/>
                    <a:pt x="4359" y="3041"/>
                  </a:cubicBezTo>
                  <a:lnTo>
                    <a:pt x="4762" y="3025"/>
                  </a:lnTo>
                  <a:lnTo>
                    <a:pt x="4731" y="1692"/>
                  </a:lnTo>
                  <a:lnTo>
                    <a:pt x="4312" y="1692"/>
                  </a:lnTo>
                  <a:cubicBezTo>
                    <a:pt x="4204" y="1692"/>
                    <a:pt x="4080" y="1630"/>
                    <a:pt x="4033" y="1521"/>
                  </a:cubicBezTo>
                  <a:lnTo>
                    <a:pt x="3909" y="1335"/>
                  </a:lnTo>
                  <a:cubicBezTo>
                    <a:pt x="3831" y="1242"/>
                    <a:pt x="3831" y="1102"/>
                    <a:pt x="3893" y="1009"/>
                  </a:cubicBezTo>
                  <a:lnTo>
                    <a:pt x="4080" y="637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1306363" y="1241857"/>
              <a:ext cx="296692" cy="298122"/>
            </a:xfrm>
            <a:custGeom>
              <a:avLst/>
              <a:gdLst/>
              <a:ahLst/>
              <a:cxnLst/>
              <a:rect l="l" t="t" r="r" b="b"/>
              <a:pathLst>
                <a:path w="3320" h="3336" extrusionOk="0">
                  <a:moveTo>
                    <a:pt x="1660" y="869"/>
                  </a:moveTo>
                  <a:cubicBezTo>
                    <a:pt x="2095" y="869"/>
                    <a:pt x="2436" y="1226"/>
                    <a:pt x="2436" y="1645"/>
                  </a:cubicBezTo>
                  <a:cubicBezTo>
                    <a:pt x="2436" y="2079"/>
                    <a:pt x="2095" y="2420"/>
                    <a:pt x="1660" y="2420"/>
                  </a:cubicBezTo>
                  <a:cubicBezTo>
                    <a:pt x="1242" y="2420"/>
                    <a:pt x="885" y="2079"/>
                    <a:pt x="885" y="1645"/>
                  </a:cubicBezTo>
                  <a:cubicBezTo>
                    <a:pt x="885" y="1226"/>
                    <a:pt x="1242" y="869"/>
                    <a:pt x="1660" y="869"/>
                  </a:cubicBezTo>
                  <a:close/>
                  <a:moveTo>
                    <a:pt x="1180" y="1"/>
                  </a:moveTo>
                  <a:lnTo>
                    <a:pt x="1180" y="295"/>
                  </a:lnTo>
                  <a:cubicBezTo>
                    <a:pt x="1180" y="373"/>
                    <a:pt x="1149" y="451"/>
                    <a:pt x="1071" y="482"/>
                  </a:cubicBezTo>
                  <a:cubicBezTo>
                    <a:pt x="1024" y="513"/>
                    <a:pt x="993" y="528"/>
                    <a:pt x="947" y="559"/>
                  </a:cubicBezTo>
                  <a:cubicBezTo>
                    <a:pt x="905" y="584"/>
                    <a:pt x="864" y="600"/>
                    <a:pt x="822" y="600"/>
                  </a:cubicBezTo>
                  <a:cubicBezTo>
                    <a:pt x="786" y="600"/>
                    <a:pt x="750" y="588"/>
                    <a:pt x="714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49" y="1381"/>
                  </a:lnTo>
                  <a:cubicBezTo>
                    <a:pt x="326" y="1412"/>
                    <a:pt x="373" y="1490"/>
                    <a:pt x="373" y="1598"/>
                  </a:cubicBezTo>
                  <a:lnTo>
                    <a:pt x="373" y="1676"/>
                  </a:lnTo>
                  <a:lnTo>
                    <a:pt x="373" y="1753"/>
                  </a:lnTo>
                  <a:cubicBezTo>
                    <a:pt x="373" y="1815"/>
                    <a:pt x="326" y="1908"/>
                    <a:pt x="249" y="1955"/>
                  </a:cubicBezTo>
                  <a:lnTo>
                    <a:pt x="1" y="2095"/>
                  </a:lnTo>
                  <a:lnTo>
                    <a:pt x="466" y="2917"/>
                  </a:lnTo>
                  <a:lnTo>
                    <a:pt x="714" y="2777"/>
                  </a:lnTo>
                  <a:cubicBezTo>
                    <a:pt x="753" y="2754"/>
                    <a:pt x="792" y="2742"/>
                    <a:pt x="831" y="2742"/>
                  </a:cubicBezTo>
                  <a:cubicBezTo>
                    <a:pt x="869" y="2742"/>
                    <a:pt x="908" y="2754"/>
                    <a:pt x="947" y="2777"/>
                  </a:cubicBezTo>
                  <a:cubicBezTo>
                    <a:pt x="993" y="2793"/>
                    <a:pt x="1024" y="2839"/>
                    <a:pt x="1071" y="2855"/>
                  </a:cubicBezTo>
                  <a:cubicBezTo>
                    <a:pt x="1149" y="2886"/>
                    <a:pt x="1180" y="2963"/>
                    <a:pt x="1180" y="3041"/>
                  </a:cubicBezTo>
                  <a:lnTo>
                    <a:pt x="1180" y="3335"/>
                  </a:lnTo>
                  <a:lnTo>
                    <a:pt x="2126" y="3335"/>
                  </a:lnTo>
                  <a:lnTo>
                    <a:pt x="2126" y="3041"/>
                  </a:lnTo>
                  <a:cubicBezTo>
                    <a:pt x="2126" y="2963"/>
                    <a:pt x="2172" y="2886"/>
                    <a:pt x="2250" y="2855"/>
                  </a:cubicBezTo>
                  <a:cubicBezTo>
                    <a:pt x="2281" y="2824"/>
                    <a:pt x="2327" y="2808"/>
                    <a:pt x="2358" y="2777"/>
                  </a:cubicBezTo>
                  <a:cubicBezTo>
                    <a:pt x="2400" y="2752"/>
                    <a:pt x="2441" y="2736"/>
                    <a:pt x="2483" y="2736"/>
                  </a:cubicBezTo>
                  <a:cubicBezTo>
                    <a:pt x="2519" y="2736"/>
                    <a:pt x="2555" y="2748"/>
                    <a:pt x="2591" y="2777"/>
                  </a:cubicBezTo>
                  <a:lnTo>
                    <a:pt x="2855" y="2917"/>
                  </a:lnTo>
                  <a:lnTo>
                    <a:pt x="3320" y="2095"/>
                  </a:lnTo>
                  <a:lnTo>
                    <a:pt x="3056" y="1955"/>
                  </a:lnTo>
                  <a:cubicBezTo>
                    <a:pt x="2979" y="1924"/>
                    <a:pt x="2948" y="1846"/>
                    <a:pt x="2948" y="1753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79" y="1412"/>
                    <a:pt x="3056" y="1381"/>
                  </a:cubicBezTo>
                  <a:lnTo>
                    <a:pt x="3320" y="1242"/>
                  </a:lnTo>
                  <a:lnTo>
                    <a:pt x="2855" y="435"/>
                  </a:lnTo>
                  <a:lnTo>
                    <a:pt x="2591" y="559"/>
                  </a:lnTo>
                  <a:cubicBezTo>
                    <a:pt x="2552" y="582"/>
                    <a:pt x="2513" y="594"/>
                    <a:pt x="2475" y="594"/>
                  </a:cubicBezTo>
                  <a:cubicBezTo>
                    <a:pt x="2436" y="594"/>
                    <a:pt x="2397" y="582"/>
                    <a:pt x="2358" y="559"/>
                  </a:cubicBezTo>
                  <a:cubicBezTo>
                    <a:pt x="2327" y="544"/>
                    <a:pt x="2281" y="513"/>
                    <a:pt x="2250" y="482"/>
                  </a:cubicBezTo>
                  <a:cubicBezTo>
                    <a:pt x="2172" y="451"/>
                    <a:pt x="2126" y="373"/>
                    <a:pt x="2126" y="295"/>
                  </a:cubicBezTo>
                  <a:lnTo>
                    <a:pt x="212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4254425" y="3072767"/>
              <a:ext cx="296692" cy="300892"/>
            </a:xfrm>
            <a:custGeom>
              <a:avLst/>
              <a:gdLst/>
              <a:ahLst/>
              <a:cxnLst/>
              <a:rect l="l" t="t" r="r" b="b"/>
              <a:pathLst>
                <a:path w="3320" h="3367" extrusionOk="0">
                  <a:moveTo>
                    <a:pt x="1676" y="916"/>
                  </a:moveTo>
                  <a:cubicBezTo>
                    <a:pt x="2094" y="916"/>
                    <a:pt x="2451" y="1257"/>
                    <a:pt x="2451" y="1691"/>
                  </a:cubicBezTo>
                  <a:cubicBezTo>
                    <a:pt x="2451" y="2126"/>
                    <a:pt x="2094" y="2467"/>
                    <a:pt x="1676" y="2467"/>
                  </a:cubicBezTo>
                  <a:cubicBezTo>
                    <a:pt x="1241" y="2467"/>
                    <a:pt x="900" y="2126"/>
                    <a:pt x="900" y="1691"/>
                  </a:cubicBezTo>
                  <a:cubicBezTo>
                    <a:pt x="916" y="1257"/>
                    <a:pt x="1241" y="916"/>
                    <a:pt x="1676" y="916"/>
                  </a:cubicBezTo>
                  <a:close/>
                  <a:moveTo>
                    <a:pt x="1195" y="1"/>
                  </a:moveTo>
                  <a:lnTo>
                    <a:pt x="1195" y="296"/>
                  </a:lnTo>
                  <a:cubicBezTo>
                    <a:pt x="1195" y="373"/>
                    <a:pt x="1148" y="451"/>
                    <a:pt x="1071" y="482"/>
                  </a:cubicBezTo>
                  <a:cubicBezTo>
                    <a:pt x="1040" y="513"/>
                    <a:pt x="993" y="528"/>
                    <a:pt x="962" y="559"/>
                  </a:cubicBezTo>
                  <a:cubicBezTo>
                    <a:pt x="921" y="584"/>
                    <a:pt x="879" y="600"/>
                    <a:pt x="838" y="600"/>
                  </a:cubicBezTo>
                  <a:cubicBezTo>
                    <a:pt x="802" y="600"/>
                    <a:pt x="766" y="588"/>
                    <a:pt x="730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64" y="1397"/>
                  </a:lnTo>
                  <a:cubicBezTo>
                    <a:pt x="342" y="1443"/>
                    <a:pt x="373" y="1521"/>
                    <a:pt x="373" y="1614"/>
                  </a:cubicBezTo>
                  <a:lnTo>
                    <a:pt x="373" y="1691"/>
                  </a:lnTo>
                  <a:lnTo>
                    <a:pt x="373" y="1769"/>
                  </a:lnTo>
                  <a:cubicBezTo>
                    <a:pt x="373" y="1847"/>
                    <a:pt x="342" y="1924"/>
                    <a:pt x="264" y="1986"/>
                  </a:cubicBezTo>
                  <a:lnTo>
                    <a:pt x="1" y="2141"/>
                  </a:lnTo>
                  <a:lnTo>
                    <a:pt x="466" y="2948"/>
                  </a:lnTo>
                  <a:lnTo>
                    <a:pt x="730" y="2793"/>
                  </a:lnTo>
                  <a:cubicBezTo>
                    <a:pt x="768" y="2777"/>
                    <a:pt x="811" y="2769"/>
                    <a:pt x="852" y="2769"/>
                  </a:cubicBezTo>
                  <a:cubicBezTo>
                    <a:pt x="892" y="2769"/>
                    <a:pt x="931" y="2777"/>
                    <a:pt x="962" y="2793"/>
                  </a:cubicBezTo>
                  <a:cubicBezTo>
                    <a:pt x="993" y="2824"/>
                    <a:pt x="1040" y="2855"/>
                    <a:pt x="1071" y="2870"/>
                  </a:cubicBezTo>
                  <a:cubicBezTo>
                    <a:pt x="1148" y="2917"/>
                    <a:pt x="1195" y="2994"/>
                    <a:pt x="1195" y="3072"/>
                  </a:cubicBezTo>
                  <a:lnTo>
                    <a:pt x="1195" y="3367"/>
                  </a:lnTo>
                  <a:lnTo>
                    <a:pt x="2141" y="3367"/>
                  </a:lnTo>
                  <a:lnTo>
                    <a:pt x="2141" y="3056"/>
                  </a:lnTo>
                  <a:cubicBezTo>
                    <a:pt x="2141" y="2979"/>
                    <a:pt x="2172" y="2901"/>
                    <a:pt x="2250" y="2855"/>
                  </a:cubicBezTo>
                  <a:cubicBezTo>
                    <a:pt x="2296" y="2839"/>
                    <a:pt x="2327" y="2808"/>
                    <a:pt x="2374" y="2777"/>
                  </a:cubicBezTo>
                  <a:cubicBezTo>
                    <a:pt x="2418" y="2759"/>
                    <a:pt x="2463" y="2741"/>
                    <a:pt x="2508" y="2741"/>
                  </a:cubicBezTo>
                  <a:cubicBezTo>
                    <a:pt x="2541" y="2741"/>
                    <a:pt x="2574" y="2751"/>
                    <a:pt x="2606" y="2777"/>
                  </a:cubicBezTo>
                  <a:lnTo>
                    <a:pt x="2854" y="2932"/>
                  </a:lnTo>
                  <a:lnTo>
                    <a:pt x="3320" y="2110"/>
                  </a:lnTo>
                  <a:lnTo>
                    <a:pt x="3072" y="1971"/>
                  </a:lnTo>
                  <a:cubicBezTo>
                    <a:pt x="2994" y="1924"/>
                    <a:pt x="2948" y="1847"/>
                    <a:pt x="2948" y="1754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94" y="1443"/>
                    <a:pt x="3072" y="1381"/>
                  </a:cubicBezTo>
                  <a:lnTo>
                    <a:pt x="3320" y="1242"/>
                  </a:lnTo>
                  <a:lnTo>
                    <a:pt x="2854" y="435"/>
                  </a:lnTo>
                  <a:lnTo>
                    <a:pt x="2606" y="559"/>
                  </a:lnTo>
                  <a:cubicBezTo>
                    <a:pt x="2568" y="583"/>
                    <a:pt x="2529" y="594"/>
                    <a:pt x="2490" y="594"/>
                  </a:cubicBezTo>
                  <a:cubicBezTo>
                    <a:pt x="2451" y="594"/>
                    <a:pt x="2412" y="583"/>
                    <a:pt x="2374" y="559"/>
                  </a:cubicBezTo>
                  <a:cubicBezTo>
                    <a:pt x="2327" y="544"/>
                    <a:pt x="2296" y="513"/>
                    <a:pt x="2250" y="482"/>
                  </a:cubicBezTo>
                  <a:cubicBezTo>
                    <a:pt x="2172" y="451"/>
                    <a:pt x="2141" y="373"/>
                    <a:pt x="2141" y="296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1147025" y="2417186"/>
              <a:ext cx="299462" cy="1495613"/>
            </a:xfrm>
            <a:custGeom>
              <a:avLst/>
              <a:gdLst/>
              <a:ahLst/>
              <a:cxnLst/>
              <a:rect l="l" t="t" r="r" b="b"/>
              <a:pathLst>
                <a:path w="3351" h="16736" extrusionOk="0">
                  <a:moveTo>
                    <a:pt x="0" y="1"/>
                  </a:moveTo>
                  <a:lnTo>
                    <a:pt x="0" y="3925"/>
                  </a:lnTo>
                  <a:lnTo>
                    <a:pt x="3242" y="8376"/>
                  </a:lnTo>
                  <a:lnTo>
                    <a:pt x="3242" y="16736"/>
                  </a:lnTo>
                  <a:lnTo>
                    <a:pt x="3350" y="16736"/>
                  </a:lnTo>
                  <a:lnTo>
                    <a:pt x="3350" y="8330"/>
                  </a:lnTo>
                  <a:lnTo>
                    <a:pt x="93" y="38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1119322" y="2361780"/>
              <a:ext cx="62377" cy="62466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09"/>
                  </a:moveTo>
                  <a:cubicBezTo>
                    <a:pt x="481" y="109"/>
                    <a:pt x="605" y="202"/>
                    <a:pt x="574" y="342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17" y="574"/>
                    <a:pt x="109" y="481"/>
                    <a:pt x="109" y="342"/>
                  </a:cubicBezTo>
                  <a:cubicBezTo>
                    <a:pt x="109" y="202"/>
                    <a:pt x="217" y="109"/>
                    <a:pt x="341" y="109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42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1070797" y="2620938"/>
              <a:ext cx="300803" cy="1291860"/>
            </a:xfrm>
            <a:custGeom>
              <a:avLst/>
              <a:gdLst/>
              <a:ahLst/>
              <a:cxnLst/>
              <a:rect l="l" t="t" r="r" b="b"/>
              <a:pathLst>
                <a:path w="3366" h="14456" extrusionOk="0">
                  <a:moveTo>
                    <a:pt x="0" y="1"/>
                  </a:moveTo>
                  <a:lnTo>
                    <a:pt x="0" y="2188"/>
                  </a:lnTo>
                  <a:lnTo>
                    <a:pt x="3257" y="6639"/>
                  </a:lnTo>
                  <a:lnTo>
                    <a:pt x="3257" y="14456"/>
                  </a:lnTo>
                  <a:lnTo>
                    <a:pt x="3366" y="14456"/>
                  </a:lnTo>
                  <a:lnTo>
                    <a:pt x="3366" y="6592"/>
                  </a:lnTo>
                  <a:lnTo>
                    <a:pt x="109" y="215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1044434" y="2564102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109"/>
                  </a:moveTo>
                  <a:cubicBezTo>
                    <a:pt x="481" y="109"/>
                    <a:pt x="590" y="234"/>
                    <a:pt x="590" y="342"/>
                  </a:cubicBezTo>
                  <a:cubicBezTo>
                    <a:pt x="590" y="482"/>
                    <a:pt x="481" y="575"/>
                    <a:pt x="357" y="575"/>
                  </a:cubicBezTo>
                  <a:cubicBezTo>
                    <a:pt x="233" y="575"/>
                    <a:pt x="125" y="482"/>
                    <a:pt x="125" y="342"/>
                  </a:cubicBezTo>
                  <a:cubicBezTo>
                    <a:pt x="125" y="234"/>
                    <a:pt x="218" y="109"/>
                    <a:pt x="357" y="109"/>
                  </a:cubicBezTo>
                  <a:close/>
                  <a:moveTo>
                    <a:pt x="357" y="1"/>
                  </a:moveTo>
                  <a:cubicBezTo>
                    <a:pt x="156" y="1"/>
                    <a:pt x="0" y="156"/>
                    <a:pt x="0" y="342"/>
                  </a:cubicBezTo>
                  <a:cubicBezTo>
                    <a:pt x="0" y="544"/>
                    <a:pt x="156" y="699"/>
                    <a:pt x="357" y="699"/>
                  </a:cubicBezTo>
                  <a:cubicBezTo>
                    <a:pt x="543" y="699"/>
                    <a:pt x="698" y="544"/>
                    <a:pt x="698" y="342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1508775" y="2719329"/>
              <a:ext cx="11171" cy="1192129"/>
            </a:xfrm>
            <a:custGeom>
              <a:avLst/>
              <a:gdLst/>
              <a:ahLst/>
              <a:cxnLst/>
              <a:rect l="l" t="t" r="r" b="b"/>
              <a:pathLst>
                <a:path w="125" h="13340" extrusionOk="0">
                  <a:moveTo>
                    <a:pt x="0" y="1"/>
                  </a:moveTo>
                  <a:lnTo>
                    <a:pt x="0" y="13339"/>
                  </a:lnTo>
                  <a:lnTo>
                    <a:pt x="124" y="1333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1482412" y="2662582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124"/>
                  </a:moveTo>
                  <a:cubicBezTo>
                    <a:pt x="497" y="124"/>
                    <a:pt x="590" y="217"/>
                    <a:pt x="590" y="357"/>
                  </a:cubicBezTo>
                  <a:cubicBezTo>
                    <a:pt x="590" y="481"/>
                    <a:pt x="497" y="589"/>
                    <a:pt x="357" y="589"/>
                  </a:cubicBezTo>
                  <a:cubicBezTo>
                    <a:pt x="218" y="589"/>
                    <a:pt x="125" y="481"/>
                    <a:pt x="125" y="357"/>
                  </a:cubicBezTo>
                  <a:cubicBezTo>
                    <a:pt x="125" y="217"/>
                    <a:pt x="218" y="124"/>
                    <a:pt x="357" y="124"/>
                  </a:cubicBezTo>
                  <a:close/>
                  <a:moveTo>
                    <a:pt x="357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578033" y="2146946"/>
              <a:ext cx="208042" cy="1760312"/>
            </a:xfrm>
            <a:custGeom>
              <a:avLst/>
              <a:gdLst/>
              <a:ahLst/>
              <a:cxnLst/>
              <a:rect l="l" t="t" r="r" b="b"/>
              <a:pathLst>
                <a:path w="2328" h="19698" extrusionOk="0">
                  <a:moveTo>
                    <a:pt x="2219" y="1"/>
                  </a:moveTo>
                  <a:lnTo>
                    <a:pt x="2219" y="8546"/>
                  </a:lnTo>
                  <a:lnTo>
                    <a:pt x="1" y="12687"/>
                  </a:lnTo>
                  <a:lnTo>
                    <a:pt x="1" y="12718"/>
                  </a:lnTo>
                  <a:lnTo>
                    <a:pt x="1" y="19698"/>
                  </a:lnTo>
                  <a:lnTo>
                    <a:pt x="125" y="19698"/>
                  </a:lnTo>
                  <a:lnTo>
                    <a:pt x="125" y="12734"/>
                  </a:lnTo>
                  <a:lnTo>
                    <a:pt x="2312" y="8577"/>
                  </a:lnTo>
                  <a:lnTo>
                    <a:pt x="2327" y="8562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749882" y="2088769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24"/>
                  </a:moveTo>
                  <a:cubicBezTo>
                    <a:pt x="482" y="124"/>
                    <a:pt x="575" y="217"/>
                    <a:pt x="575" y="357"/>
                  </a:cubicBezTo>
                  <a:cubicBezTo>
                    <a:pt x="575" y="496"/>
                    <a:pt x="482" y="589"/>
                    <a:pt x="342" y="589"/>
                  </a:cubicBezTo>
                  <a:cubicBezTo>
                    <a:pt x="218" y="589"/>
                    <a:pt x="109" y="496"/>
                    <a:pt x="109" y="357"/>
                  </a:cubicBezTo>
                  <a:cubicBezTo>
                    <a:pt x="109" y="217"/>
                    <a:pt x="218" y="124"/>
                    <a:pt x="342" y="124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1647380" y="2472681"/>
              <a:ext cx="242626" cy="1436006"/>
            </a:xfrm>
            <a:custGeom>
              <a:avLst/>
              <a:gdLst/>
              <a:ahLst/>
              <a:cxnLst/>
              <a:rect l="l" t="t" r="r" b="b"/>
              <a:pathLst>
                <a:path w="2715" h="16069" extrusionOk="0">
                  <a:moveTo>
                    <a:pt x="2606" y="0"/>
                  </a:moveTo>
                  <a:lnTo>
                    <a:pt x="2606" y="4901"/>
                  </a:lnTo>
                  <a:lnTo>
                    <a:pt x="0" y="9492"/>
                  </a:lnTo>
                  <a:lnTo>
                    <a:pt x="0" y="9508"/>
                  </a:lnTo>
                  <a:lnTo>
                    <a:pt x="0" y="16068"/>
                  </a:lnTo>
                  <a:lnTo>
                    <a:pt x="124" y="16068"/>
                  </a:lnTo>
                  <a:lnTo>
                    <a:pt x="124" y="9523"/>
                  </a:lnTo>
                  <a:lnTo>
                    <a:pt x="2714" y="4932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1853903" y="2414415"/>
              <a:ext cx="62377" cy="62466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25"/>
                  </a:moveTo>
                  <a:cubicBezTo>
                    <a:pt x="481" y="125"/>
                    <a:pt x="574" y="234"/>
                    <a:pt x="574" y="358"/>
                  </a:cubicBezTo>
                  <a:cubicBezTo>
                    <a:pt x="574" y="482"/>
                    <a:pt x="481" y="590"/>
                    <a:pt x="341" y="590"/>
                  </a:cubicBezTo>
                  <a:cubicBezTo>
                    <a:pt x="217" y="590"/>
                    <a:pt x="109" y="482"/>
                    <a:pt x="109" y="358"/>
                  </a:cubicBezTo>
                  <a:cubicBezTo>
                    <a:pt x="109" y="218"/>
                    <a:pt x="217" y="125"/>
                    <a:pt x="341" y="125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3984185" y="1345610"/>
              <a:ext cx="550310" cy="480605"/>
            </a:xfrm>
            <a:custGeom>
              <a:avLst/>
              <a:gdLst/>
              <a:ahLst/>
              <a:cxnLst/>
              <a:rect l="l" t="t" r="r" b="b"/>
              <a:pathLst>
                <a:path w="6158" h="5378" extrusionOk="0">
                  <a:moveTo>
                    <a:pt x="3076" y="1576"/>
                  </a:moveTo>
                  <a:cubicBezTo>
                    <a:pt x="3240" y="1576"/>
                    <a:pt x="3408" y="1614"/>
                    <a:pt x="3568" y="1694"/>
                  </a:cubicBezTo>
                  <a:cubicBezTo>
                    <a:pt x="4141" y="1957"/>
                    <a:pt x="4374" y="2624"/>
                    <a:pt x="4095" y="3182"/>
                  </a:cubicBezTo>
                  <a:cubicBezTo>
                    <a:pt x="3905" y="3584"/>
                    <a:pt x="3499" y="3817"/>
                    <a:pt x="3084" y="3818"/>
                  </a:cubicBezTo>
                  <a:lnTo>
                    <a:pt x="3084" y="3818"/>
                  </a:lnTo>
                  <a:cubicBezTo>
                    <a:pt x="2924" y="3818"/>
                    <a:pt x="2761" y="3783"/>
                    <a:pt x="2606" y="3710"/>
                  </a:cubicBezTo>
                  <a:lnTo>
                    <a:pt x="2606" y="3710"/>
                  </a:lnTo>
                  <a:cubicBezTo>
                    <a:pt x="2606" y="3710"/>
                    <a:pt x="2606" y="3710"/>
                    <a:pt x="2606" y="3710"/>
                  </a:cubicBezTo>
                  <a:cubicBezTo>
                    <a:pt x="2150" y="3475"/>
                    <a:pt x="1902" y="2968"/>
                    <a:pt x="1990" y="2490"/>
                  </a:cubicBezTo>
                  <a:lnTo>
                    <a:pt x="1990" y="2490"/>
                  </a:lnTo>
                  <a:cubicBezTo>
                    <a:pt x="2008" y="2399"/>
                    <a:pt x="2037" y="2309"/>
                    <a:pt x="2079" y="2221"/>
                  </a:cubicBezTo>
                  <a:lnTo>
                    <a:pt x="2079" y="2221"/>
                  </a:lnTo>
                  <a:cubicBezTo>
                    <a:pt x="2079" y="2221"/>
                    <a:pt x="2079" y="2221"/>
                    <a:pt x="2079" y="2221"/>
                  </a:cubicBezTo>
                  <a:cubicBezTo>
                    <a:pt x="2278" y="1811"/>
                    <a:pt x="2667" y="1576"/>
                    <a:pt x="3076" y="1576"/>
                  </a:cubicBezTo>
                  <a:close/>
                  <a:moveTo>
                    <a:pt x="3095" y="1427"/>
                  </a:moveTo>
                  <a:cubicBezTo>
                    <a:pt x="2619" y="1427"/>
                    <a:pt x="2162" y="1696"/>
                    <a:pt x="1939" y="2143"/>
                  </a:cubicBezTo>
                  <a:cubicBezTo>
                    <a:pt x="1939" y="2144"/>
                    <a:pt x="1938" y="2145"/>
                    <a:pt x="1938" y="2145"/>
                  </a:cubicBezTo>
                  <a:lnTo>
                    <a:pt x="1938" y="2145"/>
                  </a:lnTo>
                  <a:cubicBezTo>
                    <a:pt x="1852" y="2323"/>
                    <a:pt x="1811" y="2509"/>
                    <a:pt x="1812" y="2692"/>
                  </a:cubicBezTo>
                  <a:lnTo>
                    <a:pt x="1812" y="2692"/>
                  </a:lnTo>
                  <a:cubicBezTo>
                    <a:pt x="1811" y="3168"/>
                    <a:pt x="2081" y="3626"/>
                    <a:pt x="2528" y="3849"/>
                  </a:cubicBezTo>
                  <a:cubicBezTo>
                    <a:pt x="2706" y="3936"/>
                    <a:pt x="2894" y="3977"/>
                    <a:pt x="3078" y="3977"/>
                  </a:cubicBezTo>
                  <a:cubicBezTo>
                    <a:pt x="3554" y="3977"/>
                    <a:pt x="4011" y="3707"/>
                    <a:pt x="4234" y="3260"/>
                  </a:cubicBezTo>
                  <a:cubicBezTo>
                    <a:pt x="4545" y="2624"/>
                    <a:pt x="4265" y="1864"/>
                    <a:pt x="3645" y="1554"/>
                  </a:cubicBezTo>
                  <a:cubicBezTo>
                    <a:pt x="3472" y="1467"/>
                    <a:pt x="3286" y="1427"/>
                    <a:pt x="3102" y="1427"/>
                  </a:cubicBezTo>
                  <a:cubicBezTo>
                    <a:pt x="3101" y="1427"/>
                    <a:pt x="3100" y="1427"/>
                    <a:pt x="3098" y="1427"/>
                  </a:cubicBezTo>
                  <a:lnTo>
                    <a:pt x="3098" y="1427"/>
                  </a:lnTo>
                  <a:cubicBezTo>
                    <a:pt x="3097" y="1427"/>
                    <a:pt x="3096" y="1427"/>
                    <a:pt x="3095" y="1427"/>
                  </a:cubicBezTo>
                  <a:close/>
                  <a:moveTo>
                    <a:pt x="3078" y="1226"/>
                  </a:moveTo>
                  <a:cubicBezTo>
                    <a:pt x="3297" y="1226"/>
                    <a:pt x="3517" y="1276"/>
                    <a:pt x="3723" y="1383"/>
                  </a:cubicBezTo>
                  <a:cubicBezTo>
                    <a:pt x="4467" y="1725"/>
                    <a:pt x="4777" y="2609"/>
                    <a:pt x="4405" y="3338"/>
                  </a:cubicBezTo>
                  <a:cubicBezTo>
                    <a:pt x="4162" y="3868"/>
                    <a:pt x="3636" y="4178"/>
                    <a:pt x="3095" y="4178"/>
                  </a:cubicBezTo>
                  <a:cubicBezTo>
                    <a:pt x="2877" y="4178"/>
                    <a:pt x="2656" y="4127"/>
                    <a:pt x="2451" y="4020"/>
                  </a:cubicBezTo>
                  <a:cubicBezTo>
                    <a:pt x="1706" y="3663"/>
                    <a:pt x="1396" y="2779"/>
                    <a:pt x="1768" y="2066"/>
                  </a:cubicBezTo>
                  <a:cubicBezTo>
                    <a:pt x="2011" y="1536"/>
                    <a:pt x="2538" y="1226"/>
                    <a:pt x="3078" y="1226"/>
                  </a:cubicBezTo>
                  <a:close/>
                  <a:moveTo>
                    <a:pt x="3063" y="0"/>
                  </a:moveTo>
                  <a:cubicBezTo>
                    <a:pt x="2071" y="0"/>
                    <a:pt x="1121" y="560"/>
                    <a:pt x="667" y="1523"/>
                  </a:cubicBezTo>
                  <a:cubicBezTo>
                    <a:pt x="0" y="2857"/>
                    <a:pt x="574" y="4470"/>
                    <a:pt x="1908" y="5106"/>
                  </a:cubicBezTo>
                  <a:cubicBezTo>
                    <a:pt x="2286" y="5290"/>
                    <a:pt x="2687" y="5378"/>
                    <a:pt x="3082" y="5378"/>
                  </a:cubicBezTo>
                  <a:cubicBezTo>
                    <a:pt x="4078" y="5378"/>
                    <a:pt x="5035" y="4820"/>
                    <a:pt x="5491" y="3865"/>
                  </a:cubicBezTo>
                  <a:cubicBezTo>
                    <a:pt x="6158" y="2531"/>
                    <a:pt x="5584" y="934"/>
                    <a:pt x="4250" y="282"/>
                  </a:cubicBezTo>
                  <a:cubicBezTo>
                    <a:pt x="3868" y="91"/>
                    <a:pt x="3462" y="0"/>
                    <a:pt x="3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4093658" y="1774115"/>
              <a:ext cx="108221" cy="97140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280" y="0"/>
                  </a:moveTo>
                  <a:lnTo>
                    <a:pt x="1" y="683"/>
                  </a:lnTo>
                  <a:lnTo>
                    <a:pt x="838" y="1086"/>
                  </a:lnTo>
                  <a:lnTo>
                    <a:pt x="1210" y="45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3966134" y="1621659"/>
              <a:ext cx="90169" cy="104021"/>
            </a:xfrm>
            <a:custGeom>
              <a:avLst/>
              <a:gdLst/>
              <a:ahLst/>
              <a:cxnLst/>
              <a:rect l="l" t="t" r="r" b="b"/>
              <a:pathLst>
                <a:path w="1009" h="1164" extrusionOk="0">
                  <a:moveTo>
                    <a:pt x="668" y="0"/>
                  </a:moveTo>
                  <a:lnTo>
                    <a:pt x="1" y="295"/>
                  </a:lnTo>
                  <a:lnTo>
                    <a:pt x="311" y="1164"/>
                  </a:lnTo>
                  <a:lnTo>
                    <a:pt x="1009" y="9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3970334" y="1426217"/>
              <a:ext cx="97050" cy="106791"/>
            </a:xfrm>
            <a:custGeom>
              <a:avLst/>
              <a:gdLst/>
              <a:ahLst/>
              <a:cxnLst/>
              <a:rect l="l" t="t" r="r" b="b"/>
              <a:pathLst>
                <a:path w="1086" h="1195" extrusionOk="0">
                  <a:moveTo>
                    <a:pt x="419" y="1"/>
                  </a:moveTo>
                  <a:lnTo>
                    <a:pt x="0" y="823"/>
                  </a:lnTo>
                  <a:lnTo>
                    <a:pt x="652" y="1195"/>
                  </a:lnTo>
                  <a:lnTo>
                    <a:pt x="1086" y="26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4115820" y="1297353"/>
              <a:ext cx="104021" cy="91510"/>
            </a:xfrm>
            <a:custGeom>
              <a:avLst/>
              <a:gdLst/>
              <a:ahLst/>
              <a:cxnLst/>
              <a:rect l="l" t="t" r="r" b="b"/>
              <a:pathLst>
                <a:path w="1164" h="1024" extrusionOk="0">
                  <a:moveTo>
                    <a:pt x="885" y="0"/>
                  </a:moveTo>
                  <a:lnTo>
                    <a:pt x="1" y="310"/>
                  </a:lnTo>
                  <a:lnTo>
                    <a:pt x="202" y="1024"/>
                  </a:lnTo>
                  <a:lnTo>
                    <a:pt x="1164" y="68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4308491" y="1304234"/>
              <a:ext cx="108221" cy="97140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88" y="1"/>
                  </a:moveTo>
                  <a:lnTo>
                    <a:pt x="1" y="621"/>
                  </a:lnTo>
                  <a:lnTo>
                    <a:pt x="931" y="1086"/>
                  </a:lnTo>
                  <a:lnTo>
                    <a:pt x="1210" y="38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4454067" y="1448380"/>
              <a:ext cx="90169" cy="104021"/>
            </a:xfrm>
            <a:custGeom>
              <a:avLst/>
              <a:gdLst/>
              <a:ahLst/>
              <a:cxnLst/>
              <a:rect l="l" t="t" r="r" b="b"/>
              <a:pathLst>
                <a:path w="1009" h="1164" extrusionOk="0">
                  <a:moveTo>
                    <a:pt x="698" y="1"/>
                  </a:moveTo>
                  <a:lnTo>
                    <a:pt x="0" y="187"/>
                  </a:lnTo>
                  <a:lnTo>
                    <a:pt x="326" y="1164"/>
                  </a:lnTo>
                  <a:lnTo>
                    <a:pt x="1008" y="86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4441556" y="1642481"/>
              <a:ext cx="97140" cy="105361"/>
            </a:xfrm>
            <a:custGeom>
              <a:avLst/>
              <a:gdLst/>
              <a:ahLst/>
              <a:cxnLst/>
              <a:rect l="l" t="t" r="r" b="b"/>
              <a:pathLst>
                <a:path w="1087" h="1179" extrusionOk="0">
                  <a:moveTo>
                    <a:pt x="450" y="0"/>
                  </a:moveTo>
                  <a:lnTo>
                    <a:pt x="0" y="915"/>
                  </a:lnTo>
                  <a:lnTo>
                    <a:pt x="683" y="1179"/>
                  </a:lnTo>
                  <a:lnTo>
                    <a:pt x="1086" y="37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4289099" y="1786626"/>
              <a:ext cx="104021" cy="90169"/>
            </a:xfrm>
            <a:custGeom>
              <a:avLst/>
              <a:gdLst/>
              <a:ahLst/>
              <a:cxnLst/>
              <a:rect l="l" t="t" r="r" b="b"/>
              <a:pathLst>
                <a:path w="1164" h="1009" extrusionOk="0">
                  <a:moveTo>
                    <a:pt x="993" y="0"/>
                  </a:moveTo>
                  <a:lnTo>
                    <a:pt x="0" y="326"/>
                  </a:lnTo>
                  <a:lnTo>
                    <a:pt x="295" y="1008"/>
                  </a:lnTo>
                  <a:lnTo>
                    <a:pt x="1164" y="713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2936381" y="663398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3019490" y="1000751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2919670" y="881538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2923870" y="727651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3038882" y="625149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3191339" y="63069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3303671" y="744273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3295360" y="89673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3176147" y="1010402"/>
              <a:ext cx="80428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3415913" y="609153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3605814" y="128073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3390981" y="1056157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3384010" y="756784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3587762" y="541951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3887135" y="53498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4121361" y="740162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4128331" y="103953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3905187" y="127376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3711086" y="8551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826831" y="4171957"/>
              <a:ext cx="3728487" cy="436637"/>
            </a:xfrm>
            <a:custGeom>
              <a:avLst/>
              <a:gdLst/>
              <a:ahLst/>
              <a:cxnLst/>
              <a:rect l="l" t="t" r="r" b="b"/>
              <a:pathLst>
                <a:path w="41722" h="4886" extrusionOk="0">
                  <a:moveTo>
                    <a:pt x="20861" y="0"/>
                  </a:moveTo>
                  <a:cubicBezTo>
                    <a:pt x="9337" y="0"/>
                    <a:pt x="0" y="1086"/>
                    <a:pt x="0" y="2435"/>
                  </a:cubicBezTo>
                  <a:cubicBezTo>
                    <a:pt x="0" y="3784"/>
                    <a:pt x="9337" y="4886"/>
                    <a:pt x="20861" y="4886"/>
                  </a:cubicBezTo>
                  <a:cubicBezTo>
                    <a:pt x="32369" y="4886"/>
                    <a:pt x="41721" y="3784"/>
                    <a:pt x="41721" y="2435"/>
                  </a:cubicBezTo>
                  <a:cubicBezTo>
                    <a:pt x="41721" y="1086"/>
                    <a:pt x="32369" y="0"/>
                    <a:pt x="20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3442276" y="3479468"/>
              <a:ext cx="147005" cy="112779"/>
            </a:xfrm>
            <a:custGeom>
              <a:avLst/>
              <a:gdLst/>
              <a:ahLst/>
              <a:cxnLst/>
              <a:rect l="l" t="t" r="r" b="b"/>
              <a:pathLst>
                <a:path w="1645" h="1262" extrusionOk="0">
                  <a:moveTo>
                    <a:pt x="139" y="0"/>
                  </a:moveTo>
                  <a:cubicBezTo>
                    <a:pt x="71" y="0"/>
                    <a:pt x="59" y="50"/>
                    <a:pt x="47" y="149"/>
                  </a:cubicBezTo>
                  <a:cubicBezTo>
                    <a:pt x="0" y="522"/>
                    <a:pt x="248" y="847"/>
                    <a:pt x="527" y="1064"/>
                  </a:cubicBezTo>
                  <a:cubicBezTo>
                    <a:pt x="734" y="1228"/>
                    <a:pt x="995" y="1261"/>
                    <a:pt x="1261" y="1261"/>
                  </a:cubicBezTo>
                  <a:cubicBezTo>
                    <a:pt x="1373" y="1261"/>
                    <a:pt x="1487" y="1255"/>
                    <a:pt x="1598" y="1251"/>
                  </a:cubicBezTo>
                  <a:cubicBezTo>
                    <a:pt x="1613" y="1251"/>
                    <a:pt x="1613" y="1235"/>
                    <a:pt x="1644" y="1220"/>
                  </a:cubicBezTo>
                  <a:lnTo>
                    <a:pt x="1613" y="1220"/>
                  </a:lnTo>
                  <a:lnTo>
                    <a:pt x="1598" y="1188"/>
                  </a:lnTo>
                  <a:lnTo>
                    <a:pt x="1536" y="1157"/>
                  </a:lnTo>
                  <a:cubicBezTo>
                    <a:pt x="1396" y="1080"/>
                    <a:pt x="1256" y="971"/>
                    <a:pt x="1132" y="878"/>
                  </a:cubicBezTo>
                  <a:cubicBezTo>
                    <a:pt x="946" y="723"/>
                    <a:pt x="776" y="568"/>
                    <a:pt x="620" y="397"/>
                  </a:cubicBezTo>
                  <a:cubicBezTo>
                    <a:pt x="512" y="258"/>
                    <a:pt x="372" y="87"/>
                    <a:pt x="202" y="10"/>
                  </a:cubicBezTo>
                  <a:cubicBezTo>
                    <a:pt x="177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3464439" y="3507349"/>
              <a:ext cx="122073" cy="82573"/>
            </a:xfrm>
            <a:custGeom>
              <a:avLst/>
              <a:gdLst/>
              <a:ahLst/>
              <a:cxnLst/>
              <a:rect l="l" t="t" r="r" b="b"/>
              <a:pathLst>
                <a:path w="1366" h="924" extrusionOk="0">
                  <a:moveTo>
                    <a:pt x="101" y="0"/>
                  </a:moveTo>
                  <a:cubicBezTo>
                    <a:pt x="84" y="0"/>
                    <a:pt x="71" y="7"/>
                    <a:pt x="62" y="23"/>
                  </a:cubicBezTo>
                  <a:cubicBezTo>
                    <a:pt x="0" y="101"/>
                    <a:pt x="124" y="287"/>
                    <a:pt x="155" y="334"/>
                  </a:cubicBezTo>
                  <a:cubicBezTo>
                    <a:pt x="233" y="473"/>
                    <a:pt x="341" y="613"/>
                    <a:pt x="450" y="706"/>
                  </a:cubicBezTo>
                  <a:cubicBezTo>
                    <a:pt x="698" y="923"/>
                    <a:pt x="1055" y="923"/>
                    <a:pt x="1365" y="923"/>
                  </a:cubicBezTo>
                  <a:cubicBezTo>
                    <a:pt x="1055" y="908"/>
                    <a:pt x="698" y="908"/>
                    <a:pt x="466" y="690"/>
                  </a:cubicBezTo>
                  <a:cubicBezTo>
                    <a:pt x="372" y="582"/>
                    <a:pt x="279" y="473"/>
                    <a:pt x="202" y="334"/>
                  </a:cubicBezTo>
                  <a:cubicBezTo>
                    <a:pt x="171" y="303"/>
                    <a:pt x="78" y="117"/>
                    <a:pt x="93" y="70"/>
                  </a:cubicBezTo>
                  <a:cubicBezTo>
                    <a:pt x="104" y="52"/>
                    <a:pt x="118" y="45"/>
                    <a:pt x="133" y="45"/>
                  </a:cubicBezTo>
                  <a:cubicBezTo>
                    <a:pt x="186" y="45"/>
                    <a:pt x="259" y="127"/>
                    <a:pt x="295" y="163"/>
                  </a:cubicBezTo>
                  <a:cubicBezTo>
                    <a:pt x="466" y="349"/>
                    <a:pt x="590" y="551"/>
                    <a:pt x="822" y="690"/>
                  </a:cubicBezTo>
                  <a:cubicBezTo>
                    <a:pt x="977" y="768"/>
                    <a:pt x="1148" y="845"/>
                    <a:pt x="1350" y="876"/>
                  </a:cubicBezTo>
                  <a:lnTo>
                    <a:pt x="1288" y="845"/>
                  </a:lnTo>
                  <a:cubicBezTo>
                    <a:pt x="1039" y="783"/>
                    <a:pt x="776" y="644"/>
                    <a:pt x="590" y="473"/>
                  </a:cubicBezTo>
                  <a:cubicBezTo>
                    <a:pt x="535" y="418"/>
                    <a:pt x="22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3559791" y="3414231"/>
              <a:ext cx="66845" cy="199195"/>
            </a:xfrm>
            <a:custGeom>
              <a:avLst/>
              <a:gdLst/>
              <a:ahLst/>
              <a:cxnLst/>
              <a:rect l="l" t="t" r="r" b="b"/>
              <a:pathLst>
                <a:path w="748" h="2229" extrusionOk="0">
                  <a:moveTo>
                    <a:pt x="253" y="0"/>
                  </a:moveTo>
                  <a:cubicBezTo>
                    <a:pt x="0" y="0"/>
                    <a:pt x="84" y="657"/>
                    <a:pt x="127" y="802"/>
                  </a:cubicBezTo>
                  <a:cubicBezTo>
                    <a:pt x="174" y="1034"/>
                    <a:pt x="252" y="1221"/>
                    <a:pt x="314" y="1484"/>
                  </a:cubicBezTo>
                  <a:cubicBezTo>
                    <a:pt x="376" y="1732"/>
                    <a:pt x="407" y="1981"/>
                    <a:pt x="469" y="2213"/>
                  </a:cubicBezTo>
                  <a:lnTo>
                    <a:pt x="469" y="2229"/>
                  </a:lnTo>
                  <a:lnTo>
                    <a:pt x="484" y="2229"/>
                  </a:lnTo>
                  <a:lnTo>
                    <a:pt x="484" y="2198"/>
                  </a:lnTo>
                  <a:cubicBezTo>
                    <a:pt x="562" y="1763"/>
                    <a:pt x="748" y="1360"/>
                    <a:pt x="717" y="895"/>
                  </a:cubicBezTo>
                  <a:cubicBezTo>
                    <a:pt x="717" y="724"/>
                    <a:pt x="686" y="538"/>
                    <a:pt x="608" y="368"/>
                  </a:cubicBezTo>
                  <a:cubicBezTo>
                    <a:pt x="562" y="259"/>
                    <a:pt x="453" y="42"/>
                    <a:pt x="314" y="11"/>
                  </a:cubicBezTo>
                  <a:cubicBezTo>
                    <a:pt x="292" y="3"/>
                    <a:pt x="272" y="0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3584992" y="3453999"/>
              <a:ext cx="29222" cy="160053"/>
            </a:xfrm>
            <a:custGeom>
              <a:avLst/>
              <a:gdLst/>
              <a:ahLst/>
              <a:cxnLst/>
              <a:rect l="l" t="t" r="r" b="b"/>
              <a:pathLst>
                <a:path w="327" h="1791" extrusionOk="0">
                  <a:moveTo>
                    <a:pt x="183" y="124"/>
                  </a:moveTo>
                  <a:cubicBezTo>
                    <a:pt x="218" y="207"/>
                    <a:pt x="240" y="307"/>
                    <a:pt x="249" y="341"/>
                  </a:cubicBezTo>
                  <a:cubicBezTo>
                    <a:pt x="280" y="512"/>
                    <a:pt x="311" y="667"/>
                    <a:pt x="311" y="838"/>
                  </a:cubicBezTo>
                  <a:cubicBezTo>
                    <a:pt x="299" y="948"/>
                    <a:pt x="290" y="1053"/>
                    <a:pt x="278" y="1158"/>
                  </a:cubicBezTo>
                  <a:lnTo>
                    <a:pt x="278" y="1158"/>
                  </a:lnTo>
                  <a:cubicBezTo>
                    <a:pt x="288" y="1123"/>
                    <a:pt x="298" y="1089"/>
                    <a:pt x="311" y="1055"/>
                  </a:cubicBezTo>
                  <a:cubicBezTo>
                    <a:pt x="311" y="900"/>
                    <a:pt x="326" y="745"/>
                    <a:pt x="311" y="589"/>
                  </a:cubicBezTo>
                  <a:cubicBezTo>
                    <a:pt x="281" y="456"/>
                    <a:pt x="266" y="238"/>
                    <a:pt x="183" y="124"/>
                  </a:cubicBezTo>
                  <a:close/>
                  <a:moveTo>
                    <a:pt x="78" y="0"/>
                  </a:moveTo>
                  <a:cubicBezTo>
                    <a:pt x="16" y="0"/>
                    <a:pt x="1" y="124"/>
                    <a:pt x="1" y="155"/>
                  </a:cubicBezTo>
                  <a:cubicBezTo>
                    <a:pt x="1" y="326"/>
                    <a:pt x="16" y="481"/>
                    <a:pt x="47" y="636"/>
                  </a:cubicBezTo>
                  <a:cubicBezTo>
                    <a:pt x="109" y="977"/>
                    <a:pt x="156" y="1303"/>
                    <a:pt x="171" y="1629"/>
                  </a:cubicBezTo>
                  <a:lnTo>
                    <a:pt x="171" y="1691"/>
                  </a:lnTo>
                  <a:lnTo>
                    <a:pt x="171" y="1753"/>
                  </a:lnTo>
                  <a:lnTo>
                    <a:pt x="171" y="1768"/>
                  </a:lnTo>
                  <a:lnTo>
                    <a:pt x="171" y="1784"/>
                  </a:lnTo>
                  <a:cubicBezTo>
                    <a:pt x="171" y="1784"/>
                    <a:pt x="178" y="1791"/>
                    <a:pt x="183" y="1791"/>
                  </a:cubicBezTo>
                  <a:cubicBezTo>
                    <a:pt x="185" y="1791"/>
                    <a:pt x="187" y="1789"/>
                    <a:pt x="187" y="1784"/>
                  </a:cubicBezTo>
                  <a:lnTo>
                    <a:pt x="187" y="1753"/>
                  </a:lnTo>
                  <a:lnTo>
                    <a:pt x="187" y="1691"/>
                  </a:lnTo>
                  <a:cubicBezTo>
                    <a:pt x="235" y="1506"/>
                    <a:pt x="260" y="1333"/>
                    <a:pt x="278" y="1158"/>
                  </a:cubicBezTo>
                  <a:lnTo>
                    <a:pt x="278" y="1158"/>
                  </a:lnTo>
                  <a:cubicBezTo>
                    <a:pt x="242" y="1295"/>
                    <a:pt x="227" y="1433"/>
                    <a:pt x="202" y="1582"/>
                  </a:cubicBezTo>
                  <a:cubicBezTo>
                    <a:pt x="202" y="1380"/>
                    <a:pt x="187" y="1194"/>
                    <a:pt x="156" y="993"/>
                  </a:cubicBezTo>
                  <a:cubicBezTo>
                    <a:pt x="125" y="838"/>
                    <a:pt x="94" y="682"/>
                    <a:pt x="78" y="527"/>
                  </a:cubicBezTo>
                  <a:cubicBezTo>
                    <a:pt x="47" y="450"/>
                    <a:pt x="32" y="357"/>
                    <a:pt x="32" y="264"/>
                  </a:cubicBezTo>
                  <a:cubicBezTo>
                    <a:pt x="32" y="216"/>
                    <a:pt x="32" y="58"/>
                    <a:pt x="95" y="58"/>
                  </a:cubicBezTo>
                  <a:cubicBezTo>
                    <a:pt x="114" y="58"/>
                    <a:pt x="139" y="73"/>
                    <a:pt x="171" y="109"/>
                  </a:cubicBezTo>
                  <a:cubicBezTo>
                    <a:pt x="175" y="114"/>
                    <a:pt x="179" y="119"/>
                    <a:pt x="183" y="124"/>
                  </a:cubicBezTo>
                  <a:lnTo>
                    <a:pt x="183" y="124"/>
                  </a:lnTo>
                  <a:cubicBezTo>
                    <a:pt x="155" y="56"/>
                    <a:pt x="120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3489371" y="3602523"/>
              <a:ext cx="131724" cy="99642"/>
            </a:xfrm>
            <a:custGeom>
              <a:avLst/>
              <a:gdLst/>
              <a:ahLst/>
              <a:cxnLst/>
              <a:rect l="l" t="t" r="r" b="b"/>
              <a:pathLst>
                <a:path w="1474" h="1115" extrusionOk="0">
                  <a:moveTo>
                    <a:pt x="209" y="0"/>
                  </a:moveTo>
                  <a:cubicBezTo>
                    <a:pt x="148" y="0"/>
                    <a:pt x="100" y="34"/>
                    <a:pt x="78" y="122"/>
                  </a:cubicBezTo>
                  <a:cubicBezTo>
                    <a:pt x="0" y="401"/>
                    <a:pt x="218" y="727"/>
                    <a:pt x="404" y="882"/>
                  </a:cubicBezTo>
                  <a:cubicBezTo>
                    <a:pt x="683" y="1114"/>
                    <a:pt x="1117" y="1083"/>
                    <a:pt x="1474" y="1099"/>
                  </a:cubicBezTo>
                  <a:cubicBezTo>
                    <a:pt x="1226" y="789"/>
                    <a:pt x="946" y="540"/>
                    <a:pt x="683" y="277"/>
                  </a:cubicBezTo>
                  <a:cubicBezTo>
                    <a:pt x="594" y="210"/>
                    <a:pt x="362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3511534" y="3630763"/>
              <a:ext cx="109561" cy="68632"/>
            </a:xfrm>
            <a:custGeom>
              <a:avLst/>
              <a:gdLst/>
              <a:ahLst/>
              <a:cxnLst/>
              <a:rect l="l" t="t" r="r" b="b"/>
              <a:pathLst>
                <a:path w="1226" h="768" extrusionOk="0">
                  <a:moveTo>
                    <a:pt x="163" y="24"/>
                  </a:moveTo>
                  <a:cubicBezTo>
                    <a:pt x="292" y="86"/>
                    <a:pt x="485" y="249"/>
                    <a:pt x="528" y="271"/>
                  </a:cubicBezTo>
                  <a:cubicBezTo>
                    <a:pt x="575" y="304"/>
                    <a:pt x="621" y="338"/>
                    <a:pt x="666" y="371"/>
                  </a:cubicBezTo>
                  <a:lnTo>
                    <a:pt x="666" y="371"/>
                  </a:lnTo>
                  <a:cubicBezTo>
                    <a:pt x="593" y="311"/>
                    <a:pt x="527" y="257"/>
                    <a:pt x="450" y="193"/>
                  </a:cubicBezTo>
                  <a:cubicBezTo>
                    <a:pt x="404" y="162"/>
                    <a:pt x="342" y="116"/>
                    <a:pt x="295" y="85"/>
                  </a:cubicBezTo>
                  <a:cubicBezTo>
                    <a:pt x="249" y="54"/>
                    <a:pt x="233" y="54"/>
                    <a:pt x="218" y="38"/>
                  </a:cubicBezTo>
                  <a:cubicBezTo>
                    <a:pt x="196" y="33"/>
                    <a:pt x="178" y="27"/>
                    <a:pt x="163" y="24"/>
                  </a:cubicBezTo>
                  <a:close/>
                  <a:moveTo>
                    <a:pt x="666" y="371"/>
                  </a:moveTo>
                  <a:lnTo>
                    <a:pt x="666" y="371"/>
                  </a:lnTo>
                  <a:cubicBezTo>
                    <a:pt x="682" y="384"/>
                    <a:pt x="698" y="397"/>
                    <a:pt x="714" y="411"/>
                  </a:cubicBezTo>
                  <a:cubicBezTo>
                    <a:pt x="811" y="488"/>
                    <a:pt x="908" y="554"/>
                    <a:pt x="1005" y="615"/>
                  </a:cubicBezTo>
                  <a:lnTo>
                    <a:pt x="1005" y="615"/>
                  </a:lnTo>
                  <a:cubicBezTo>
                    <a:pt x="891" y="536"/>
                    <a:pt x="780" y="454"/>
                    <a:pt x="666" y="371"/>
                  </a:cubicBezTo>
                  <a:close/>
                  <a:moveTo>
                    <a:pt x="85" y="1"/>
                  </a:moveTo>
                  <a:cubicBezTo>
                    <a:pt x="67" y="1"/>
                    <a:pt x="54" y="7"/>
                    <a:pt x="47" y="23"/>
                  </a:cubicBezTo>
                  <a:cubicBezTo>
                    <a:pt x="1" y="100"/>
                    <a:pt x="140" y="240"/>
                    <a:pt x="171" y="302"/>
                  </a:cubicBezTo>
                  <a:cubicBezTo>
                    <a:pt x="249" y="395"/>
                    <a:pt x="326" y="442"/>
                    <a:pt x="435" y="535"/>
                  </a:cubicBezTo>
                  <a:cubicBezTo>
                    <a:pt x="636" y="659"/>
                    <a:pt x="916" y="705"/>
                    <a:pt x="1164" y="767"/>
                  </a:cubicBezTo>
                  <a:lnTo>
                    <a:pt x="1226" y="767"/>
                  </a:lnTo>
                  <a:lnTo>
                    <a:pt x="1164" y="721"/>
                  </a:lnTo>
                  <a:cubicBezTo>
                    <a:pt x="1163" y="720"/>
                    <a:pt x="1162" y="720"/>
                    <a:pt x="1161" y="719"/>
                  </a:cubicBezTo>
                  <a:lnTo>
                    <a:pt x="1161" y="719"/>
                  </a:lnTo>
                  <a:cubicBezTo>
                    <a:pt x="1167" y="720"/>
                    <a:pt x="1173" y="720"/>
                    <a:pt x="1179" y="721"/>
                  </a:cubicBezTo>
                  <a:cubicBezTo>
                    <a:pt x="1121" y="686"/>
                    <a:pt x="1063" y="651"/>
                    <a:pt x="1005" y="615"/>
                  </a:cubicBezTo>
                  <a:lnTo>
                    <a:pt x="1005" y="615"/>
                  </a:lnTo>
                  <a:cubicBezTo>
                    <a:pt x="1057" y="650"/>
                    <a:pt x="1109" y="685"/>
                    <a:pt x="1161" y="719"/>
                  </a:cubicBezTo>
                  <a:lnTo>
                    <a:pt x="1161" y="719"/>
                  </a:lnTo>
                  <a:cubicBezTo>
                    <a:pt x="966" y="702"/>
                    <a:pt x="771" y="641"/>
                    <a:pt x="590" y="566"/>
                  </a:cubicBezTo>
                  <a:cubicBezTo>
                    <a:pt x="481" y="519"/>
                    <a:pt x="388" y="442"/>
                    <a:pt x="295" y="380"/>
                  </a:cubicBezTo>
                  <a:cubicBezTo>
                    <a:pt x="233" y="317"/>
                    <a:pt x="47" y="116"/>
                    <a:pt x="94" y="38"/>
                  </a:cubicBezTo>
                  <a:cubicBezTo>
                    <a:pt x="107" y="25"/>
                    <a:pt x="120" y="20"/>
                    <a:pt x="135" y="20"/>
                  </a:cubicBezTo>
                  <a:cubicBezTo>
                    <a:pt x="144" y="20"/>
                    <a:pt x="153" y="22"/>
                    <a:pt x="163" y="24"/>
                  </a:cubicBezTo>
                  <a:lnTo>
                    <a:pt x="163" y="24"/>
                  </a:lnTo>
                  <a:cubicBezTo>
                    <a:pt x="132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3622436" y="3540236"/>
              <a:ext cx="56926" cy="186862"/>
            </a:xfrm>
            <a:custGeom>
              <a:avLst/>
              <a:gdLst/>
              <a:ahLst/>
              <a:cxnLst/>
              <a:rect l="l" t="t" r="r" b="b"/>
              <a:pathLst>
                <a:path w="637" h="2091" extrusionOk="0">
                  <a:moveTo>
                    <a:pt x="438" y="0"/>
                  </a:moveTo>
                  <a:cubicBezTo>
                    <a:pt x="268" y="0"/>
                    <a:pt x="200" y="579"/>
                    <a:pt x="171" y="679"/>
                  </a:cubicBezTo>
                  <a:cubicBezTo>
                    <a:pt x="140" y="1144"/>
                    <a:pt x="78" y="1594"/>
                    <a:pt x="16" y="2044"/>
                  </a:cubicBezTo>
                  <a:lnTo>
                    <a:pt x="0" y="2059"/>
                  </a:lnTo>
                  <a:lnTo>
                    <a:pt x="0" y="2090"/>
                  </a:lnTo>
                  <a:lnTo>
                    <a:pt x="16" y="2090"/>
                  </a:lnTo>
                  <a:cubicBezTo>
                    <a:pt x="295" y="1811"/>
                    <a:pt x="512" y="1486"/>
                    <a:pt x="590" y="1098"/>
                  </a:cubicBezTo>
                  <a:cubicBezTo>
                    <a:pt x="621" y="896"/>
                    <a:pt x="636" y="710"/>
                    <a:pt x="636" y="477"/>
                  </a:cubicBezTo>
                  <a:cubicBezTo>
                    <a:pt x="621" y="353"/>
                    <a:pt x="621" y="59"/>
                    <a:pt x="481" y="12"/>
                  </a:cubicBezTo>
                  <a:cubicBezTo>
                    <a:pt x="466" y="4"/>
                    <a:pt x="452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3621006" y="3578305"/>
              <a:ext cx="44504" cy="148793"/>
            </a:xfrm>
            <a:custGeom>
              <a:avLst/>
              <a:gdLst/>
              <a:ahLst/>
              <a:cxnLst/>
              <a:rect l="l" t="t" r="r" b="b"/>
              <a:pathLst>
                <a:path w="498" h="1665" extrusionOk="0">
                  <a:moveTo>
                    <a:pt x="426" y="1"/>
                  </a:moveTo>
                  <a:cubicBezTo>
                    <a:pt x="420" y="1"/>
                    <a:pt x="412" y="2"/>
                    <a:pt x="404" y="5"/>
                  </a:cubicBezTo>
                  <a:cubicBezTo>
                    <a:pt x="327" y="67"/>
                    <a:pt x="295" y="377"/>
                    <a:pt x="264" y="470"/>
                  </a:cubicBezTo>
                  <a:cubicBezTo>
                    <a:pt x="218" y="842"/>
                    <a:pt x="140" y="1199"/>
                    <a:pt x="32" y="1540"/>
                  </a:cubicBezTo>
                  <a:lnTo>
                    <a:pt x="16" y="1633"/>
                  </a:lnTo>
                  <a:lnTo>
                    <a:pt x="1" y="1664"/>
                  </a:lnTo>
                  <a:lnTo>
                    <a:pt x="16" y="1664"/>
                  </a:lnTo>
                  <a:lnTo>
                    <a:pt x="32" y="1618"/>
                  </a:lnTo>
                  <a:cubicBezTo>
                    <a:pt x="47" y="1596"/>
                    <a:pt x="62" y="1574"/>
                    <a:pt x="76" y="1552"/>
                  </a:cubicBezTo>
                  <a:lnTo>
                    <a:pt x="76" y="1552"/>
                  </a:lnTo>
                  <a:cubicBezTo>
                    <a:pt x="72" y="1569"/>
                    <a:pt x="67" y="1586"/>
                    <a:pt x="63" y="1602"/>
                  </a:cubicBezTo>
                  <a:cubicBezTo>
                    <a:pt x="167" y="1449"/>
                    <a:pt x="255" y="1280"/>
                    <a:pt x="322" y="1102"/>
                  </a:cubicBezTo>
                  <a:lnTo>
                    <a:pt x="322" y="1102"/>
                  </a:lnTo>
                  <a:cubicBezTo>
                    <a:pt x="251" y="1262"/>
                    <a:pt x="171" y="1408"/>
                    <a:pt x="76" y="1552"/>
                  </a:cubicBezTo>
                  <a:lnTo>
                    <a:pt x="76" y="1552"/>
                  </a:lnTo>
                  <a:cubicBezTo>
                    <a:pt x="149" y="1278"/>
                    <a:pt x="220" y="1027"/>
                    <a:pt x="249" y="749"/>
                  </a:cubicBezTo>
                  <a:cubicBezTo>
                    <a:pt x="264" y="610"/>
                    <a:pt x="295" y="455"/>
                    <a:pt x="327" y="315"/>
                  </a:cubicBezTo>
                  <a:cubicBezTo>
                    <a:pt x="342" y="269"/>
                    <a:pt x="373" y="82"/>
                    <a:pt x="420" y="67"/>
                  </a:cubicBezTo>
                  <a:cubicBezTo>
                    <a:pt x="426" y="65"/>
                    <a:pt x="432" y="65"/>
                    <a:pt x="438" y="65"/>
                  </a:cubicBezTo>
                  <a:cubicBezTo>
                    <a:pt x="482" y="65"/>
                    <a:pt x="482" y="117"/>
                    <a:pt x="482" y="145"/>
                  </a:cubicBezTo>
                  <a:lnTo>
                    <a:pt x="482" y="238"/>
                  </a:lnTo>
                  <a:cubicBezTo>
                    <a:pt x="482" y="537"/>
                    <a:pt x="425" y="831"/>
                    <a:pt x="322" y="1102"/>
                  </a:cubicBezTo>
                  <a:lnTo>
                    <a:pt x="322" y="1102"/>
                  </a:lnTo>
                  <a:cubicBezTo>
                    <a:pt x="340" y="1063"/>
                    <a:pt x="357" y="1023"/>
                    <a:pt x="373" y="982"/>
                  </a:cubicBezTo>
                  <a:cubicBezTo>
                    <a:pt x="404" y="842"/>
                    <a:pt x="451" y="687"/>
                    <a:pt x="466" y="532"/>
                  </a:cubicBezTo>
                  <a:cubicBezTo>
                    <a:pt x="497" y="393"/>
                    <a:pt x="497" y="222"/>
                    <a:pt x="482" y="67"/>
                  </a:cubicBezTo>
                  <a:cubicBezTo>
                    <a:pt x="469" y="29"/>
                    <a:pt x="45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3461668" y="3398503"/>
              <a:ext cx="167738" cy="415905"/>
            </a:xfrm>
            <a:custGeom>
              <a:avLst/>
              <a:gdLst/>
              <a:ahLst/>
              <a:cxnLst/>
              <a:rect l="l" t="t" r="r" b="b"/>
              <a:pathLst>
                <a:path w="1877" h="4654" extrusionOk="0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233" y="357"/>
                    <a:pt x="419" y="683"/>
                    <a:pt x="636" y="1009"/>
                  </a:cubicBezTo>
                  <a:cubicBezTo>
                    <a:pt x="652" y="1009"/>
                    <a:pt x="652" y="1024"/>
                    <a:pt x="652" y="1024"/>
                  </a:cubicBezTo>
                  <a:lnTo>
                    <a:pt x="652" y="1055"/>
                  </a:lnTo>
                  <a:lnTo>
                    <a:pt x="791" y="1288"/>
                  </a:lnTo>
                  <a:cubicBezTo>
                    <a:pt x="962" y="1552"/>
                    <a:pt x="1132" y="1800"/>
                    <a:pt x="1287" y="2079"/>
                  </a:cubicBezTo>
                  <a:cubicBezTo>
                    <a:pt x="1319" y="2079"/>
                    <a:pt x="1319" y="2094"/>
                    <a:pt x="1319" y="2094"/>
                  </a:cubicBezTo>
                  <a:lnTo>
                    <a:pt x="1334" y="2110"/>
                  </a:lnTo>
                  <a:cubicBezTo>
                    <a:pt x="1350" y="2110"/>
                    <a:pt x="1350" y="2141"/>
                    <a:pt x="1350" y="2141"/>
                  </a:cubicBezTo>
                  <a:cubicBezTo>
                    <a:pt x="1396" y="2234"/>
                    <a:pt x="1443" y="2312"/>
                    <a:pt x="1489" y="2405"/>
                  </a:cubicBezTo>
                  <a:cubicBezTo>
                    <a:pt x="1629" y="2684"/>
                    <a:pt x="1675" y="2994"/>
                    <a:pt x="1722" y="3273"/>
                  </a:cubicBezTo>
                  <a:lnTo>
                    <a:pt x="1722" y="3320"/>
                  </a:lnTo>
                  <a:lnTo>
                    <a:pt x="1722" y="3366"/>
                  </a:lnTo>
                  <a:lnTo>
                    <a:pt x="1722" y="3382"/>
                  </a:lnTo>
                  <a:cubicBezTo>
                    <a:pt x="1737" y="3521"/>
                    <a:pt x="1768" y="3645"/>
                    <a:pt x="1768" y="3785"/>
                  </a:cubicBezTo>
                  <a:cubicBezTo>
                    <a:pt x="1784" y="4018"/>
                    <a:pt x="1799" y="4250"/>
                    <a:pt x="1799" y="4483"/>
                  </a:cubicBezTo>
                  <a:lnTo>
                    <a:pt x="1799" y="4654"/>
                  </a:lnTo>
                  <a:lnTo>
                    <a:pt x="1877" y="4654"/>
                  </a:lnTo>
                  <a:cubicBezTo>
                    <a:pt x="1861" y="4576"/>
                    <a:pt x="1861" y="4498"/>
                    <a:pt x="1799" y="4390"/>
                  </a:cubicBezTo>
                  <a:cubicBezTo>
                    <a:pt x="1799" y="4157"/>
                    <a:pt x="1799" y="3925"/>
                    <a:pt x="1784" y="3692"/>
                  </a:cubicBezTo>
                  <a:lnTo>
                    <a:pt x="1784" y="3630"/>
                  </a:lnTo>
                  <a:lnTo>
                    <a:pt x="1784" y="3614"/>
                  </a:lnTo>
                  <a:lnTo>
                    <a:pt x="1784" y="3583"/>
                  </a:lnTo>
                  <a:lnTo>
                    <a:pt x="1784" y="3568"/>
                  </a:lnTo>
                  <a:lnTo>
                    <a:pt x="1784" y="3537"/>
                  </a:lnTo>
                  <a:lnTo>
                    <a:pt x="1784" y="3459"/>
                  </a:lnTo>
                  <a:cubicBezTo>
                    <a:pt x="1753" y="3087"/>
                    <a:pt x="1675" y="2730"/>
                    <a:pt x="1551" y="2405"/>
                  </a:cubicBezTo>
                  <a:cubicBezTo>
                    <a:pt x="1551" y="2389"/>
                    <a:pt x="1520" y="2374"/>
                    <a:pt x="1520" y="2343"/>
                  </a:cubicBezTo>
                  <a:cubicBezTo>
                    <a:pt x="1520" y="2327"/>
                    <a:pt x="1520" y="2312"/>
                    <a:pt x="1505" y="2296"/>
                  </a:cubicBezTo>
                  <a:cubicBezTo>
                    <a:pt x="1489" y="2265"/>
                    <a:pt x="1489" y="2234"/>
                    <a:pt x="1474" y="2219"/>
                  </a:cubicBezTo>
                  <a:cubicBezTo>
                    <a:pt x="1287" y="1862"/>
                    <a:pt x="1101" y="1536"/>
                    <a:pt x="869" y="1226"/>
                  </a:cubicBezTo>
                  <a:cubicBezTo>
                    <a:pt x="791" y="1133"/>
                    <a:pt x="714" y="1009"/>
                    <a:pt x="636" y="900"/>
                  </a:cubicBezTo>
                  <a:lnTo>
                    <a:pt x="512" y="714"/>
                  </a:lnTo>
                  <a:lnTo>
                    <a:pt x="465" y="637"/>
                  </a:lnTo>
                  <a:cubicBezTo>
                    <a:pt x="310" y="435"/>
                    <a:pt x="171" y="218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3414484" y="3336126"/>
              <a:ext cx="112421" cy="164253"/>
            </a:xfrm>
            <a:custGeom>
              <a:avLst/>
              <a:gdLst/>
              <a:ahLst/>
              <a:cxnLst/>
              <a:rect l="l" t="t" r="r" b="b"/>
              <a:pathLst>
                <a:path w="1258" h="1838" extrusionOk="0">
                  <a:moveTo>
                    <a:pt x="460" y="0"/>
                  </a:moveTo>
                  <a:cubicBezTo>
                    <a:pt x="385" y="0"/>
                    <a:pt x="308" y="28"/>
                    <a:pt x="249" y="78"/>
                  </a:cubicBezTo>
                  <a:cubicBezTo>
                    <a:pt x="1" y="342"/>
                    <a:pt x="234" y="838"/>
                    <a:pt x="404" y="1086"/>
                  </a:cubicBezTo>
                  <a:cubicBezTo>
                    <a:pt x="637" y="1366"/>
                    <a:pt x="947" y="1583"/>
                    <a:pt x="1226" y="1784"/>
                  </a:cubicBezTo>
                  <a:cubicBezTo>
                    <a:pt x="1226" y="1800"/>
                    <a:pt x="1242" y="1800"/>
                    <a:pt x="1242" y="1831"/>
                  </a:cubicBezTo>
                  <a:cubicBezTo>
                    <a:pt x="1242" y="1836"/>
                    <a:pt x="1243" y="1838"/>
                    <a:pt x="1246" y="1838"/>
                  </a:cubicBezTo>
                  <a:cubicBezTo>
                    <a:pt x="1250" y="1838"/>
                    <a:pt x="1257" y="1831"/>
                    <a:pt x="1257" y="1831"/>
                  </a:cubicBezTo>
                  <a:lnTo>
                    <a:pt x="1242" y="1784"/>
                  </a:lnTo>
                  <a:cubicBezTo>
                    <a:pt x="1087" y="1366"/>
                    <a:pt x="1009" y="931"/>
                    <a:pt x="900" y="513"/>
                  </a:cubicBezTo>
                  <a:cubicBezTo>
                    <a:pt x="854" y="357"/>
                    <a:pt x="776" y="156"/>
                    <a:pt x="637" y="63"/>
                  </a:cubicBezTo>
                  <a:cubicBezTo>
                    <a:pt x="587" y="20"/>
                    <a:pt x="524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3455949" y="3367404"/>
              <a:ext cx="70956" cy="128239"/>
            </a:xfrm>
            <a:custGeom>
              <a:avLst/>
              <a:gdLst/>
              <a:ahLst/>
              <a:cxnLst/>
              <a:rect l="l" t="t" r="r" b="b"/>
              <a:pathLst>
                <a:path w="794" h="1435" extrusionOk="0">
                  <a:moveTo>
                    <a:pt x="2" y="250"/>
                  </a:moveTo>
                  <a:lnTo>
                    <a:pt x="2" y="250"/>
                  </a:lnTo>
                  <a:cubicBezTo>
                    <a:pt x="2" y="252"/>
                    <a:pt x="2" y="254"/>
                    <a:pt x="2" y="256"/>
                  </a:cubicBezTo>
                  <a:lnTo>
                    <a:pt x="2" y="395"/>
                  </a:lnTo>
                  <a:cubicBezTo>
                    <a:pt x="18" y="426"/>
                    <a:pt x="18" y="488"/>
                    <a:pt x="49" y="550"/>
                  </a:cubicBezTo>
                  <a:cubicBezTo>
                    <a:pt x="79" y="657"/>
                    <a:pt x="140" y="779"/>
                    <a:pt x="215" y="871"/>
                  </a:cubicBezTo>
                  <a:lnTo>
                    <a:pt x="215" y="871"/>
                  </a:lnTo>
                  <a:cubicBezTo>
                    <a:pt x="195" y="842"/>
                    <a:pt x="176" y="813"/>
                    <a:pt x="157" y="783"/>
                  </a:cubicBezTo>
                  <a:cubicBezTo>
                    <a:pt x="80" y="643"/>
                    <a:pt x="49" y="504"/>
                    <a:pt x="18" y="349"/>
                  </a:cubicBezTo>
                  <a:cubicBezTo>
                    <a:pt x="8" y="315"/>
                    <a:pt x="3" y="282"/>
                    <a:pt x="2" y="250"/>
                  </a:cubicBezTo>
                  <a:close/>
                  <a:moveTo>
                    <a:pt x="215" y="871"/>
                  </a:moveTo>
                  <a:lnTo>
                    <a:pt x="215" y="871"/>
                  </a:lnTo>
                  <a:cubicBezTo>
                    <a:pt x="305" y="1001"/>
                    <a:pt x="409" y="1121"/>
                    <a:pt x="526" y="1225"/>
                  </a:cubicBezTo>
                  <a:lnTo>
                    <a:pt x="526" y="1225"/>
                  </a:lnTo>
                  <a:cubicBezTo>
                    <a:pt x="413" y="1117"/>
                    <a:pt x="310" y="997"/>
                    <a:pt x="219" y="876"/>
                  </a:cubicBezTo>
                  <a:cubicBezTo>
                    <a:pt x="218" y="874"/>
                    <a:pt x="217" y="873"/>
                    <a:pt x="215" y="871"/>
                  </a:cubicBezTo>
                  <a:close/>
                  <a:moveTo>
                    <a:pt x="134" y="0"/>
                  </a:moveTo>
                  <a:cubicBezTo>
                    <a:pt x="112" y="0"/>
                    <a:pt x="89" y="12"/>
                    <a:pt x="64" y="38"/>
                  </a:cubicBezTo>
                  <a:cubicBezTo>
                    <a:pt x="22" y="113"/>
                    <a:pt x="1" y="180"/>
                    <a:pt x="2" y="250"/>
                  </a:cubicBezTo>
                  <a:lnTo>
                    <a:pt x="2" y="250"/>
                  </a:lnTo>
                  <a:cubicBezTo>
                    <a:pt x="4" y="158"/>
                    <a:pt x="50" y="54"/>
                    <a:pt x="95" y="54"/>
                  </a:cubicBezTo>
                  <a:cubicBezTo>
                    <a:pt x="103" y="52"/>
                    <a:pt x="110" y="51"/>
                    <a:pt x="117" y="51"/>
                  </a:cubicBezTo>
                  <a:cubicBezTo>
                    <a:pt x="165" y="51"/>
                    <a:pt x="194" y="97"/>
                    <a:pt x="235" y="178"/>
                  </a:cubicBezTo>
                  <a:cubicBezTo>
                    <a:pt x="250" y="194"/>
                    <a:pt x="250" y="240"/>
                    <a:pt x="281" y="256"/>
                  </a:cubicBezTo>
                  <a:cubicBezTo>
                    <a:pt x="312" y="333"/>
                    <a:pt x="328" y="395"/>
                    <a:pt x="359" y="473"/>
                  </a:cubicBezTo>
                  <a:lnTo>
                    <a:pt x="467" y="814"/>
                  </a:lnTo>
                  <a:cubicBezTo>
                    <a:pt x="483" y="892"/>
                    <a:pt x="529" y="969"/>
                    <a:pt x="561" y="1047"/>
                  </a:cubicBezTo>
                  <a:cubicBezTo>
                    <a:pt x="613" y="1164"/>
                    <a:pt x="665" y="1281"/>
                    <a:pt x="726" y="1380"/>
                  </a:cubicBezTo>
                  <a:lnTo>
                    <a:pt x="726" y="1380"/>
                  </a:lnTo>
                  <a:cubicBezTo>
                    <a:pt x="655" y="1333"/>
                    <a:pt x="589" y="1281"/>
                    <a:pt x="526" y="1225"/>
                  </a:cubicBezTo>
                  <a:lnTo>
                    <a:pt x="526" y="1225"/>
                  </a:lnTo>
                  <a:cubicBezTo>
                    <a:pt x="587" y="1284"/>
                    <a:pt x="650" y="1339"/>
                    <a:pt x="716" y="1388"/>
                  </a:cubicBezTo>
                  <a:lnTo>
                    <a:pt x="762" y="1434"/>
                  </a:lnTo>
                  <a:cubicBezTo>
                    <a:pt x="750" y="1417"/>
                    <a:pt x="738" y="1399"/>
                    <a:pt x="726" y="1380"/>
                  </a:cubicBezTo>
                  <a:lnTo>
                    <a:pt x="726" y="1380"/>
                  </a:lnTo>
                  <a:cubicBezTo>
                    <a:pt x="738" y="1388"/>
                    <a:pt x="750" y="1396"/>
                    <a:pt x="762" y="1403"/>
                  </a:cubicBezTo>
                  <a:lnTo>
                    <a:pt x="784" y="1414"/>
                  </a:lnTo>
                  <a:lnTo>
                    <a:pt x="784" y="1414"/>
                  </a:lnTo>
                  <a:cubicBezTo>
                    <a:pt x="739" y="1314"/>
                    <a:pt x="681" y="1225"/>
                    <a:pt x="623" y="1109"/>
                  </a:cubicBezTo>
                  <a:cubicBezTo>
                    <a:pt x="529" y="876"/>
                    <a:pt x="436" y="643"/>
                    <a:pt x="374" y="411"/>
                  </a:cubicBezTo>
                  <a:cubicBezTo>
                    <a:pt x="335" y="332"/>
                    <a:pt x="252" y="0"/>
                    <a:pt x="134" y="0"/>
                  </a:cubicBezTo>
                  <a:close/>
                  <a:moveTo>
                    <a:pt x="784" y="1414"/>
                  </a:moveTo>
                  <a:lnTo>
                    <a:pt x="784" y="1414"/>
                  </a:lnTo>
                  <a:cubicBezTo>
                    <a:pt x="787" y="1421"/>
                    <a:pt x="790" y="1428"/>
                    <a:pt x="793" y="1434"/>
                  </a:cubicBezTo>
                  <a:lnTo>
                    <a:pt x="793" y="1419"/>
                  </a:lnTo>
                  <a:lnTo>
                    <a:pt x="784" y="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1759623" y="3411103"/>
              <a:ext cx="54155" cy="225915"/>
            </a:xfrm>
            <a:custGeom>
              <a:avLst/>
              <a:gdLst/>
              <a:ahLst/>
              <a:cxnLst/>
              <a:rect l="l" t="t" r="r" b="b"/>
              <a:pathLst>
                <a:path w="606" h="2528" extrusionOk="0">
                  <a:moveTo>
                    <a:pt x="398" y="0"/>
                  </a:moveTo>
                  <a:cubicBezTo>
                    <a:pt x="372" y="0"/>
                    <a:pt x="343" y="13"/>
                    <a:pt x="311" y="46"/>
                  </a:cubicBezTo>
                  <a:cubicBezTo>
                    <a:pt x="202" y="201"/>
                    <a:pt x="125" y="449"/>
                    <a:pt x="78" y="620"/>
                  </a:cubicBezTo>
                  <a:cubicBezTo>
                    <a:pt x="31" y="852"/>
                    <a:pt x="0" y="1069"/>
                    <a:pt x="0" y="1302"/>
                  </a:cubicBezTo>
                  <a:cubicBezTo>
                    <a:pt x="0" y="1550"/>
                    <a:pt x="47" y="1798"/>
                    <a:pt x="125" y="2031"/>
                  </a:cubicBezTo>
                  <a:lnTo>
                    <a:pt x="233" y="2388"/>
                  </a:lnTo>
                  <a:lnTo>
                    <a:pt x="295" y="2496"/>
                  </a:lnTo>
                  <a:lnTo>
                    <a:pt x="295" y="2527"/>
                  </a:lnTo>
                  <a:lnTo>
                    <a:pt x="311" y="2527"/>
                  </a:lnTo>
                  <a:lnTo>
                    <a:pt x="311" y="2496"/>
                  </a:lnTo>
                  <a:cubicBezTo>
                    <a:pt x="295" y="2372"/>
                    <a:pt x="311" y="2217"/>
                    <a:pt x="357" y="2062"/>
                  </a:cubicBezTo>
                  <a:cubicBezTo>
                    <a:pt x="373" y="1922"/>
                    <a:pt x="419" y="1783"/>
                    <a:pt x="435" y="1643"/>
                  </a:cubicBezTo>
                  <a:cubicBezTo>
                    <a:pt x="466" y="1411"/>
                    <a:pt x="512" y="1178"/>
                    <a:pt x="543" y="930"/>
                  </a:cubicBezTo>
                  <a:cubicBezTo>
                    <a:pt x="574" y="697"/>
                    <a:pt x="605" y="449"/>
                    <a:pt x="559" y="216"/>
                  </a:cubicBezTo>
                  <a:cubicBezTo>
                    <a:pt x="535" y="145"/>
                    <a:pt x="484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1766504" y="3447028"/>
              <a:ext cx="33423" cy="191330"/>
            </a:xfrm>
            <a:custGeom>
              <a:avLst/>
              <a:gdLst/>
              <a:ahLst/>
              <a:cxnLst/>
              <a:rect l="l" t="t" r="r" b="b"/>
              <a:pathLst>
                <a:path w="374" h="2141" extrusionOk="0">
                  <a:moveTo>
                    <a:pt x="1" y="1046"/>
                  </a:moveTo>
                  <a:cubicBezTo>
                    <a:pt x="1" y="1076"/>
                    <a:pt x="1" y="1104"/>
                    <a:pt x="1" y="1133"/>
                  </a:cubicBezTo>
                  <a:cubicBezTo>
                    <a:pt x="2" y="1146"/>
                    <a:pt x="4" y="1159"/>
                    <a:pt x="5" y="1172"/>
                  </a:cubicBezTo>
                  <a:lnTo>
                    <a:pt x="5" y="1172"/>
                  </a:lnTo>
                  <a:cubicBezTo>
                    <a:pt x="3" y="1131"/>
                    <a:pt x="2" y="1089"/>
                    <a:pt x="1" y="1046"/>
                  </a:cubicBezTo>
                  <a:close/>
                  <a:moveTo>
                    <a:pt x="5" y="1172"/>
                  </a:moveTo>
                  <a:cubicBezTo>
                    <a:pt x="21" y="1485"/>
                    <a:pt x="81" y="1786"/>
                    <a:pt x="187" y="2063"/>
                  </a:cubicBezTo>
                  <a:cubicBezTo>
                    <a:pt x="83" y="1766"/>
                    <a:pt x="36" y="1469"/>
                    <a:pt x="5" y="1172"/>
                  </a:cubicBezTo>
                  <a:close/>
                  <a:moveTo>
                    <a:pt x="265" y="1"/>
                  </a:moveTo>
                  <a:cubicBezTo>
                    <a:pt x="156" y="1"/>
                    <a:pt x="110" y="295"/>
                    <a:pt x="79" y="419"/>
                  </a:cubicBezTo>
                  <a:cubicBezTo>
                    <a:pt x="32" y="605"/>
                    <a:pt x="1" y="807"/>
                    <a:pt x="1" y="1009"/>
                  </a:cubicBezTo>
                  <a:cubicBezTo>
                    <a:pt x="1" y="1021"/>
                    <a:pt x="1" y="1034"/>
                    <a:pt x="1" y="1046"/>
                  </a:cubicBezTo>
                  <a:lnTo>
                    <a:pt x="1" y="1046"/>
                  </a:lnTo>
                  <a:cubicBezTo>
                    <a:pt x="2" y="901"/>
                    <a:pt x="9" y="748"/>
                    <a:pt x="48" y="605"/>
                  </a:cubicBezTo>
                  <a:cubicBezTo>
                    <a:pt x="63" y="512"/>
                    <a:pt x="79" y="419"/>
                    <a:pt x="125" y="342"/>
                  </a:cubicBezTo>
                  <a:cubicBezTo>
                    <a:pt x="141" y="295"/>
                    <a:pt x="203" y="63"/>
                    <a:pt x="265" y="63"/>
                  </a:cubicBezTo>
                  <a:cubicBezTo>
                    <a:pt x="296" y="63"/>
                    <a:pt x="296" y="295"/>
                    <a:pt x="296" y="295"/>
                  </a:cubicBezTo>
                  <a:lnTo>
                    <a:pt x="296" y="435"/>
                  </a:lnTo>
                  <a:cubicBezTo>
                    <a:pt x="296" y="528"/>
                    <a:pt x="296" y="605"/>
                    <a:pt x="280" y="698"/>
                  </a:cubicBezTo>
                  <a:lnTo>
                    <a:pt x="218" y="1288"/>
                  </a:lnTo>
                  <a:cubicBezTo>
                    <a:pt x="187" y="1505"/>
                    <a:pt x="156" y="1753"/>
                    <a:pt x="187" y="2017"/>
                  </a:cubicBezTo>
                  <a:cubicBezTo>
                    <a:pt x="187" y="2040"/>
                    <a:pt x="191" y="2059"/>
                    <a:pt x="195" y="2079"/>
                  </a:cubicBezTo>
                  <a:cubicBezTo>
                    <a:pt x="191" y="2075"/>
                    <a:pt x="187" y="2071"/>
                    <a:pt x="187" y="2063"/>
                  </a:cubicBezTo>
                  <a:lnTo>
                    <a:pt x="187" y="2063"/>
                  </a:lnTo>
                  <a:cubicBezTo>
                    <a:pt x="187" y="2079"/>
                    <a:pt x="187" y="2110"/>
                    <a:pt x="203" y="2141"/>
                  </a:cubicBezTo>
                  <a:cubicBezTo>
                    <a:pt x="203" y="2118"/>
                    <a:pt x="199" y="2098"/>
                    <a:pt x="195" y="2079"/>
                  </a:cubicBezTo>
                  <a:lnTo>
                    <a:pt x="195" y="2079"/>
                  </a:lnTo>
                  <a:cubicBezTo>
                    <a:pt x="199" y="2083"/>
                    <a:pt x="203" y="2087"/>
                    <a:pt x="203" y="2094"/>
                  </a:cubicBezTo>
                  <a:lnTo>
                    <a:pt x="203" y="2125"/>
                  </a:lnTo>
                  <a:lnTo>
                    <a:pt x="218" y="2141"/>
                  </a:lnTo>
                  <a:cubicBezTo>
                    <a:pt x="218" y="2094"/>
                    <a:pt x="203" y="2079"/>
                    <a:pt x="203" y="2048"/>
                  </a:cubicBezTo>
                  <a:lnTo>
                    <a:pt x="203" y="1970"/>
                  </a:lnTo>
                  <a:cubicBezTo>
                    <a:pt x="187" y="1676"/>
                    <a:pt x="203" y="1381"/>
                    <a:pt x="265" y="1086"/>
                  </a:cubicBezTo>
                  <a:cubicBezTo>
                    <a:pt x="296" y="745"/>
                    <a:pt x="373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1780445" y="3528886"/>
              <a:ext cx="162197" cy="160768"/>
            </a:xfrm>
            <a:custGeom>
              <a:avLst/>
              <a:gdLst/>
              <a:ahLst/>
              <a:cxnLst/>
              <a:rect l="l" t="t" r="r" b="b"/>
              <a:pathLst>
                <a:path w="1815" h="1799" extrusionOk="0">
                  <a:moveTo>
                    <a:pt x="1656" y="1"/>
                  </a:moveTo>
                  <a:cubicBezTo>
                    <a:pt x="1552" y="1"/>
                    <a:pt x="1425" y="53"/>
                    <a:pt x="1365" y="77"/>
                  </a:cubicBezTo>
                  <a:cubicBezTo>
                    <a:pt x="1008" y="217"/>
                    <a:pt x="745" y="449"/>
                    <a:pt x="527" y="744"/>
                  </a:cubicBezTo>
                  <a:cubicBezTo>
                    <a:pt x="310" y="1023"/>
                    <a:pt x="47" y="1395"/>
                    <a:pt x="0" y="1768"/>
                  </a:cubicBezTo>
                  <a:lnTo>
                    <a:pt x="0" y="1783"/>
                  </a:lnTo>
                  <a:lnTo>
                    <a:pt x="0" y="1799"/>
                  </a:lnTo>
                  <a:cubicBezTo>
                    <a:pt x="31" y="1768"/>
                    <a:pt x="47" y="1721"/>
                    <a:pt x="78" y="1690"/>
                  </a:cubicBezTo>
                  <a:lnTo>
                    <a:pt x="109" y="1675"/>
                  </a:lnTo>
                  <a:cubicBezTo>
                    <a:pt x="233" y="1551"/>
                    <a:pt x="372" y="1457"/>
                    <a:pt x="512" y="1364"/>
                  </a:cubicBezTo>
                  <a:cubicBezTo>
                    <a:pt x="667" y="1240"/>
                    <a:pt x="822" y="1147"/>
                    <a:pt x="977" y="1023"/>
                  </a:cubicBezTo>
                  <a:cubicBezTo>
                    <a:pt x="1272" y="837"/>
                    <a:pt x="1520" y="589"/>
                    <a:pt x="1691" y="279"/>
                  </a:cubicBezTo>
                  <a:cubicBezTo>
                    <a:pt x="1737" y="217"/>
                    <a:pt x="1815" y="93"/>
                    <a:pt x="1737" y="15"/>
                  </a:cubicBezTo>
                  <a:cubicBezTo>
                    <a:pt x="1713" y="5"/>
                    <a:pt x="1685" y="1"/>
                    <a:pt x="1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1783215" y="3552121"/>
              <a:ext cx="133064" cy="137533"/>
            </a:xfrm>
            <a:custGeom>
              <a:avLst/>
              <a:gdLst/>
              <a:ahLst/>
              <a:cxnLst/>
              <a:rect l="l" t="t" r="r" b="b"/>
              <a:pathLst>
                <a:path w="1489" h="1539" extrusionOk="0">
                  <a:moveTo>
                    <a:pt x="1380" y="25"/>
                  </a:moveTo>
                  <a:cubicBezTo>
                    <a:pt x="1430" y="25"/>
                    <a:pt x="1390" y="136"/>
                    <a:pt x="1349" y="189"/>
                  </a:cubicBezTo>
                  <a:cubicBezTo>
                    <a:pt x="1163" y="500"/>
                    <a:pt x="822" y="732"/>
                    <a:pt x="558" y="965"/>
                  </a:cubicBezTo>
                  <a:cubicBezTo>
                    <a:pt x="357" y="1120"/>
                    <a:pt x="186" y="1291"/>
                    <a:pt x="16" y="1461"/>
                  </a:cubicBezTo>
                  <a:cubicBezTo>
                    <a:pt x="171" y="1182"/>
                    <a:pt x="341" y="918"/>
                    <a:pt x="574" y="686"/>
                  </a:cubicBezTo>
                  <a:cubicBezTo>
                    <a:pt x="698" y="546"/>
                    <a:pt x="822" y="422"/>
                    <a:pt x="962" y="298"/>
                  </a:cubicBezTo>
                  <a:cubicBezTo>
                    <a:pt x="1039" y="251"/>
                    <a:pt x="1117" y="158"/>
                    <a:pt x="1194" y="112"/>
                  </a:cubicBezTo>
                  <a:cubicBezTo>
                    <a:pt x="1256" y="65"/>
                    <a:pt x="1287" y="50"/>
                    <a:pt x="1349" y="34"/>
                  </a:cubicBezTo>
                  <a:cubicBezTo>
                    <a:pt x="1362" y="28"/>
                    <a:pt x="1373" y="25"/>
                    <a:pt x="1380" y="25"/>
                  </a:cubicBezTo>
                  <a:close/>
                  <a:moveTo>
                    <a:pt x="1376" y="0"/>
                  </a:moveTo>
                  <a:cubicBezTo>
                    <a:pt x="1275" y="0"/>
                    <a:pt x="1106" y="133"/>
                    <a:pt x="1055" y="158"/>
                  </a:cubicBezTo>
                  <a:cubicBezTo>
                    <a:pt x="884" y="298"/>
                    <a:pt x="729" y="453"/>
                    <a:pt x="589" y="608"/>
                  </a:cubicBezTo>
                  <a:cubicBezTo>
                    <a:pt x="341" y="856"/>
                    <a:pt x="155" y="1151"/>
                    <a:pt x="0" y="1477"/>
                  </a:cubicBezTo>
                  <a:lnTo>
                    <a:pt x="0" y="1508"/>
                  </a:lnTo>
                  <a:lnTo>
                    <a:pt x="0" y="1523"/>
                  </a:lnTo>
                  <a:lnTo>
                    <a:pt x="0" y="1539"/>
                  </a:lnTo>
                  <a:lnTo>
                    <a:pt x="16" y="1523"/>
                  </a:lnTo>
                  <a:cubicBezTo>
                    <a:pt x="31" y="1477"/>
                    <a:pt x="78" y="1446"/>
                    <a:pt x="109" y="1430"/>
                  </a:cubicBezTo>
                  <a:lnTo>
                    <a:pt x="124" y="1399"/>
                  </a:lnTo>
                  <a:cubicBezTo>
                    <a:pt x="341" y="1197"/>
                    <a:pt x="574" y="980"/>
                    <a:pt x="822" y="779"/>
                  </a:cubicBezTo>
                  <a:cubicBezTo>
                    <a:pt x="1008" y="655"/>
                    <a:pt x="1163" y="500"/>
                    <a:pt x="1287" y="344"/>
                  </a:cubicBezTo>
                  <a:cubicBezTo>
                    <a:pt x="1287" y="298"/>
                    <a:pt x="1489" y="96"/>
                    <a:pt x="1427" y="19"/>
                  </a:cubicBezTo>
                  <a:cubicBezTo>
                    <a:pt x="1414" y="6"/>
                    <a:pt x="1396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1700016" y="3570977"/>
              <a:ext cx="77748" cy="188024"/>
            </a:xfrm>
            <a:custGeom>
              <a:avLst/>
              <a:gdLst/>
              <a:ahLst/>
              <a:cxnLst/>
              <a:rect l="l" t="t" r="r" b="b"/>
              <a:pathLst>
                <a:path w="870" h="2104" extrusionOk="0">
                  <a:moveTo>
                    <a:pt x="173" y="0"/>
                  </a:moveTo>
                  <a:cubicBezTo>
                    <a:pt x="152" y="0"/>
                    <a:pt x="131" y="8"/>
                    <a:pt x="109" y="25"/>
                  </a:cubicBezTo>
                  <a:cubicBezTo>
                    <a:pt x="1" y="133"/>
                    <a:pt x="16" y="382"/>
                    <a:pt x="16" y="490"/>
                  </a:cubicBezTo>
                  <a:cubicBezTo>
                    <a:pt x="32" y="676"/>
                    <a:pt x="78" y="847"/>
                    <a:pt x="125" y="1018"/>
                  </a:cubicBezTo>
                  <a:cubicBezTo>
                    <a:pt x="280" y="1436"/>
                    <a:pt x="543" y="1793"/>
                    <a:pt x="869" y="2103"/>
                  </a:cubicBezTo>
                  <a:lnTo>
                    <a:pt x="869" y="2088"/>
                  </a:lnTo>
                  <a:lnTo>
                    <a:pt x="869" y="2072"/>
                  </a:lnTo>
                  <a:cubicBezTo>
                    <a:pt x="792" y="1840"/>
                    <a:pt x="729" y="1607"/>
                    <a:pt x="667" y="1374"/>
                  </a:cubicBezTo>
                  <a:cubicBezTo>
                    <a:pt x="636" y="1157"/>
                    <a:pt x="590" y="940"/>
                    <a:pt x="543" y="723"/>
                  </a:cubicBezTo>
                  <a:cubicBezTo>
                    <a:pt x="515" y="625"/>
                    <a:pt x="36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1712795" y="3599217"/>
              <a:ext cx="66309" cy="158355"/>
            </a:xfrm>
            <a:custGeom>
              <a:avLst/>
              <a:gdLst/>
              <a:ahLst/>
              <a:cxnLst/>
              <a:rect l="l" t="t" r="r" b="b"/>
              <a:pathLst>
                <a:path w="742" h="1772" extrusionOk="0">
                  <a:moveTo>
                    <a:pt x="83" y="1"/>
                  </a:moveTo>
                  <a:cubicBezTo>
                    <a:pt x="79" y="1"/>
                    <a:pt x="74" y="2"/>
                    <a:pt x="70" y="4"/>
                  </a:cubicBezTo>
                  <a:lnTo>
                    <a:pt x="70" y="4"/>
                  </a:lnTo>
                  <a:cubicBezTo>
                    <a:pt x="67" y="4"/>
                    <a:pt x="63" y="4"/>
                    <a:pt x="59" y="4"/>
                  </a:cubicBezTo>
                  <a:cubicBezTo>
                    <a:pt x="52" y="4"/>
                    <a:pt x="44" y="14"/>
                    <a:pt x="38" y="40"/>
                  </a:cubicBezTo>
                  <a:lnTo>
                    <a:pt x="38" y="40"/>
                  </a:lnTo>
                  <a:cubicBezTo>
                    <a:pt x="40" y="38"/>
                    <a:pt x="42" y="36"/>
                    <a:pt x="44" y="35"/>
                  </a:cubicBezTo>
                  <a:cubicBezTo>
                    <a:pt x="53" y="19"/>
                    <a:pt x="62" y="9"/>
                    <a:pt x="70" y="4"/>
                  </a:cubicBezTo>
                  <a:lnTo>
                    <a:pt x="70" y="4"/>
                  </a:lnTo>
                  <a:cubicBezTo>
                    <a:pt x="94" y="8"/>
                    <a:pt x="110" y="29"/>
                    <a:pt x="137" y="97"/>
                  </a:cubicBezTo>
                  <a:lnTo>
                    <a:pt x="199" y="283"/>
                  </a:lnTo>
                  <a:cubicBezTo>
                    <a:pt x="214" y="360"/>
                    <a:pt x="245" y="453"/>
                    <a:pt x="261" y="531"/>
                  </a:cubicBezTo>
                  <a:cubicBezTo>
                    <a:pt x="292" y="702"/>
                    <a:pt x="338" y="857"/>
                    <a:pt x="369" y="1027"/>
                  </a:cubicBezTo>
                  <a:cubicBezTo>
                    <a:pt x="447" y="1260"/>
                    <a:pt x="540" y="1492"/>
                    <a:pt x="664" y="1710"/>
                  </a:cubicBezTo>
                  <a:cubicBezTo>
                    <a:pt x="555" y="1524"/>
                    <a:pt x="416" y="1306"/>
                    <a:pt x="292" y="1089"/>
                  </a:cubicBezTo>
                  <a:cubicBezTo>
                    <a:pt x="214" y="934"/>
                    <a:pt x="137" y="764"/>
                    <a:pt x="90" y="562"/>
                  </a:cubicBezTo>
                  <a:cubicBezTo>
                    <a:pt x="59" y="484"/>
                    <a:pt x="44" y="438"/>
                    <a:pt x="44" y="360"/>
                  </a:cubicBezTo>
                  <a:cubicBezTo>
                    <a:pt x="44" y="298"/>
                    <a:pt x="28" y="236"/>
                    <a:pt x="28" y="174"/>
                  </a:cubicBezTo>
                  <a:cubicBezTo>
                    <a:pt x="28" y="110"/>
                    <a:pt x="32" y="67"/>
                    <a:pt x="38" y="40"/>
                  </a:cubicBezTo>
                  <a:lnTo>
                    <a:pt x="38" y="40"/>
                  </a:lnTo>
                  <a:cubicBezTo>
                    <a:pt x="1" y="91"/>
                    <a:pt x="44" y="379"/>
                    <a:pt x="44" y="453"/>
                  </a:cubicBezTo>
                  <a:cubicBezTo>
                    <a:pt x="75" y="624"/>
                    <a:pt x="137" y="826"/>
                    <a:pt x="214" y="981"/>
                  </a:cubicBezTo>
                  <a:cubicBezTo>
                    <a:pt x="354" y="1275"/>
                    <a:pt x="509" y="1539"/>
                    <a:pt x="695" y="1772"/>
                  </a:cubicBezTo>
                  <a:lnTo>
                    <a:pt x="742" y="1772"/>
                  </a:lnTo>
                  <a:cubicBezTo>
                    <a:pt x="726" y="1756"/>
                    <a:pt x="726" y="1725"/>
                    <a:pt x="695" y="1710"/>
                  </a:cubicBezTo>
                  <a:cubicBezTo>
                    <a:pt x="524" y="1384"/>
                    <a:pt x="385" y="1043"/>
                    <a:pt x="307" y="686"/>
                  </a:cubicBezTo>
                  <a:cubicBezTo>
                    <a:pt x="276" y="500"/>
                    <a:pt x="245" y="314"/>
                    <a:pt x="183" y="143"/>
                  </a:cubicBezTo>
                  <a:cubicBezTo>
                    <a:pt x="159" y="119"/>
                    <a:pt x="126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1784555" y="3660342"/>
              <a:ext cx="83288" cy="142984"/>
            </a:xfrm>
            <a:custGeom>
              <a:avLst/>
              <a:gdLst/>
              <a:ahLst/>
              <a:cxnLst/>
              <a:rect l="l" t="t" r="r" b="b"/>
              <a:pathLst>
                <a:path w="932" h="1600" extrusionOk="0">
                  <a:moveTo>
                    <a:pt x="834" y="1"/>
                  </a:moveTo>
                  <a:cubicBezTo>
                    <a:pt x="718" y="1"/>
                    <a:pt x="618" y="129"/>
                    <a:pt x="559" y="173"/>
                  </a:cubicBezTo>
                  <a:cubicBezTo>
                    <a:pt x="450" y="312"/>
                    <a:pt x="342" y="467"/>
                    <a:pt x="264" y="622"/>
                  </a:cubicBezTo>
                  <a:cubicBezTo>
                    <a:pt x="156" y="917"/>
                    <a:pt x="78" y="1227"/>
                    <a:pt x="16" y="1537"/>
                  </a:cubicBezTo>
                  <a:cubicBezTo>
                    <a:pt x="32" y="1491"/>
                    <a:pt x="63" y="1460"/>
                    <a:pt x="94" y="1413"/>
                  </a:cubicBezTo>
                  <a:cubicBezTo>
                    <a:pt x="295" y="1181"/>
                    <a:pt x="528" y="995"/>
                    <a:pt x="699" y="746"/>
                  </a:cubicBezTo>
                  <a:cubicBezTo>
                    <a:pt x="792" y="622"/>
                    <a:pt x="854" y="483"/>
                    <a:pt x="885" y="328"/>
                  </a:cubicBezTo>
                  <a:cubicBezTo>
                    <a:pt x="916" y="250"/>
                    <a:pt x="931" y="49"/>
                    <a:pt x="854" y="2"/>
                  </a:cubicBezTo>
                  <a:cubicBezTo>
                    <a:pt x="847" y="1"/>
                    <a:pt x="841" y="1"/>
                    <a:pt x="834" y="1"/>
                  </a:cubicBezTo>
                  <a:close/>
                  <a:moveTo>
                    <a:pt x="16" y="1537"/>
                  </a:moveTo>
                  <a:lnTo>
                    <a:pt x="16" y="1537"/>
                  </a:lnTo>
                  <a:cubicBezTo>
                    <a:pt x="1" y="1568"/>
                    <a:pt x="1" y="1599"/>
                    <a:pt x="1" y="1599"/>
                  </a:cubicBezTo>
                  <a:lnTo>
                    <a:pt x="16" y="1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1784555" y="3680718"/>
              <a:ext cx="70777" cy="117068"/>
            </a:xfrm>
            <a:custGeom>
              <a:avLst/>
              <a:gdLst/>
              <a:ahLst/>
              <a:cxnLst/>
              <a:rect l="l" t="t" r="r" b="b"/>
              <a:pathLst>
                <a:path w="792" h="1310" extrusionOk="0">
                  <a:moveTo>
                    <a:pt x="708" y="1"/>
                  </a:moveTo>
                  <a:cubicBezTo>
                    <a:pt x="591" y="1"/>
                    <a:pt x="370" y="415"/>
                    <a:pt x="326" y="487"/>
                  </a:cubicBezTo>
                  <a:cubicBezTo>
                    <a:pt x="187" y="720"/>
                    <a:pt x="94" y="953"/>
                    <a:pt x="16" y="1232"/>
                  </a:cubicBezTo>
                  <a:cubicBezTo>
                    <a:pt x="16" y="1237"/>
                    <a:pt x="15" y="1244"/>
                    <a:pt x="12" y="1251"/>
                  </a:cubicBezTo>
                  <a:lnTo>
                    <a:pt x="12" y="1251"/>
                  </a:lnTo>
                  <a:cubicBezTo>
                    <a:pt x="13" y="1250"/>
                    <a:pt x="15" y="1249"/>
                    <a:pt x="16" y="1247"/>
                  </a:cubicBezTo>
                  <a:cubicBezTo>
                    <a:pt x="78" y="1030"/>
                    <a:pt x="156" y="844"/>
                    <a:pt x="264" y="643"/>
                  </a:cubicBezTo>
                  <a:cubicBezTo>
                    <a:pt x="326" y="534"/>
                    <a:pt x="404" y="410"/>
                    <a:pt x="481" y="301"/>
                  </a:cubicBezTo>
                  <a:cubicBezTo>
                    <a:pt x="528" y="239"/>
                    <a:pt x="559" y="177"/>
                    <a:pt x="621" y="131"/>
                  </a:cubicBezTo>
                  <a:cubicBezTo>
                    <a:pt x="636" y="100"/>
                    <a:pt x="699" y="53"/>
                    <a:pt x="730" y="53"/>
                  </a:cubicBezTo>
                  <a:cubicBezTo>
                    <a:pt x="730" y="53"/>
                    <a:pt x="714" y="131"/>
                    <a:pt x="699" y="146"/>
                  </a:cubicBezTo>
                  <a:cubicBezTo>
                    <a:pt x="543" y="565"/>
                    <a:pt x="249" y="875"/>
                    <a:pt x="16" y="1263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5" y="1276"/>
                    <a:pt x="9" y="1263"/>
                    <a:pt x="12" y="1251"/>
                  </a:cubicBezTo>
                  <a:lnTo>
                    <a:pt x="12" y="1251"/>
                  </a:lnTo>
                  <a:cubicBezTo>
                    <a:pt x="1" y="1263"/>
                    <a:pt x="1" y="1266"/>
                    <a:pt x="1" y="1294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1" y="1297"/>
                    <a:pt x="1" y="1303"/>
                    <a:pt x="1" y="1309"/>
                  </a:cubicBezTo>
                  <a:lnTo>
                    <a:pt x="16" y="1278"/>
                  </a:lnTo>
                  <a:cubicBezTo>
                    <a:pt x="32" y="1247"/>
                    <a:pt x="63" y="1232"/>
                    <a:pt x="94" y="1201"/>
                  </a:cubicBezTo>
                  <a:lnTo>
                    <a:pt x="435" y="689"/>
                  </a:lnTo>
                  <a:cubicBezTo>
                    <a:pt x="512" y="549"/>
                    <a:pt x="590" y="425"/>
                    <a:pt x="652" y="270"/>
                  </a:cubicBezTo>
                  <a:cubicBezTo>
                    <a:pt x="683" y="255"/>
                    <a:pt x="792" y="53"/>
                    <a:pt x="730" y="7"/>
                  </a:cubicBezTo>
                  <a:cubicBezTo>
                    <a:pt x="723" y="3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1820569" y="3347386"/>
              <a:ext cx="147005" cy="195352"/>
            </a:xfrm>
            <a:custGeom>
              <a:avLst/>
              <a:gdLst/>
              <a:ahLst/>
              <a:cxnLst/>
              <a:rect l="l" t="t" r="r" b="b"/>
              <a:pathLst>
                <a:path w="1645" h="2186" extrusionOk="0">
                  <a:moveTo>
                    <a:pt x="1430" y="0"/>
                  </a:moveTo>
                  <a:cubicBezTo>
                    <a:pt x="1341" y="0"/>
                    <a:pt x="1236" y="58"/>
                    <a:pt x="1180" y="92"/>
                  </a:cubicBezTo>
                  <a:cubicBezTo>
                    <a:pt x="854" y="278"/>
                    <a:pt x="606" y="573"/>
                    <a:pt x="435" y="898"/>
                  </a:cubicBezTo>
                  <a:cubicBezTo>
                    <a:pt x="218" y="1286"/>
                    <a:pt x="78" y="1705"/>
                    <a:pt x="1" y="2139"/>
                  </a:cubicBezTo>
                  <a:lnTo>
                    <a:pt x="1" y="2170"/>
                  </a:lnTo>
                  <a:lnTo>
                    <a:pt x="1" y="2186"/>
                  </a:lnTo>
                  <a:lnTo>
                    <a:pt x="16" y="2186"/>
                  </a:lnTo>
                  <a:cubicBezTo>
                    <a:pt x="47" y="2170"/>
                    <a:pt x="47" y="2155"/>
                    <a:pt x="63" y="2124"/>
                  </a:cubicBezTo>
                  <a:cubicBezTo>
                    <a:pt x="404" y="1457"/>
                    <a:pt x="1226" y="1116"/>
                    <a:pt x="1536" y="402"/>
                  </a:cubicBezTo>
                  <a:cubicBezTo>
                    <a:pt x="1567" y="325"/>
                    <a:pt x="1645" y="123"/>
                    <a:pt x="1521" y="30"/>
                  </a:cubicBezTo>
                  <a:cubicBezTo>
                    <a:pt x="1495" y="8"/>
                    <a:pt x="1464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1820569" y="3385634"/>
              <a:ext cx="124843" cy="157104"/>
            </a:xfrm>
            <a:custGeom>
              <a:avLst/>
              <a:gdLst/>
              <a:ahLst/>
              <a:cxnLst/>
              <a:rect l="l" t="t" r="r" b="b"/>
              <a:pathLst>
                <a:path w="1397" h="1758" extrusionOk="0">
                  <a:moveTo>
                    <a:pt x="1220" y="0"/>
                  </a:moveTo>
                  <a:cubicBezTo>
                    <a:pt x="1190" y="0"/>
                    <a:pt x="1154" y="26"/>
                    <a:pt x="1133" y="36"/>
                  </a:cubicBezTo>
                  <a:cubicBezTo>
                    <a:pt x="1056" y="67"/>
                    <a:pt x="978" y="129"/>
                    <a:pt x="900" y="191"/>
                  </a:cubicBezTo>
                  <a:cubicBezTo>
                    <a:pt x="753" y="324"/>
                    <a:pt x="634" y="442"/>
                    <a:pt x="543" y="600"/>
                  </a:cubicBezTo>
                  <a:lnTo>
                    <a:pt x="543" y="600"/>
                  </a:lnTo>
                  <a:cubicBezTo>
                    <a:pt x="609" y="504"/>
                    <a:pt x="680" y="412"/>
                    <a:pt x="761" y="331"/>
                  </a:cubicBezTo>
                  <a:cubicBezTo>
                    <a:pt x="838" y="253"/>
                    <a:pt x="916" y="176"/>
                    <a:pt x="1009" y="114"/>
                  </a:cubicBezTo>
                  <a:cubicBezTo>
                    <a:pt x="1079" y="67"/>
                    <a:pt x="1159" y="20"/>
                    <a:pt x="1200" y="20"/>
                  </a:cubicBezTo>
                  <a:cubicBezTo>
                    <a:pt x="1213" y="20"/>
                    <a:pt x="1222" y="25"/>
                    <a:pt x="1226" y="36"/>
                  </a:cubicBezTo>
                  <a:cubicBezTo>
                    <a:pt x="1288" y="67"/>
                    <a:pt x="1242" y="129"/>
                    <a:pt x="1211" y="176"/>
                  </a:cubicBezTo>
                  <a:cubicBezTo>
                    <a:pt x="1102" y="331"/>
                    <a:pt x="978" y="486"/>
                    <a:pt x="838" y="610"/>
                  </a:cubicBezTo>
                  <a:cubicBezTo>
                    <a:pt x="699" y="750"/>
                    <a:pt x="590" y="905"/>
                    <a:pt x="451" y="1044"/>
                  </a:cubicBezTo>
                  <a:cubicBezTo>
                    <a:pt x="358" y="1153"/>
                    <a:pt x="249" y="1277"/>
                    <a:pt x="171" y="1416"/>
                  </a:cubicBezTo>
                  <a:cubicBezTo>
                    <a:pt x="144" y="1480"/>
                    <a:pt x="112" y="1538"/>
                    <a:pt x="78" y="1602"/>
                  </a:cubicBezTo>
                  <a:lnTo>
                    <a:pt x="78" y="1602"/>
                  </a:lnTo>
                  <a:cubicBezTo>
                    <a:pt x="83" y="1578"/>
                    <a:pt x="88" y="1552"/>
                    <a:pt x="94" y="1525"/>
                  </a:cubicBezTo>
                  <a:cubicBezTo>
                    <a:pt x="202" y="1215"/>
                    <a:pt x="358" y="905"/>
                    <a:pt x="528" y="625"/>
                  </a:cubicBezTo>
                  <a:cubicBezTo>
                    <a:pt x="533" y="617"/>
                    <a:pt x="538" y="608"/>
                    <a:pt x="543" y="600"/>
                  </a:cubicBezTo>
                  <a:lnTo>
                    <a:pt x="543" y="600"/>
                  </a:lnTo>
                  <a:cubicBezTo>
                    <a:pt x="495" y="669"/>
                    <a:pt x="450" y="740"/>
                    <a:pt x="404" y="812"/>
                  </a:cubicBezTo>
                  <a:cubicBezTo>
                    <a:pt x="311" y="998"/>
                    <a:pt x="202" y="1199"/>
                    <a:pt x="125" y="1416"/>
                  </a:cubicBezTo>
                  <a:lnTo>
                    <a:pt x="1" y="1758"/>
                  </a:lnTo>
                  <a:cubicBezTo>
                    <a:pt x="27" y="1699"/>
                    <a:pt x="53" y="1649"/>
                    <a:pt x="78" y="1602"/>
                  </a:cubicBezTo>
                  <a:lnTo>
                    <a:pt x="78" y="1602"/>
                  </a:lnTo>
                  <a:cubicBezTo>
                    <a:pt x="67" y="1648"/>
                    <a:pt x="57" y="1692"/>
                    <a:pt x="47" y="1742"/>
                  </a:cubicBezTo>
                  <a:lnTo>
                    <a:pt x="47" y="1758"/>
                  </a:lnTo>
                  <a:lnTo>
                    <a:pt x="63" y="1758"/>
                  </a:lnTo>
                  <a:cubicBezTo>
                    <a:pt x="63" y="1742"/>
                    <a:pt x="78" y="1711"/>
                    <a:pt x="94" y="1696"/>
                  </a:cubicBezTo>
                  <a:cubicBezTo>
                    <a:pt x="156" y="1572"/>
                    <a:pt x="233" y="1432"/>
                    <a:pt x="311" y="1292"/>
                  </a:cubicBezTo>
                  <a:cubicBezTo>
                    <a:pt x="451" y="1106"/>
                    <a:pt x="606" y="920"/>
                    <a:pt x="776" y="750"/>
                  </a:cubicBezTo>
                  <a:cubicBezTo>
                    <a:pt x="823" y="672"/>
                    <a:pt x="1397" y="114"/>
                    <a:pt x="1257" y="21"/>
                  </a:cubicBezTo>
                  <a:cubicBezTo>
                    <a:pt x="1247" y="6"/>
                    <a:pt x="1234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1773474" y="3457484"/>
              <a:ext cx="88293" cy="356924"/>
            </a:xfrm>
            <a:custGeom>
              <a:avLst/>
              <a:gdLst/>
              <a:ahLst/>
              <a:cxnLst/>
              <a:rect l="l" t="t" r="r" b="b"/>
              <a:pathLst>
                <a:path w="988" h="3994" extrusionOk="0">
                  <a:moveTo>
                    <a:pt x="967" y="1"/>
                  </a:moveTo>
                  <a:cubicBezTo>
                    <a:pt x="959" y="1"/>
                    <a:pt x="947" y="2"/>
                    <a:pt x="931" y="8"/>
                  </a:cubicBezTo>
                  <a:cubicBezTo>
                    <a:pt x="838" y="225"/>
                    <a:pt x="745" y="411"/>
                    <a:pt x="652" y="612"/>
                  </a:cubicBezTo>
                  <a:lnTo>
                    <a:pt x="590" y="737"/>
                  </a:lnTo>
                  <a:lnTo>
                    <a:pt x="543" y="814"/>
                  </a:lnTo>
                  <a:lnTo>
                    <a:pt x="466" y="969"/>
                  </a:lnTo>
                  <a:cubicBezTo>
                    <a:pt x="342" y="1248"/>
                    <a:pt x="218" y="1543"/>
                    <a:pt x="125" y="1822"/>
                  </a:cubicBezTo>
                  <a:lnTo>
                    <a:pt x="125" y="1853"/>
                  </a:lnTo>
                  <a:lnTo>
                    <a:pt x="109" y="1900"/>
                  </a:lnTo>
                  <a:lnTo>
                    <a:pt x="109" y="1946"/>
                  </a:lnTo>
                  <a:lnTo>
                    <a:pt x="109" y="1962"/>
                  </a:lnTo>
                  <a:lnTo>
                    <a:pt x="109" y="1977"/>
                  </a:lnTo>
                  <a:lnTo>
                    <a:pt x="109" y="2008"/>
                  </a:lnTo>
                  <a:cubicBezTo>
                    <a:pt x="32" y="2350"/>
                    <a:pt x="1" y="2706"/>
                    <a:pt x="32" y="3047"/>
                  </a:cubicBezTo>
                  <a:lnTo>
                    <a:pt x="32" y="3218"/>
                  </a:lnTo>
                  <a:lnTo>
                    <a:pt x="32" y="3296"/>
                  </a:lnTo>
                  <a:lnTo>
                    <a:pt x="32" y="3358"/>
                  </a:lnTo>
                  <a:lnTo>
                    <a:pt x="32" y="3373"/>
                  </a:lnTo>
                  <a:cubicBezTo>
                    <a:pt x="47" y="3590"/>
                    <a:pt x="63" y="3792"/>
                    <a:pt x="109" y="3994"/>
                  </a:cubicBezTo>
                  <a:lnTo>
                    <a:pt x="156" y="3994"/>
                  </a:lnTo>
                  <a:cubicBezTo>
                    <a:pt x="156" y="3947"/>
                    <a:pt x="140" y="3869"/>
                    <a:pt x="140" y="3807"/>
                  </a:cubicBezTo>
                  <a:lnTo>
                    <a:pt x="140" y="3792"/>
                  </a:lnTo>
                  <a:lnTo>
                    <a:pt x="140" y="3761"/>
                  </a:lnTo>
                  <a:lnTo>
                    <a:pt x="140" y="3745"/>
                  </a:lnTo>
                  <a:lnTo>
                    <a:pt x="140" y="3730"/>
                  </a:lnTo>
                  <a:cubicBezTo>
                    <a:pt x="125" y="3513"/>
                    <a:pt x="109" y="3296"/>
                    <a:pt x="109" y="3094"/>
                  </a:cubicBezTo>
                  <a:lnTo>
                    <a:pt x="109" y="2629"/>
                  </a:lnTo>
                  <a:lnTo>
                    <a:pt x="109" y="2598"/>
                  </a:lnTo>
                  <a:lnTo>
                    <a:pt x="109" y="2567"/>
                  </a:lnTo>
                  <a:lnTo>
                    <a:pt x="109" y="2505"/>
                  </a:lnTo>
                  <a:cubicBezTo>
                    <a:pt x="125" y="2319"/>
                    <a:pt x="140" y="2132"/>
                    <a:pt x="187" y="1962"/>
                  </a:cubicBezTo>
                  <a:cubicBezTo>
                    <a:pt x="280" y="1636"/>
                    <a:pt x="388" y="1310"/>
                    <a:pt x="543" y="1000"/>
                  </a:cubicBezTo>
                  <a:lnTo>
                    <a:pt x="590" y="892"/>
                  </a:lnTo>
                  <a:lnTo>
                    <a:pt x="698" y="612"/>
                  </a:lnTo>
                  <a:cubicBezTo>
                    <a:pt x="807" y="411"/>
                    <a:pt x="885" y="194"/>
                    <a:pt x="978" y="8"/>
                  </a:cubicBezTo>
                  <a:cubicBezTo>
                    <a:pt x="988" y="8"/>
                    <a:pt x="985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720129" y="3808778"/>
              <a:ext cx="3940460" cy="11171"/>
            </a:xfrm>
            <a:custGeom>
              <a:avLst/>
              <a:gdLst/>
              <a:ahLst/>
              <a:cxnLst/>
              <a:rect l="l" t="t" r="r" b="b"/>
              <a:pathLst>
                <a:path w="44094" h="125" extrusionOk="0">
                  <a:moveTo>
                    <a:pt x="22055" y="1"/>
                  </a:moveTo>
                  <a:lnTo>
                    <a:pt x="11012" y="32"/>
                  </a:lnTo>
                  <a:lnTo>
                    <a:pt x="5506" y="47"/>
                  </a:lnTo>
                  <a:lnTo>
                    <a:pt x="0" y="63"/>
                  </a:lnTo>
                  <a:lnTo>
                    <a:pt x="5506" y="94"/>
                  </a:lnTo>
                  <a:lnTo>
                    <a:pt x="11012" y="109"/>
                  </a:lnTo>
                  <a:lnTo>
                    <a:pt x="22055" y="125"/>
                  </a:lnTo>
                  <a:lnTo>
                    <a:pt x="33067" y="109"/>
                  </a:lnTo>
                  <a:lnTo>
                    <a:pt x="38588" y="94"/>
                  </a:lnTo>
                  <a:lnTo>
                    <a:pt x="44094" y="63"/>
                  </a:lnTo>
                  <a:lnTo>
                    <a:pt x="38588" y="47"/>
                  </a:lnTo>
                  <a:lnTo>
                    <a:pt x="33067" y="32"/>
                  </a:lnTo>
                  <a:lnTo>
                    <a:pt x="22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983487" y="679751"/>
              <a:ext cx="1746460" cy="1385515"/>
            </a:xfrm>
            <a:custGeom>
              <a:avLst/>
              <a:gdLst/>
              <a:ahLst/>
              <a:cxnLst/>
              <a:rect l="l" t="t" r="r" b="b"/>
              <a:pathLst>
                <a:path w="19543" h="15504" extrusionOk="0">
                  <a:moveTo>
                    <a:pt x="16461" y="1"/>
                  </a:moveTo>
                  <a:cubicBezTo>
                    <a:pt x="14030" y="1"/>
                    <a:pt x="10686" y="314"/>
                    <a:pt x="7134" y="924"/>
                  </a:cubicBezTo>
                  <a:cubicBezTo>
                    <a:pt x="2761" y="1700"/>
                    <a:pt x="0" y="2615"/>
                    <a:pt x="0" y="3235"/>
                  </a:cubicBezTo>
                  <a:cubicBezTo>
                    <a:pt x="0" y="5128"/>
                    <a:pt x="31" y="13596"/>
                    <a:pt x="31" y="15503"/>
                  </a:cubicBezTo>
                  <a:cubicBezTo>
                    <a:pt x="31" y="14883"/>
                    <a:pt x="2776" y="13953"/>
                    <a:pt x="7165" y="13193"/>
                  </a:cubicBezTo>
                  <a:cubicBezTo>
                    <a:pt x="10717" y="12582"/>
                    <a:pt x="14055" y="12269"/>
                    <a:pt x="16481" y="12269"/>
                  </a:cubicBezTo>
                  <a:cubicBezTo>
                    <a:pt x="17817" y="12269"/>
                    <a:pt x="18876" y="12364"/>
                    <a:pt x="19542" y="12557"/>
                  </a:cubicBezTo>
                  <a:lnTo>
                    <a:pt x="19527" y="289"/>
                  </a:lnTo>
                  <a:cubicBezTo>
                    <a:pt x="18860" y="96"/>
                    <a:pt x="17799" y="1"/>
                    <a:pt x="16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1263468" y="1739442"/>
              <a:ext cx="73458" cy="95710"/>
            </a:xfrm>
            <a:custGeom>
              <a:avLst/>
              <a:gdLst/>
              <a:ahLst/>
              <a:cxnLst/>
              <a:rect l="l" t="t" r="r" b="b"/>
              <a:pathLst>
                <a:path w="822" h="1071" extrusionOk="0">
                  <a:moveTo>
                    <a:pt x="822" y="1"/>
                  </a:moveTo>
                  <a:cubicBezTo>
                    <a:pt x="558" y="78"/>
                    <a:pt x="264" y="156"/>
                    <a:pt x="0" y="233"/>
                  </a:cubicBezTo>
                  <a:lnTo>
                    <a:pt x="0" y="1071"/>
                  </a:lnTo>
                  <a:cubicBezTo>
                    <a:pt x="264" y="993"/>
                    <a:pt x="558" y="916"/>
                    <a:pt x="822" y="8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1389562" y="1610577"/>
              <a:ext cx="819209" cy="135924"/>
            </a:xfrm>
            <a:custGeom>
              <a:avLst/>
              <a:gdLst/>
              <a:ahLst/>
              <a:cxnLst/>
              <a:rect l="l" t="t" r="r" b="b"/>
              <a:pathLst>
                <a:path w="9167" h="1521" extrusionOk="0">
                  <a:moveTo>
                    <a:pt x="9167" y="0"/>
                  </a:moveTo>
                  <a:cubicBezTo>
                    <a:pt x="6065" y="78"/>
                    <a:pt x="3009" y="512"/>
                    <a:pt x="0" y="1272"/>
                  </a:cubicBezTo>
                  <a:lnTo>
                    <a:pt x="0" y="1520"/>
                  </a:lnTo>
                  <a:cubicBezTo>
                    <a:pt x="3009" y="776"/>
                    <a:pt x="6080" y="357"/>
                    <a:pt x="9167" y="264"/>
                  </a:cubicBezTo>
                  <a:lnTo>
                    <a:pt x="9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1389562" y="1684035"/>
              <a:ext cx="528147" cy="115102"/>
            </a:xfrm>
            <a:custGeom>
              <a:avLst/>
              <a:gdLst/>
              <a:ahLst/>
              <a:cxnLst/>
              <a:rect l="l" t="t" r="r" b="b"/>
              <a:pathLst>
                <a:path w="5910" h="1288" extrusionOk="0">
                  <a:moveTo>
                    <a:pt x="5910" y="0"/>
                  </a:moveTo>
                  <a:cubicBezTo>
                    <a:pt x="3909" y="202"/>
                    <a:pt x="1939" y="559"/>
                    <a:pt x="0" y="1039"/>
                  </a:cubicBezTo>
                  <a:lnTo>
                    <a:pt x="0" y="1288"/>
                  </a:lnTo>
                  <a:cubicBezTo>
                    <a:pt x="1939" y="807"/>
                    <a:pt x="3909" y="466"/>
                    <a:pt x="5910" y="248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1214943" y="861162"/>
              <a:ext cx="1284890" cy="163180"/>
            </a:xfrm>
            <a:custGeom>
              <a:avLst/>
              <a:gdLst/>
              <a:ahLst/>
              <a:cxnLst/>
              <a:rect l="l" t="t" r="r" b="b"/>
              <a:pathLst>
                <a:path w="14378" h="1826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16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1214943" y="988150"/>
              <a:ext cx="1284890" cy="162376"/>
            </a:xfrm>
            <a:custGeom>
              <a:avLst/>
              <a:gdLst/>
              <a:ahLst/>
              <a:cxnLst/>
              <a:rect l="l" t="t" r="r" b="b"/>
              <a:pathLst>
                <a:path w="14378" h="1817" extrusionOk="0">
                  <a:moveTo>
                    <a:pt x="12299" y="1"/>
                  </a:moveTo>
                  <a:cubicBezTo>
                    <a:pt x="10589" y="1"/>
                    <a:pt x="8881" y="97"/>
                    <a:pt x="7181" y="296"/>
                  </a:cubicBezTo>
                  <a:cubicBezTo>
                    <a:pt x="4746" y="591"/>
                    <a:pt x="2342" y="1103"/>
                    <a:pt x="0" y="1816"/>
                  </a:cubicBezTo>
                  <a:cubicBezTo>
                    <a:pt x="2342" y="1118"/>
                    <a:pt x="4746" y="637"/>
                    <a:pt x="7181" y="327"/>
                  </a:cubicBezTo>
                  <a:cubicBezTo>
                    <a:pt x="8927" y="112"/>
                    <a:pt x="10680" y="4"/>
                    <a:pt x="12436" y="4"/>
                  </a:cubicBezTo>
                  <a:cubicBezTo>
                    <a:pt x="13083" y="4"/>
                    <a:pt x="13730" y="19"/>
                    <a:pt x="14378" y="48"/>
                  </a:cubicBezTo>
                  <a:cubicBezTo>
                    <a:pt x="13685" y="17"/>
                    <a:pt x="12992" y="1"/>
                    <a:pt x="1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1214943" y="1116210"/>
              <a:ext cx="1284890" cy="161840"/>
            </a:xfrm>
            <a:custGeom>
              <a:avLst/>
              <a:gdLst/>
              <a:ahLst/>
              <a:cxnLst/>
              <a:rect l="l" t="t" r="r" b="b"/>
              <a:pathLst>
                <a:path w="14378" h="1811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0"/>
                    <a:pt x="2342" y="1097"/>
                    <a:pt x="0" y="1810"/>
                  </a:cubicBezTo>
                  <a:cubicBezTo>
                    <a:pt x="2342" y="1112"/>
                    <a:pt x="4746" y="616"/>
                    <a:pt x="7181" y="321"/>
                  </a:cubicBezTo>
                  <a:cubicBezTo>
                    <a:pt x="8880" y="111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7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1214943" y="1242304"/>
              <a:ext cx="1284890" cy="163180"/>
            </a:xfrm>
            <a:custGeom>
              <a:avLst/>
              <a:gdLst/>
              <a:ahLst/>
              <a:cxnLst/>
              <a:rect l="l" t="t" r="r" b="b"/>
              <a:pathLst>
                <a:path w="14378" h="1826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32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1214943" y="1369381"/>
              <a:ext cx="1284890" cy="162287"/>
            </a:xfrm>
            <a:custGeom>
              <a:avLst/>
              <a:gdLst/>
              <a:ahLst/>
              <a:cxnLst/>
              <a:rect l="l" t="t" r="r" b="b"/>
              <a:pathLst>
                <a:path w="14378" h="1816" extrusionOk="0">
                  <a:moveTo>
                    <a:pt x="12299" y="0"/>
                  </a:moveTo>
                  <a:cubicBezTo>
                    <a:pt x="10589" y="0"/>
                    <a:pt x="8881" y="97"/>
                    <a:pt x="7181" y="295"/>
                  </a:cubicBezTo>
                  <a:cubicBezTo>
                    <a:pt x="4746" y="590"/>
                    <a:pt x="2342" y="1102"/>
                    <a:pt x="0" y="1815"/>
                  </a:cubicBezTo>
                  <a:cubicBezTo>
                    <a:pt x="2342" y="1133"/>
                    <a:pt x="4746" y="637"/>
                    <a:pt x="7181" y="326"/>
                  </a:cubicBezTo>
                  <a:cubicBezTo>
                    <a:pt x="8927" y="111"/>
                    <a:pt x="10680" y="3"/>
                    <a:pt x="12436" y="3"/>
                  </a:cubicBezTo>
                  <a:cubicBezTo>
                    <a:pt x="13083" y="3"/>
                    <a:pt x="13730" y="18"/>
                    <a:pt x="14378" y="47"/>
                  </a:cubicBezTo>
                  <a:cubicBezTo>
                    <a:pt x="13685" y="16"/>
                    <a:pt x="12992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1471331" y="873227"/>
              <a:ext cx="2860" cy="712507"/>
            </a:xfrm>
            <a:custGeom>
              <a:avLst/>
              <a:gdLst/>
              <a:ahLst/>
              <a:cxnLst/>
              <a:rect l="l" t="t" r="r" b="b"/>
              <a:pathLst>
                <a:path w="32" h="7973" extrusionOk="0">
                  <a:moveTo>
                    <a:pt x="16" y="0"/>
                  </a:moveTo>
                  <a:cubicBezTo>
                    <a:pt x="0" y="1334"/>
                    <a:pt x="0" y="2652"/>
                    <a:pt x="0" y="3986"/>
                  </a:cubicBezTo>
                  <a:cubicBezTo>
                    <a:pt x="0" y="5305"/>
                    <a:pt x="0" y="6654"/>
                    <a:pt x="16" y="7972"/>
                  </a:cubicBezTo>
                  <a:cubicBezTo>
                    <a:pt x="31" y="6623"/>
                    <a:pt x="31" y="5305"/>
                    <a:pt x="31" y="3971"/>
                  </a:cubicBezTo>
                  <a:cubicBezTo>
                    <a:pt x="31" y="2652"/>
                    <a:pt x="31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1693046" y="830242"/>
              <a:ext cx="2860" cy="711077"/>
            </a:xfrm>
            <a:custGeom>
              <a:avLst/>
              <a:gdLst/>
              <a:ahLst/>
              <a:cxnLst/>
              <a:rect l="l" t="t" r="r" b="b"/>
              <a:pathLst>
                <a:path w="32" h="7957" extrusionOk="0">
                  <a:moveTo>
                    <a:pt x="16" y="0"/>
                  </a:moveTo>
                  <a:cubicBezTo>
                    <a:pt x="1" y="1334"/>
                    <a:pt x="16" y="2653"/>
                    <a:pt x="1" y="3986"/>
                  </a:cubicBezTo>
                  <a:cubicBezTo>
                    <a:pt x="1" y="5305"/>
                    <a:pt x="1" y="6639"/>
                    <a:pt x="16" y="7957"/>
                  </a:cubicBezTo>
                  <a:cubicBezTo>
                    <a:pt x="32" y="6623"/>
                    <a:pt x="32" y="5305"/>
                    <a:pt x="32" y="3971"/>
                  </a:cubicBezTo>
                  <a:cubicBezTo>
                    <a:pt x="32" y="2653"/>
                    <a:pt x="32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1916279" y="798339"/>
              <a:ext cx="2860" cy="713937"/>
            </a:xfrm>
            <a:custGeom>
              <a:avLst/>
              <a:gdLst/>
              <a:ahLst/>
              <a:cxnLst/>
              <a:rect l="l" t="t" r="r" b="b"/>
              <a:pathLst>
                <a:path w="32" h="7989" extrusionOk="0">
                  <a:moveTo>
                    <a:pt x="16" y="1"/>
                  </a:moveTo>
                  <a:cubicBezTo>
                    <a:pt x="0" y="1335"/>
                    <a:pt x="0" y="2684"/>
                    <a:pt x="0" y="4018"/>
                  </a:cubicBezTo>
                  <a:cubicBezTo>
                    <a:pt x="0" y="5336"/>
                    <a:pt x="0" y="6670"/>
                    <a:pt x="16" y="7988"/>
                  </a:cubicBezTo>
                  <a:cubicBezTo>
                    <a:pt x="31" y="6654"/>
                    <a:pt x="31" y="5336"/>
                    <a:pt x="31" y="4002"/>
                  </a:cubicBezTo>
                  <a:cubicBezTo>
                    <a:pt x="31" y="2653"/>
                    <a:pt x="31" y="1319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2139424" y="783147"/>
              <a:ext cx="4200" cy="713848"/>
            </a:xfrm>
            <a:custGeom>
              <a:avLst/>
              <a:gdLst/>
              <a:ahLst/>
              <a:cxnLst/>
              <a:rect l="l" t="t" r="r" b="b"/>
              <a:pathLst>
                <a:path w="47" h="7988" extrusionOk="0">
                  <a:moveTo>
                    <a:pt x="16" y="0"/>
                  </a:moveTo>
                  <a:cubicBezTo>
                    <a:pt x="0" y="1318"/>
                    <a:pt x="0" y="2652"/>
                    <a:pt x="0" y="3986"/>
                  </a:cubicBezTo>
                  <a:cubicBezTo>
                    <a:pt x="0" y="5335"/>
                    <a:pt x="0" y="6654"/>
                    <a:pt x="16" y="7988"/>
                  </a:cubicBezTo>
                  <a:cubicBezTo>
                    <a:pt x="47" y="6654"/>
                    <a:pt x="47" y="5335"/>
                    <a:pt x="47" y="3986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2361138" y="777606"/>
              <a:ext cx="4290" cy="713848"/>
            </a:xfrm>
            <a:custGeom>
              <a:avLst/>
              <a:gdLst/>
              <a:ahLst/>
              <a:cxnLst/>
              <a:rect l="l" t="t" r="r" b="b"/>
              <a:pathLst>
                <a:path w="48" h="7988" extrusionOk="0">
                  <a:moveTo>
                    <a:pt x="16" y="0"/>
                  </a:moveTo>
                  <a:cubicBezTo>
                    <a:pt x="1" y="1334"/>
                    <a:pt x="16" y="2652"/>
                    <a:pt x="1" y="4002"/>
                  </a:cubicBezTo>
                  <a:cubicBezTo>
                    <a:pt x="1" y="5335"/>
                    <a:pt x="1" y="6654"/>
                    <a:pt x="16" y="7988"/>
                  </a:cubicBezTo>
                  <a:cubicBezTo>
                    <a:pt x="47" y="6654"/>
                    <a:pt x="47" y="5335"/>
                    <a:pt x="47" y="4002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1244691" y="992350"/>
              <a:ext cx="1254417" cy="651560"/>
            </a:xfrm>
            <a:custGeom>
              <a:avLst/>
              <a:gdLst/>
              <a:ahLst/>
              <a:cxnLst/>
              <a:rect l="l" t="t" r="r" b="b"/>
              <a:pathLst>
                <a:path w="14037" h="7291" extrusionOk="0">
                  <a:moveTo>
                    <a:pt x="14008" y="1"/>
                  </a:moveTo>
                  <a:cubicBezTo>
                    <a:pt x="13164" y="1"/>
                    <a:pt x="12961" y="1381"/>
                    <a:pt x="12501" y="1381"/>
                  </a:cubicBezTo>
                  <a:cubicBezTo>
                    <a:pt x="12044" y="1381"/>
                    <a:pt x="11961" y="512"/>
                    <a:pt x="11339" y="512"/>
                  </a:cubicBezTo>
                  <a:cubicBezTo>
                    <a:pt x="11329" y="512"/>
                    <a:pt x="11318" y="512"/>
                    <a:pt x="11307" y="513"/>
                  </a:cubicBezTo>
                  <a:cubicBezTo>
                    <a:pt x="10640" y="528"/>
                    <a:pt x="10531" y="2002"/>
                    <a:pt x="10004" y="2017"/>
                  </a:cubicBezTo>
                  <a:cubicBezTo>
                    <a:pt x="9993" y="2018"/>
                    <a:pt x="9982" y="2018"/>
                    <a:pt x="9971" y="2018"/>
                  </a:cubicBezTo>
                  <a:cubicBezTo>
                    <a:pt x="9488" y="2018"/>
                    <a:pt x="9256" y="1705"/>
                    <a:pt x="8890" y="1705"/>
                  </a:cubicBezTo>
                  <a:cubicBezTo>
                    <a:pt x="8874" y="1705"/>
                    <a:pt x="8858" y="1706"/>
                    <a:pt x="8841" y="1707"/>
                  </a:cubicBezTo>
                  <a:cubicBezTo>
                    <a:pt x="8220" y="1754"/>
                    <a:pt x="8034" y="2529"/>
                    <a:pt x="7523" y="2576"/>
                  </a:cubicBezTo>
                  <a:cubicBezTo>
                    <a:pt x="7505" y="2578"/>
                    <a:pt x="7489" y="2579"/>
                    <a:pt x="7473" y="2579"/>
                  </a:cubicBezTo>
                  <a:cubicBezTo>
                    <a:pt x="6760" y="2579"/>
                    <a:pt x="7013" y="323"/>
                    <a:pt x="6315" y="323"/>
                  </a:cubicBezTo>
                  <a:cubicBezTo>
                    <a:pt x="6299" y="323"/>
                    <a:pt x="6283" y="324"/>
                    <a:pt x="6266" y="327"/>
                  </a:cubicBezTo>
                  <a:cubicBezTo>
                    <a:pt x="5491" y="451"/>
                    <a:pt x="5754" y="2141"/>
                    <a:pt x="5025" y="2265"/>
                  </a:cubicBezTo>
                  <a:cubicBezTo>
                    <a:pt x="4970" y="2275"/>
                    <a:pt x="4919" y="2279"/>
                    <a:pt x="4873" y="2279"/>
                  </a:cubicBezTo>
                  <a:cubicBezTo>
                    <a:pt x="4351" y="2279"/>
                    <a:pt x="4374" y="1737"/>
                    <a:pt x="3896" y="1737"/>
                  </a:cubicBezTo>
                  <a:cubicBezTo>
                    <a:pt x="3848" y="1737"/>
                    <a:pt x="3796" y="1742"/>
                    <a:pt x="3738" y="1754"/>
                  </a:cubicBezTo>
                  <a:cubicBezTo>
                    <a:pt x="3025" y="1893"/>
                    <a:pt x="3040" y="3723"/>
                    <a:pt x="2528" y="3863"/>
                  </a:cubicBezTo>
                  <a:cubicBezTo>
                    <a:pt x="2496" y="3872"/>
                    <a:pt x="2464" y="3876"/>
                    <a:pt x="2435" y="3876"/>
                  </a:cubicBezTo>
                  <a:cubicBezTo>
                    <a:pt x="2024" y="3876"/>
                    <a:pt x="1916" y="3087"/>
                    <a:pt x="1439" y="3087"/>
                  </a:cubicBezTo>
                  <a:cubicBezTo>
                    <a:pt x="1401" y="3087"/>
                    <a:pt x="1361" y="3092"/>
                    <a:pt x="1319" y="3103"/>
                  </a:cubicBezTo>
                  <a:cubicBezTo>
                    <a:pt x="698" y="3258"/>
                    <a:pt x="435" y="4794"/>
                    <a:pt x="0" y="4902"/>
                  </a:cubicBezTo>
                  <a:lnTo>
                    <a:pt x="0" y="7291"/>
                  </a:lnTo>
                  <a:cubicBezTo>
                    <a:pt x="3889" y="6153"/>
                    <a:pt x="7912" y="5580"/>
                    <a:pt x="11946" y="5580"/>
                  </a:cubicBezTo>
                  <a:cubicBezTo>
                    <a:pt x="12643" y="5580"/>
                    <a:pt x="13340" y="5597"/>
                    <a:pt x="14037" y="5631"/>
                  </a:cubicBezTo>
                  <a:lnTo>
                    <a:pt x="14037" y="1"/>
                  </a:lnTo>
                  <a:cubicBezTo>
                    <a:pt x="14027" y="1"/>
                    <a:pt x="14018" y="1"/>
                    <a:pt x="1400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1245416" y="989491"/>
              <a:ext cx="1254417" cy="446557"/>
            </a:xfrm>
            <a:custGeom>
              <a:avLst/>
              <a:gdLst/>
              <a:ahLst/>
              <a:cxnLst/>
              <a:rect l="l" t="t" r="r" b="b"/>
              <a:pathLst>
                <a:path w="14037" h="4997" extrusionOk="0">
                  <a:moveTo>
                    <a:pt x="13986" y="1"/>
                  </a:moveTo>
                  <a:cubicBezTo>
                    <a:pt x="13445" y="1"/>
                    <a:pt x="13161" y="479"/>
                    <a:pt x="12935" y="871"/>
                  </a:cubicBezTo>
                  <a:cubicBezTo>
                    <a:pt x="12796" y="1103"/>
                    <a:pt x="12641" y="1367"/>
                    <a:pt x="12501" y="1367"/>
                  </a:cubicBezTo>
                  <a:cubicBezTo>
                    <a:pt x="12346" y="1367"/>
                    <a:pt x="12237" y="1196"/>
                    <a:pt x="12098" y="1026"/>
                  </a:cubicBezTo>
                  <a:cubicBezTo>
                    <a:pt x="11927" y="778"/>
                    <a:pt x="11710" y="498"/>
                    <a:pt x="11307" y="498"/>
                  </a:cubicBezTo>
                  <a:cubicBezTo>
                    <a:pt x="10904" y="498"/>
                    <a:pt x="10686" y="933"/>
                    <a:pt x="10485" y="1351"/>
                  </a:cubicBezTo>
                  <a:cubicBezTo>
                    <a:pt x="10361" y="1646"/>
                    <a:pt x="10175" y="2018"/>
                    <a:pt x="10004" y="2018"/>
                  </a:cubicBezTo>
                  <a:cubicBezTo>
                    <a:pt x="9787" y="2018"/>
                    <a:pt x="9585" y="1972"/>
                    <a:pt x="9399" y="1863"/>
                  </a:cubicBezTo>
                  <a:cubicBezTo>
                    <a:pt x="9229" y="1739"/>
                    <a:pt x="9042" y="1708"/>
                    <a:pt x="8841" y="1708"/>
                  </a:cubicBezTo>
                  <a:cubicBezTo>
                    <a:pt x="8469" y="1724"/>
                    <a:pt x="8236" y="1972"/>
                    <a:pt x="8050" y="2204"/>
                  </a:cubicBezTo>
                  <a:cubicBezTo>
                    <a:pt x="7864" y="2375"/>
                    <a:pt x="7724" y="2561"/>
                    <a:pt x="7523" y="2577"/>
                  </a:cubicBezTo>
                  <a:cubicBezTo>
                    <a:pt x="7519" y="2577"/>
                    <a:pt x="7515" y="2577"/>
                    <a:pt x="7511" y="2577"/>
                  </a:cubicBezTo>
                  <a:cubicBezTo>
                    <a:pt x="7209" y="2577"/>
                    <a:pt x="7072" y="1966"/>
                    <a:pt x="6980" y="1475"/>
                  </a:cubicBezTo>
                  <a:cubicBezTo>
                    <a:pt x="6848" y="891"/>
                    <a:pt x="6758" y="321"/>
                    <a:pt x="6347" y="321"/>
                  </a:cubicBezTo>
                  <a:cubicBezTo>
                    <a:pt x="6321" y="321"/>
                    <a:pt x="6294" y="323"/>
                    <a:pt x="6266" y="328"/>
                  </a:cubicBezTo>
                  <a:cubicBezTo>
                    <a:pt x="5785" y="405"/>
                    <a:pt x="5661" y="886"/>
                    <a:pt x="5522" y="1367"/>
                  </a:cubicBezTo>
                  <a:cubicBezTo>
                    <a:pt x="5413" y="1801"/>
                    <a:pt x="5320" y="2220"/>
                    <a:pt x="5025" y="2266"/>
                  </a:cubicBezTo>
                  <a:cubicBezTo>
                    <a:pt x="4993" y="2270"/>
                    <a:pt x="4963" y="2271"/>
                    <a:pt x="4934" y="2271"/>
                  </a:cubicBezTo>
                  <a:cubicBezTo>
                    <a:pt x="4689" y="2271"/>
                    <a:pt x="4578" y="2157"/>
                    <a:pt x="4467" y="2018"/>
                  </a:cubicBezTo>
                  <a:cubicBezTo>
                    <a:pt x="4336" y="1887"/>
                    <a:pt x="4204" y="1722"/>
                    <a:pt x="3912" y="1722"/>
                  </a:cubicBezTo>
                  <a:cubicBezTo>
                    <a:pt x="3860" y="1722"/>
                    <a:pt x="3802" y="1727"/>
                    <a:pt x="3738" y="1739"/>
                  </a:cubicBezTo>
                  <a:cubicBezTo>
                    <a:pt x="3288" y="1817"/>
                    <a:pt x="3118" y="2422"/>
                    <a:pt x="2947" y="2980"/>
                  </a:cubicBezTo>
                  <a:cubicBezTo>
                    <a:pt x="2854" y="3337"/>
                    <a:pt x="2699" y="3802"/>
                    <a:pt x="2544" y="3833"/>
                  </a:cubicBezTo>
                  <a:cubicBezTo>
                    <a:pt x="2524" y="3838"/>
                    <a:pt x="2505" y="3840"/>
                    <a:pt x="2486" y="3840"/>
                  </a:cubicBezTo>
                  <a:cubicBezTo>
                    <a:pt x="2318" y="3840"/>
                    <a:pt x="2204" y="3659"/>
                    <a:pt x="2079" y="3492"/>
                  </a:cubicBezTo>
                  <a:cubicBezTo>
                    <a:pt x="1932" y="3265"/>
                    <a:pt x="1774" y="3038"/>
                    <a:pt x="1476" y="3038"/>
                  </a:cubicBezTo>
                  <a:cubicBezTo>
                    <a:pt x="1428" y="3038"/>
                    <a:pt x="1375" y="3044"/>
                    <a:pt x="1319" y="3057"/>
                  </a:cubicBezTo>
                  <a:cubicBezTo>
                    <a:pt x="915" y="3150"/>
                    <a:pt x="683" y="3662"/>
                    <a:pt x="450" y="4143"/>
                  </a:cubicBezTo>
                  <a:cubicBezTo>
                    <a:pt x="311" y="4438"/>
                    <a:pt x="140" y="4826"/>
                    <a:pt x="0" y="4857"/>
                  </a:cubicBezTo>
                  <a:lnTo>
                    <a:pt x="0" y="4996"/>
                  </a:lnTo>
                  <a:cubicBezTo>
                    <a:pt x="280" y="4919"/>
                    <a:pt x="450" y="4593"/>
                    <a:pt x="636" y="4159"/>
                  </a:cubicBezTo>
                  <a:cubicBezTo>
                    <a:pt x="822" y="3771"/>
                    <a:pt x="1071" y="3275"/>
                    <a:pt x="1319" y="3213"/>
                  </a:cubicBezTo>
                  <a:cubicBezTo>
                    <a:pt x="1352" y="3202"/>
                    <a:pt x="1384" y="3197"/>
                    <a:pt x="1414" y="3197"/>
                  </a:cubicBezTo>
                  <a:cubicBezTo>
                    <a:pt x="1609" y="3197"/>
                    <a:pt x="1743" y="3397"/>
                    <a:pt x="1877" y="3585"/>
                  </a:cubicBezTo>
                  <a:cubicBezTo>
                    <a:pt x="2038" y="3786"/>
                    <a:pt x="2153" y="3988"/>
                    <a:pt x="2402" y="3988"/>
                  </a:cubicBezTo>
                  <a:cubicBezTo>
                    <a:pt x="2441" y="3988"/>
                    <a:pt x="2483" y="3983"/>
                    <a:pt x="2528" y="3972"/>
                  </a:cubicBezTo>
                  <a:cubicBezTo>
                    <a:pt x="2854" y="3895"/>
                    <a:pt x="2963" y="3492"/>
                    <a:pt x="3118" y="2964"/>
                  </a:cubicBezTo>
                  <a:cubicBezTo>
                    <a:pt x="3273" y="2499"/>
                    <a:pt x="3459" y="1910"/>
                    <a:pt x="3738" y="1863"/>
                  </a:cubicBezTo>
                  <a:cubicBezTo>
                    <a:pt x="3795" y="1851"/>
                    <a:pt x="3844" y="1846"/>
                    <a:pt x="3887" y="1846"/>
                  </a:cubicBezTo>
                  <a:cubicBezTo>
                    <a:pt x="4071" y="1846"/>
                    <a:pt x="4156" y="1945"/>
                    <a:pt x="4281" y="2096"/>
                  </a:cubicBezTo>
                  <a:cubicBezTo>
                    <a:pt x="4398" y="2239"/>
                    <a:pt x="4526" y="2393"/>
                    <a:pt x="4830" y="2393"/>
                  </a:cubicBezTo>
                  <a:cubicBezTo>
                    <a:pt x="4889" y="2393"/>
                    <a:pt x="4953" y="2387"/>
                    <a:pt x="5025" y="2375"/>
                  </a:cubicBezTo>
                  <a:cubicBezTo>
                    <a:pt x="5475" y="2297"/>
                    <a:pt x="5584" y="1832"/>
                    <a:pt x="5723" y="1351"/>
                  </a:cubicBezTo>
                  <a:cubicBezTo>
                    <a:pt x="5832" y="948"/>
                    <a:pt x="5956" y="483"/>
                    <a:pt x="6266" y="436"/>
                  </a:cubicBezTo>
                  <a:cubicBezTo>
                    <a:pt x="6274" y="436"/>
                    <a:pt x="6281" y="435"/>
                    <a:pt x="6289" y="435"/>
                  </a:cubicBezTo>
                  <a:cubicBezTo>
                    <a:pt x="6582" y="435"/>
                    <a:pt x="6688" y="1022"/>
                    <a:pt x="6794" y="1491"/>
                  </a:cubicBezTo>
                  <a:cubicBezTo>
                    <a:pt x="6912" y="2111"/>
                    <a:pt x="7044" y="2690"/>
                    <a:pt x="7472" y="2690"/>
                  </a:cubicBezTo>
                  <a:cubicBezTo>
                    <a:pt x="7493" y="2690"/>
                    <a:pt x="7515" y="2688"/>
                    <a:pt x="7538" y="2685"/>
                  </a:cubicBezTo>
                  <a:cubicBezTo>
                    <a:pt x="7833" y="2670"/>
                    <a:pt x="8050" y="2453"/>
                    <a:pt x="8220" y="2251"/>
                  </a:cubicBezTo>
                  <a:cubicBezTo>
                    <a:pt x="8422" y="2049"/>
                    <a:pt x="8593" y="1832"/>
                    <a:pt x="8856" y="1817"/>
                  </a:cubicBezTo>
                  <a:cubicBezTo>
                    <a:pt x="9011" y="1832"/>
                    <a:pt x="9167" y="1879"/>
                    <a:pt x="9306" y="1956"/>
                  </a:cubicBezTo>
                  <a:cubicBezTo>
                    <a:pt x="9523" y="2096"/>
                    <a:pt x="9771" y="2142"/>
                    <a:pt x="10020" y="2142"/>
                  </a:cubicBezTo>
                  <a:cubicBezTo>
                    <a:pt x="10330" y="2127"/>
                    <a:pt x="10485" y="1786"/>
                    <a:pt x="10686" y="1398"/>
                  </a:cubicBezTo>
                  <a:cubicBezTo>
                    <a:pt x="10842" y="1041"/>
                    <a:pt x="11028" y="638"/>
                    <a:pt x="11307" y="638"/>
                  </a:cubicBezTo>
                  <a:cubicBezTo>
                    <a:pt x="11602" y="638"/>
                    <a:pt x="11772" y="871"/>
                    <a:pt x="11927" y="1088"/>
                  </a:cubicBezTo>
                  <a:cubicBezTo>
                    <a:pt x="12082" y="1289"/>
                    <a:pt x="12237" y="1506"/>
                    <a:pt x="12501" y="1506"/>
                  </a:cubicBezTo>
                  <a:cubicBezTo>
                    <a:pt x="12780" y="1506"/>
                    <a:pt x="12935" y="1258"/>
                    <a:pt x="13121" y="933"/>
                  </a:cubicBezTo>
                  <a:cubicBezTo>
                    <a:pt x="13335" y="552"/>
                    <a:pt x="13608" y="126"/>
                    <a:pt x="14015" y="126"/>
                  </a:cubicBezTo>
                  <a:cubicBezTo>
                    <a:pt x="14022" y="126"/>
                    <a:pt x="14029" y="126"/>
                    <a:pt x="14037" y="126"/>
                  </a:cubicBezTo>
                  <a:lnTo>
                    <a:pt x="14037" y="2"/>
                  </a:lnTo>
                  <a:cubicBezTo>
                    <a:pt x="14019" y="1"/>
                    <a:pt x="14002" y="1"/>
                    <a:pt x="13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1243986" y="938374"/>
              <a:ext cx="1255846" cy="708307"/>
            </a:xfrm>
            <a:custGeom>
              <a:avLst/>
              <a:gdLst/>
              <a:ahLst/>
              <a:cxnLst/>
              <a:rect l="l" t="t" r="r" b="b"/>
              <a:pathLst>
                <a:path w="14053" h="7926" extrusionOk="0">
                  <a:moveTo>
                    <a:pt x="16" y="0"/>
                  </a:moveTo>
                  <a:cubicBezTo>
                    <a:pt x="16" y="1318"/>
                    <a:pt x="1" y="2637"/>
                    <a:pt x="16" y="3940"/>
                  </a:cubicBezTo>
                  <a:cubicBezTo>
                    <a:pt x="1" y="5258"/>
                    <a:pt x="1" y="6576"/>
                    <a:pt x="1" y="7895"/>
                  </a:cubicBezTo>
                  <a:lnTo>
                    <a:pt x="1" y="7926"/>
                  </a:lnTo>
                  <a:lnTo>
                    <a:pt x="32" y="7910"/>
                  </a:lnTo>
                  <a:cubicBezTo>
                    <a:pt x="2327" y="7228"/>
                    <a:pt x="4685" y="6762"/>
                    <a:pt x="7058" y="6483"/>
                  </a:cubicBezTo>
                  <a:cubicBezTo>
                    <a:pt x="8221" y="6344"/>
                    <a:pt x="9400" y="6251"/>
                    <a:pt x="10563" y="6204"/>
                  </a:cubicBezTo>
                  <a:cubicBezTo>
                    <a:pt x="11045" y="6191"/>
                    <a:pt x="11527" y="6184"/>
                    <a:pt x="12008" y="6184"/>
                  </a:cubicBezTo>
                  <a:cubicBezTo>
                    <a:pt x="12690" y="6184"/>
                    <a:pt x="13371" y="6199"/>
                    <a:pt x="14053" y="6235"/>
                  </a:cubicBezTo>
                  <a:cubicBezTo>
                    <a:pt x="13287" y="6194"/>
                    <a:pt x="12508" y="6173"/>
                    <a:pt x="11730" y="6173"/>
                  </a:cubicBezTo>
                  <a:cubicBezTo>
                    <a:pt x="11340" y="6173"/>
                    <a:pt x="10951" y="6178"/>
                    <a:pt x="10563" y="6189"/>
                  </a:cubicBezTo>
                  <a:cubicBezTo>
                    <a:pt x="9400" y="6235"/>
                    <a:pt x="8236" y="6313"/>
                    <a:pt x="7058" y="6437"/>
                  </a:cubicBezTo>
                  <a:cubicBezTo>
                    <a:pt x="4701" y="6729"/>
                    <a:pt x="2359" y="7190"/>
                    <a:pt x="78" y="7850"/>
                  </a:cubicBezTo>
                  <a:lnTo>
                    <a:pt x="78" y="7850"/>
                  </a:lnTo>
                  <a:cubicBezTo>
                    <a:pt x="78" y="6542"/>
                    <a:pt x="63" y="5248"/>
                    <a:pt x="63" y="3940"/>
                  </a:cubicBezTo>
                  <a:cubicBezTo>
                    <a:pt x="63" y="2621"/>
                    <a:pt x="32" y="1303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3643169" y="2556416"/>
              <a:ext cx="373010" cy="316888"/>
            </a:xfrm>
            <a:custGeom>
              <a:avLst/>
              <a:gdLst/>
              <a:ahLst/>
              <a:cxnLst/>
              <a:rect l="l" t="t" r="r" b="b"/>
              <a:pathLst>
                <a:path w="4174" h="3546" extrusionOk="0">
                  <a:moveTo>
                    <a:pt x="3229" y="1"/>
                  </a:moveTo>
                  <a:cubicBezTo>
                    <a:pt x="3040" y="1"/>
                    <a:pt x="2852" y="64"/>
                    <a:pt x="2700" y="195"/>
                  </a:cubicBezTo>
                  <a:lnTo>
                    <a:pt x="1" y="2444"/>
                  </a:lnTo>
                  <a:lnTo>
                    <a:pt x="854" y="3546"/>
                  </a:lnTo>
                  <a:lnTo>
                    <a:pt x="3708" y="1514"/>
                  </a:lnTo>
                  <a:cubicBezTo>
                    <a:pt x="3723" y="1514"/>
                    <a:pt x="3723" y="1498"/>
                    <a:pt x="3739" y="1498"/>
                  </a:cubicBezTo>
                  <a:cubicBezTo>
                    <a:pt x="4095" y="1219"/>
                    <a:pt x="4173" y="707"/>
                    <a:pt x="3878" y="335"/>
                  </a:cubicBezTo>
                  <a:cubicBezTo>
                    <a:pt x="3878" y="320"/>
                    <a:pt x="3863" y="320"/>
                    <a:pt x="3863" y="289"/>
                  </a:cubicBezTo>
                  <a:cubicBezTo>
                    <a:pt x="3699" y="99"/>
                    <a:pt x="3464" y="1"/>
                    <a:pt x="3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4178197" y="2896808"/>
              <a:ext cx="152546" cy="496244"/>
            </a:xfrm>
            <a:custGeom>
              <a:avLst/>
              <a:gdLst/>
              <a:ahLst/>
              <a:cxnLst/>
              <a:rect l="l" t="t" r="r" b="b"/>
              <a:pathLst>
                <a:path w="1707" h="5553" extrusionOk="0">
                  <a:moveTo>
                    <a:pt x="854" y="0"/>
                  </a:moveTo>
                  <a:cubicBezTo>
                    <a:pt x="388" y="0"/>
                    <a:pt x="1" y="388"/>
                    <a:pt x="1" y="853"/>
                  </a:cubicBezTo>
                  <a:lnTo>
                    <a:pt x="1" y="4715"/>
                  </a:lnTo>
                  <a:cubicBezTo>
                    <a:pt x="1" y="5165"/>
                    <a:pt x="388" y="5553"/>
                    <a:pt x="854" y="5553"/>
                  </a:cubicBezTo>
                  <a:cubicBezTo>
                    <a:pt x="1319" y="5553"/>
                    <a:pt x="1707" y="5165"/>
                    <a:pt x="1707" y="4715"/>
                  </a:cubicBezTo>
                  <a:lnTo>
                    <a:pt x="1707" y="853"/>
                  </a:lnTo>
                  <a:cubicBezTo>
                    <a:pt x="1707" y="388"/>
                    <a:pt x="1319" y="16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3379899" y="4102610"/>
              <a:ext cx="1280690" cy="221893"/>
            </a:xfrm>
            <a:custGeom>
              <a:avLst/>
              <a:gdLst/>
              <a:ahLst/>
              <a:cxnLst/>
              <a:rect l="l" t="t" r="r" b="b"/>
              <a:pathLst>
                <a:path w="14331" h="2483" extrusionOk="0">
                  <a:moveTo>
                    <a:pt x="1210" y="1"/>
                  </a:moveTo>
                  <a:cubicBezTo>
                    <a:pt x="527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21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3533696" y="3704846"/>
              <a:ext cx="970325" cy="397853"/>
            </a:xfrm>
            <a:custGeom>
              <a:avLst/>
              <a:gdLst/>
              <a:ahLst/>
              <a:cxnLst/>
              <a:rect l="l" t="t" r="r" b="b"/>
              <a:pathLst>
                <a:path w="10858" h="4452" extrusionOk="0">
                  <a:moveTo>
                    <a:pt x="1505" y="0"/>
                  </a:moveTo>
                  <a:lnTo>
                    <a:pt x="1" y="4452"/>
                  </a:lnTo>
                  <a:lnTo>
                    <a:pt x="10857" y="4452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3533696" y="3998678"/>
              <a:ext cx="970325" cy="104021"/>
            </a:xfrm>
            <a:custGeom>
              <a:avLst/>
              <a:gdLst/>
              <a:ahLst/>
              <a:cxnLst/>
              <a:rect l="l" t="t" r="r" b="b"/>
              <a:pathLst>
                <a:path w="10858" h="1164" extrusionOk="0">
                  <a:moveTo>
                    <a:pt x="419" y="0"/>
                  </a:moveTo>
                  <a:lnTo>
                    <a:pt x="1" y="1164"/>
                  </a:lnTo>
                  <a:lnTo>
                    <a:pt x="10857" y="1164"/>
                  </a:lnTo>
                  <a:lnTo>
                    <a:pt x="10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3859432" y="3231212"/>
              <a:ext cx="508755" cy="617155"/>
            </a:xfrm>
            <a:custGeom>
              <a:avLst/>
              <a:gdLst/>
              <a:ahLst/>
              <a:cxnLst/>
              <a:rect l="l" t="t" r="r" b="b"/>
              <a:pathLst>
                <a:path w="5693" h="6906" extrusionOk="0">
                  <a:moveTo>
                    <a:pt x="4424" y="1"/>
                  </a:moveTo>
                  <a:cubicBezTo>
                    <a:pt x="4075" y="1"/>
                    <a:pt x="3738" y="165"/>
                    <a:pt x="3521" y="461"/>
                  </a:cubicBezTo>
                  <a:lnTo>
                    <a:pt x="512" y="4416"/>
                  </a:lnTo>
                  <a:cubicBezTo>
                    <a:pt x="0" y="5114"/>
                    <a:pt x="156" y="6107"/>
                    <a:pt x="853" y="6603"/>
                  </a:cubicBezTo>
                  <a:cubicBezTo>
                    <a:pt x="900" y="6619"/>
                    <a:pt x="916" y="6650"/>
                    <a:pt x="962" y="6665"/>
                  </a:cubicBezTo>
                  <a:cubicBezTo>
                    <a:pt x="1217" y="6828"/>
                    <a:pt x="1500" y="6905"/>
                    <a:pt x="1781" y="6905"/>
                  </a:cubicBezTo>
                  <a:cubicBezTo>
                    <a:pt x="2305" y="6905"/>
                    <a:pt x="2821" y="6638"/>
                    <a:pt x="3133" y="6153"/>
                  </a:cubicBezTo>
                  <a:cubicBezTo>
                    <a:pt x="3149" y="6122"/>
                    <a:pt x="3164" y="6107"/>
                    <a:pt x="3180" y="6060"/>
                  </a:cubicBezTo>
                  <a:lnTo>
                    <a:pt x="5413" y="1625"/>
                  </a:lnTo>
                  <a:cubicBezTo>
                    <a:pt x="5692" y="1128"/>
                    <a:pt x="5506" y="477"/>
                    <a:pt x="5010" y="167"/>
                  </a:cubicBezTo>
                  <a:cubicBezTo>
                    <a:pt x="4824" y="54"/>
                    <a:pt x="4622" y="1"/>
                    <a:pt x="4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3855232" y="3211909"/>
              <a:ext cx="537888" cy="658084"/>
            </a:xfrm>
            <a:custGeom>
              <a:avLst/>
              <a:gdLst/>
              <a:ahLst/>
              <a:cxnLst/>
              <a:rect l="l" t="t" r="r" b="b"/>
              <a:pathLst>
                <a:path w="6019" h="7364" extrusionOk="0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3855232" y="3211909"/>
              <a:ext cx="537888" cy="658084"/>
            </a:xfrm>
            <a:custGeom>
              <a:avLst/>
              <a:gdLst/>
              <a:ahLst/>
              <a:cxnLst/>
              <a:rect l="l" t="t" r="r" b="b"/>
              <a:pathLst>
                <a:path w="6019" h="7364" extrusionOk="0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3883024" y="3588761"/>
              <a:ext cx="273099" cy="241822"/>
            </a:xfrm>
            <a:custGeom>
              <a:avLst/>
              <a:gdLst/>
              <a:ahLst/>
              <a:cxnLst/>
              <a:rect l="l" t="t" r="r" b="b"/>
              <a:pathLst>
                <a:path w="3056" h="2706" extrusionOk="0">
                  <a:moveTo>
                    <a:pt x="1540" y="0"/>
                  </a:moveTo>
                  <a:cubicBezTo>
                    <a:pt x="1087" y="0"/>
                    <a:pt x="651" y="227"/>
                    <a:pt x="388" y="632"/>
                  </a:cubicBezTo>
                  <a:cubicBezTo>
                    <a:pt x="0" y="1268"/>
                    <a:pt x="186" y="2090"/>
                    <a:pt x="807" y="2494"/>
                  </a:cubicBezTo>
                  <a:cubicBezTo>
                    <a:pt x="1033" y="2637"/>
                    <a:pt x="1284" y="2706"/>
                    <a:pt x="1532" y="2706"/>
                  </a:cubicBezTo>
                  <a:cubicBezTo>
                    <a:pt x="1981" y="2706"/>
                    <a:pt x="2418" y="2479"/>
                    <a:pt x="2668" y="2059"/>
                  </a:cubicBezTo>
                  <a:cubicBezTo>
                    <a:pt x="3056" y="1423"/>
                    <a:pt x="2869" y="617"/>
                    <a:pt x="2249" y="198"/>
                  </a:cubicBezTo>
                  <a:cubicBezTo>
                    <a:pt x="2023" y="64"/>
                    <a:pt x="1779" y="0"/>
                    <a:pt x="1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3934230" y="3625847"/>
              <a:ext cx="169257" cy="169168"/>
            </a:xfrm>
            <a:custGeom>
              <a:avLst/>
              <a:gdLst/>
              <a:ahLst/>
              <a:cxnLst/>
              <a:rect l="l" t="t" r="r" b="b"/>
              <a:pathLst>
                <a:path w="1894" h="1893" extrusionOk="0">
                  <a:moveTo>
                    <a:pt x="947" y="0"/>
                  </a:moveTo>
                  <a:cubicBezTo>
                    <a:pt x="420" y="0"/>
                    <a:pt x="1" y="419"/>
                    <a:pt x="1" y="946"/>
                  </a:cubicBezTo>
                  <a:cubicBezTo>
                    <a:pt x="1" y="1474"/>
                    <a:pt x="420" y="1892"/>
                    <a:pt x="947" y="1892"/>
                  </a:cubicBezTo>
                  <a:cubicBezTo>
                    <a:pt x="1474" y="1892"/>
                    <a:pt x="1893" y="1474"/>
                    <a:pt x="1893" y="946"/>
                  </a:cubicBezTo>
                  <a:cubicBezTo>
                    <a:pt x="1893" y="419"/>
                    <a:pt x="1474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4164345" y="3252391"/>
              <a:ext cx="180249" cy="158265"/>
            </a:xfrm>
            <a:custGeom>
              <a:avLst/>
              <a:gdLst/>
              <a:ahLst/>
              <a:cxnLst/>
              <a:rect l="l" t="t" r="r" b="b"/>
              <a:pathLst>
                <a:path w="2017" h="1771" extrusionOk="0">
                  <a:moveTo>
                    <a:pt x="1013" y="0"/>
                  </a:moveTo>
                  <a:cubicBezTo>
                    <a:pt x="722" y="0"/>
                    <a:pt x="435" y="145"/>
                    <a:pt x="264" y="426"/>
                  </a:cubicBezTo>
                  <a:cubicBezTo>
                    <a:pt x="1" y="829"/>
                    <a:pt x="125" y="1372"/>
                    <a:pt x="543" y="1636"/>
                  </a:cubicBezTo>
                  <a:cubicBezTo>
                    <a:pt x="689" y="1727"/>
                    <a:pt x="850" y="1770"/>
                    <a:pt x="1008" y="1770"/>
                  </a:cubicBezTo>
                  <a:cubicBezTo>
                    <a:pt x="1306" y="1770"/>
                    <a:pt x="1597" y="1619"/>
                    <a:pt x="1769" y="1357"/>
                  </a:cubicBezTo>
                  <a:cubicBezTo>
                    <a:pt x="2017" y="938"/>
                    <a:pt x="1908" y="395"/>
                    <a:pt x="1474" y="131"/>
                  </a:cubicBezTo>
                  <a:cubicBezTo>
                    <a:pt x="1332" y="44"/>
                    <a:pt x="1172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4192048" y="3276788"/>
              <a:ext cx="124843" cy="109383"/>
            </a:xfrm>
            <a:custGeom>
              <a:avLst/>
              <a:gdLst/>
              <a:ahLst/>
              <a:cxnLst/>
              <a:rect l="l" t="t" r="r" b="b"/>
              <a:pathLst>
                <a:path w="1397" h="1224" extrusionOk="0">
                  <a:moveTo>
                    <a:pt x="704" y="1"/>
                  </a:moveTo>
                  <a:cubicBezTo>
                    <a:pt x="497" y="1"/>
                    <a:pt x="297" y="97"/>
                    <a:pt x="187" y="277"/>
                  </a:cubicBezTo>
                  <a:cubicBezTo>
                    <a:pt x="1" y="572"/>
                    <a:pt x="78" y="959"/>
                    <a:pt x="373" y="1130"/>
                  </a:cubicBezTo>
                  <a:cubicBezTo>
                    <a:pt x="481" y="1193"/>
                    <a:pt x="602" y="1224"/>
                    <a:pt x="719" y="1224"/>
                  </a:cubicBezTo>
                  <a:cubicBezTo>
                    <a:pt x="923" y="1224"/>
                    <a:pt x="1118" y="1131"/>
                    <a:pt x="1226" y="944"/>
                  </a:cubicBezTo>
                  <a:cubicBezTo>
                    <a:pt x="1397" y="649"/>
                    <a:pt x="1319" y="262"/>
                    <a:pt x="1040" y="91"/>
                  </a:cubicBezTo>
                  <a:cubicBezTo>
                    <a:pt x="935" y="30"/>
                    <a:pt x="819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3851121" y="2552842"/>
              <a:ext cx="486592" cy="500444"/>
            </a:xfrm>
            <a:custGeom>
              <a:avLst/>
              <a:gdLst/>
              <a:ahLst/>
              <a:cxnLst/>
              <a:rect l="l" t="t" r="r" b="b"/>
              <a:pathLst>
                <a:path w="5445" h="5600" extrusionOk="0">
                  <a:moveTo>
                    <a:pt x="943" y="0"/>
                  </a:moveTo>
                  <a:cubicBezTo>
                    <a:pt x="739" y="0"/>
                    <a:pt x="533" y="74"/>
                    <a:pt x="373" y="220"/>
                  </a:cubicBezTo>
                  <a:cubicBezTo>
                    <a:pt x="16" y="546"/>
                    <a:pt x="0" y="1073"/>
                    <a:pt x="311" y="1430"/>
                  </a:cubicBezTo>
                  <a:lnTo>
                    <a:pt x="3878" y="5323"/>
                  </a:lnTo>
                  <a:cubicBezTo>
                    <a:pt x="4044" y="5505"/>
                    <a:pt x="4277" y="5599"/>
                    <a:pt x="4512" y="5599"/>
                  </a:cubicBezTo>
                  <a:cubicBezTo>
                    <a:pt x="4716" y="5599"/>
                    <a:pt x="4922" y="5529"/>
                    <a:pt x="5088" y="5385"/>
                  </a:cubicBezTo>
                  <a:cubicBezTo>
                    <a:pt x="5429" y="5074"/>
                    <a:pt x="5444" y="4532"/>
                    <a:pt x="5134" y="4175"/>
                  </a:cubicBezTo>
                  <a:lnTo>
                    <a:pt x="1567" y="282"/>
                  </a:lnTo>
                  <a:cubicBezTo>
                    <a:pt x="1403" y="93"/>
                    <a:pt x="1174" y="0"/>
                    <a:pt x="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4222522" y="2946584"/>
              <a:ext cx="58355" cy="55764"/>
            </a:xfrm>
            <a:custGeom>
              <a:avLst/>
              <a:gdLst/>
              <a:ahLst/>
              <a:cxnLst/>
              <a:rect l="l" t="t" r="r" b="b"/>
              <a:pathLst>
                <a:path w="653" h="624" extrusionOk="0">
                  <a:moveTo>
                    <a:pt x="316" y="0"/>
                  </a:moveTo>
                  <a:cubicBezTo>
                    <a:pt x="156" y="0"/>
                    <a:pt x="16" y="134"/>
                    <a:pt x="16" y="296"/>
                  </a:cubicBezTo>
                  <a:cubicBezTo>
                    <a:pt x="1" y="467"/>
                    <a:pt x="125" y="622"/>
                    <a:pt x="311" y="622"/>
                  </a:cubicBezTo>
                  <a:cubicBezTo>
                    <a:pt x="321" y="623"/>
                    <a:pt x="330" y="623"/>
                    <a:pt x="340" y="623"/>
                  </a:cubicBezTo>
                  <a:cubicBezTo>
                    <a:pt x="499" y="623"/>
                    <a:pt x="637" y="503"/>
                    <a:pt x="637" y="327"/>
                  </a:cubicBezTo>
                  <a:cubicBezTo>
                    <a:pt x="652" y="172"/>
                    <a:pt x="513" y="17"/>
                    <a:pt x="342" y="2"/>
                  </a:cubicBezTo>
                  <a:cubicBezTo>
                    <a:pt x="333" y="1"/>
                    <a:pt x="32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3900987" y="2598418"/>
              <a:ext cx="61126" cy="57372"/>
            </a:xfrm>
            <a:custGeom>
              <a:avLst/>
              <a:gdLst/>
              <a:ahLst/>
              <a:cxnLst/>
              <a:rect l="l" t="t" r="r" b="b"/>
              <a:pathLst>
                <a:path w="684" h="642" extrusionOk="0">
                  <a:moveTo>
                    <a:pt x="325" y="0"/>
                  </a:moveTo>
                  <a:cubicBezTo>
                    <a:pt x="174" y="0"/>
                    <a:pt x="46" y="131"/>
                    <a:pt x="32" y="299"/>
                  </a:cubicBezTo>
                  <a:cubicBezTo>
                    <a:pt x="1" y="470"/>
                    <a:pt x="140" y="625"/>
                    <a:pt x="311" y="641"/>
                  </a:cubicBezTo>
                  <a:cubicBezTo>
                    <a:pt x="321" y="641"/>
                    <a:pt x="332" y="642"/>
                    <a:pt x="342" y="642"/>
                  </a:cubicBezTo>
                  <a:cubicBezTo>
                    <a:pt x="514" y="642"/>
                    <a:pt x="653" y="521"/>
                    <a:pt x="668" y="346"/>
                  </a:cubicBezTo>
                  <a:cubicBezTo>
                    <a:pt x="683" y="175"/>
                    <a:pt x="544" y="20"/>
                    <a:pt x="373" y="5"/>
                  </a:cubicBezTo>
                  <a:cubicBezTo>
                    <a:pt x="357" y="2"/>
                    <a:pt x="341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3594733" y="2755432"/>
              <a:ext cx="138694" cy="162197"/>
            </a:xfrm>
            <a:custGeom>
              <a:avLst/>
              <a:gdLst/>
              <a:ahLst/>
              <a:cxnLst/>
              <a:rect l="l" t="t" r="r" b="b"/>
              <a:pathLst>
                <a:path w="1552" h="1815" extrusionOk="0">
                  <a:moveTo>
                    <a:pt x="372" y="0"/>
                  </a:moveTo>
                  <a:lnTo>
                    <a:pt x="0" y="295"/>
                  </a:lnTo>
                  <a:lnTo>
                    <a:pt x="1163" y="1815"/>
                  </a:lnTo>
                  <a:lnTo>
                    <a:pt x="1551" y="15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3475520" y="2801187"/>
              <a:ext cx="209382" cy="202412"/>
            </a:xfrm>
            <a:custGeom>
              <a:avLst/>
              <a:gdLst/>
              <a:ahLst/>
              <a:cxnLst/>
              <a:rect l="l" t="t" r="r" b="b"/>
              <a:pathLst>
                <a:path w="2343" h="2265" extrusionOk="0">
                  <a:moveTo>
                    <a:pt x="1505" y="0"/>
                  </a:moveTo>
                  <a:lnTo>
                    <a:pt x="0" y="1163"/>
                  </a:lnTo>
                  <a:lnTo>
                    <a:pt x="838" y="2264"/>
                  </a:lnTo>
                  <a:lnTo>
                    <a:pt x="2342" y="110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3368818" y="2855164"/>
              <a:ext cx="220463" cy="249596"/>
            </a:xfrm>
            <a:custGeom>
              <a:avLst/>
              <a:gdLst/>
              <a:ahLst/>
              <a:cxnLst/>
              <a:rect l="l" t="t" r="r" b="b"/>
              <a:pathLst>
                <a:path w="2467" h="2793" extrusionOk="0">
                  <a:moveTo>
                    <a:pt x="776" y="1"/>
                  </a:moveTo>
                  <a:lnTo>
                    <a:pt x="0" y="590"/>
                  </a:lnTo>
                  <a:lnTo>
                    <a:pt x="1706" y="2793"/>
                  </a:lnTo>
                  <a:lnTo>
                    <a:pt x="2466" y="21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3408943" y="2900650"/>
              <a:ext cx="47274" cy="41733"/>
            </a:xfrm>
            <a:custGeom>
              <a:avLst/>
              <a:gdLst/>
              <a:ahLst/>
              <a:cxnLst/>
              <a:rect l="l" t="t" r="r" b="b"/>
              <a:pathLst>
                <a:path w="529" h="467" extrusionOk="0">
                  <a:moveTo>
                    <a:pt x="269" y="1"/>
                  </a:moveTo>
                  <a:cubicBezTo>
                    <a:pt x="217" y="1"/>
                    <a:pt x="165" y="17"/>
                    <a:pt x="125" y="50"/>
                  </a:cubicBezTo>
                  <a:cubicBezTo>
                    <a:pt x="32" y="128"/>
                    <a:pt x="1" y="283"/>
                    <a:pt x="78" y="376"/>
                  </a:cubicBezTo>
                  <a:cubicBezTo>
                    <a:pt x="126" y="433"/>
                    <a:pt x="202" y="466"/>
                    <a:pt x="279" y="466"/>
                  </a:cubicBezTo>
                  <a:cubicBezTo>
                    <a:pt x="328" y="466"/>
                    <a:pt x="377" y="453"/>
                    <a:pt x="420" y="423"/>
                  </a:cubicBezTo>
                  <a:cubicBezTo>
                    <a:pt x="513" y="345"/>
                    <a:pt x="528" y="190"/>
                    <a:pt x="451" y="81"/>
                  </a:cubicBezTo>
                  <a:cubicBezTo>
                    <a:pt x="407" y="28"/>
                    <a:pt x="338" y="1"/>
                    <a:pt x="2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3501793" y="3019953"/>
              <a:ext cx="48615" cy="42002"/>
            </a:xfrm>
            <a:custGeom>
              <a:avLst/>
              <a:gdLst/>
              <a:ahLst/>
              <a:cxnLst/>
              <a:rect l="l" t="t" r="r" b="b"/>
              <a:pathLst>
                <a:path w="544" h="470" extrusionOk="0">
                  <a:moveTo>
                    <a:pt x="248" y="1"/>
                  </a:moveTo>
                  <a:cubicBezTo>
                    <a:pt x="198" y="1"/>
                    <a:pt x="148" y="17"/>
                    <a:pt x="110" y="49"/>
                  </a:cubicBezTo>
                  <a:cubicBezTo>
                    <a:pt x="16" y="127"/>
                    <a:pt x="1" y="282"/>
                    <a:pt x="63" y="375"/>
                  </a:cubicBezTo>
                  <a:cubicBezTo>
                    <a:pt x="117" y="438"/>
                    <a:pt x="193" y="470"/>
                    <a:pt x="265" y="470"/>
                  </a:cubicBezTo>
                  <a:cubicBezTo>
                    <a:pt x="316" y="470"/>
                    <a:pt x="365" y="454"/>
                    <a:pt x="404" y="421"/>
                  </a:cubicBezTo>
                  <a:cubicBezTo>
                    <a:pt x="513" y="344"/>
                    <a:pt x="544" y="189"/>
                    <a:pt x="435" y="96"/>
                  </a:cubicBezTo>
                  <a:cubicBezTo>
                    <a:pt x="390" y="32"/>
                    <a:pt x="318" y="1"/>
                    <a:pt x="2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3141474" y="2927281"/>
              <a:ext cx="302232" cy="79088"/>
            </a:xfrm>
            <a:custGeom>
              <a:avLst/>
              <a:gdLst/>
              <a:ahLst/>
              <a:cxnLst/>
              <a:rect l="l" t="t" r="r" b="b"/>
              <a:pathLst>
                <a:path w="3382" h="885" extrusionOk="0">
                  <a:moveTo>
                    <a:pt x="2715" y="0"/>
                  </a:moveTo>
                  <a:lnTo>
                    <a:pt x="0" y="62"/>
                  </a:lnTo>
                  <a:lnTo>
                    <a:pt x="435" y="652"/>
                  </a:lnTo>
                  <a:lnTo>
                    <a:pt x="3382" y="884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3074986" y="2932822"/>
              <a:ext cx="105361" cy="178909"/>
            </a:xfrm>
            <a:custGeom>
              <a:avLst/>
              <a:gdLst/>
              <a:ahLst/>
              <a:cxnLst/>
              <a:rect l="l" t="t" r="r" b="b"/>
              <a:pathLst>
                <a:path w="1179" h="2002" extrusionOk="0">
                  <a:moveTo>
                    <a:pt x="744" y="0"/>
                  </a:moveTo>
                  <a:lnTo>
                    <a:pt x="0" y="1707"/>
                  </a:lnTo>
                  <a:lnTo>
                    <a:pt x="233" y="2001"/>
                  </a:lnTo>
                  <a:lnTo>
                    <a:pt x="1179" y="59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3400632" y="3009050"/>
              <a:ext cx="105451" cy="311973"/>
            </a:xfrm>
            <a:custGeom>
              <a:avLst/>
              <a:gdLst/>
              <a:ahLst/>
              <a:cxnLst/>
              <a:rect l="l" t="t" r="r" b="b"/>
              <a:pathLst>
                <a:path w="1180" h="3491" extrusionOk="0">
                  <a:moveTo>
                    <a:pt x="513" y="0"/>
                  </a:moveTo>
                  <a:lnTo>
                    <a:pt x="1" y="2916"/>
                  </a:lnTo>
                  <a:lnTo>
                    <a:pt x="451" y="3490"/>
                  </a:lnTo>
                  <a:lnTo>
                    <a:pt x="1180" y="8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3256486" y="3269639"/>
              <a:ext cx="184449" cy="76318"/>
            </a:xfrm>
            <a:custGeom>
              <a:avLst/>
              <a:gdLst/>
              <a:ahLst/>
              <a:cxnLst/>
              <a:rect l="l" t="t" r="r" b="b"/>
              <a:pathLst>
                <a:path w="2064" h="854" extrusionOk="0">
                  <a:moveTo>
                    <a:pt x="1614" y="0"/>
                  </a:moveTo>
                  <a:lnTo>
                    <a:pt x="1" y="559"/>
                  </a:lnTo>
                  <a:lnTo>
                    <a:pt x="233" y="853"/>
                  </a:lnTo>
                  <a:lnTo>
                    <a:pt x="2064" y="5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789387" y="2176079"/>
              <a:ext cx="384001" cy="299909"/>
            </a:xfrm>
            <a:custGeom>
              <a:avLst/>
              <a:gdLst/>
              <a:ahLst/>
              <a:cxnLst/>
              <a:rect l="l" t="t" r="r" b="b"/>
              <a:pathLst>
                <a:path w="4297" h="3356" extrusionOk="0">
                  <a:moveTo>
                    <a:pt x="3521" y="0"/>
                  </a:moveTo>
                  <a:lnTo>
                    <a:pt x="528" y="1799"/>
                  </a:lnTo>
                  <a:cubicBezTo>
                    <a:pt x="140" y="2032"/>
                    <a:pt x="1" y="2544"/>
                    <a:pt x="233" y="2947"/>
                  </a:cubicBezTo>
                  <a:cubicBezTo>
                    <a:pt x="233" y="2963"/>
                    <a:pt x="264" y="2963"/>
                    <a:pt x="264" y="2978"/>
                  </a:cubicBezTo>
                  <a:cubicBezTo>
                    <a:pt x="420" y="3222"/>
                    <a:pt x="674" y="3355"/>
                    <a:pt x="938" y="3355"/>
                  </a:cubicBezTo>
                  <a:cubicBezTo>
                    <a:pt x="1094" y="3355"/>
                    <a:pt x="1253" y="3309"/>
                    <a:pt x="1397" y="3211"/>
                  </a:cubicBezTo>
                  <a:cubicBezTo>
                    <a:pt x="1428" y="3211"/>
                    <a:pt x="1428" y="3195"/>
                    <a:pt x="1443" y="3195"/>
                  </a:cubicBezTo>
                  <a:lnTo>
                    <a:pt x="4297" y="117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855964" y="2804851"/>
              <a:ext cx="580783" cy="547807"/>
            </a:xfrm>
            <a:custGeom>
              <a:avLst/>
              <a:gdLst/>
              <a:ahLst/>
              <a:cxnLst/>
              <a:rect l="l" t="t" r="r" b="b"/>
              <a:pathLst>
                <a:path w="6499" h="6130" extrusionOk="0">
                  <a:moveTo>
                    <a:pt x="940" y="0"/>
                  </a:moveTo>
                  <a:cubicBezTo>
                    <a:pt x="804" y="0"/>
                    <a:pt x="670" y="40"/>
                    <a:pt x="543" y="130"/>
                  </a:cubicBezTo>
                  <a:cubicBezTo>
                    <a:pt x="140" y="393"/>
                    <a:pt x="0" y="936"/>
                    <a:pt x="295" y="1293"/>
                  </a:cubicBezTo>
                  <a:cubicBezTo>
                    <a:pt x="1303" y="2518"/>
                    <a:pt x="3722" y="4891"/>
                    <a:pt x="4762" y="5822"/>
                  </a:cubicBezTo>
                  <a:cubicBezTo>
                    <a:pt x="4965" y="5998"/>
                    <a:pt x="5214" y="6130"/>
                    <a:pt x="5482" y="6130"/>
                  </a:cubicBezTo>
                  <a:cubicBezTo>
                    <a:pt x="5684" y="6130"/>
                    <a:pt x="5897" y="6055"/>
                    <a:pt x="6111" y="5868"/>
                  </a:cubicBezTo>
                  <a:cubicBezTo>
                    <a:pt x="6452" y="5543"/>
                    <a:pt x="6499" y="5000"/>
                    <a:pt x="6204" y="4612"/>
                  </a:cubicBezTo>
                  <a:cubicBezTo>
                    <a:pt x="5180" y="3418"/>
                    <a:pt x="2637" y="1262"/>
                    <a:pt x="1706" y="362"/>
                  </a:cubicBezTo>
                  <a:cubicBezTo>
                    <a:pt x="1471" y="14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720129" y="4102610"/>
              <a:ext cx="1280779" cy="221893"/>
            </a:xfrm>
            <a:custGeom>
              <a:avLst/>
              <a:gdLst/>
              <a:ahLst/>
              <a:cxnLst/>
              <a:rect l="l" t="t" r="r" b="b"/>
              <a:pathLst>
                <a:path w="14332" h="2483" extrusionOk="0">
                  <a:moveTo>
                    <a:pt x="1210" y="1"/>
                  </a:moveTo>
                  <a:cubicBezTo>
                    <a:pt x="528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37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875356" y="3704846"/>
              <a:ext cx="970325" cy="397853"/>
            </a:xfrm>
            <a:custGeom>
              <a:avLst/>
              <a:gdLst/>
              <a:ahLst/>
              <a:cxnLst/>
              <a:rect l="l" t="t" r="r" b="b"/>
              <a:pathLst>
                <a:path w="10858" h="4452" extrusionOk="0">
                  <a:moveTo>
                    <a:pt x="1489" y="0"/>
                  </a:moveTo>
                  <a:lnTo>
                    <a:pt x="0" y="4452"/>
                  </a:lnTo>
                  <a:lnTo>
                    <a:pt x="10857" y="4452"/>
                  </a:lnTo>
                  <a:lnTo>
                    <a:pt x="9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875356" y="3998678"/>
              <a:ext cx="970325" cy="104021"/>
            </a:xfrm>
            <a:custGeom>
              <a:avLst/>
              <a:gdLst/>
              <a:ahLst/>
              <a:cxnLst/>
              <a:rect l="l" t="t" r="r" b="b"/>
              <a:pathLst>
                <a:path w="10858" h="1164" extrusionOk="0">
                  <a:moveTo>
                    <a:pt x="404" y="0"/>
                  </a:moveTo>
                  <a:lnTo>
                    <a:pt x="0" y="1164"/>
                  </a:lnTo>
                  <a:lnTo>
                    <a:pt x="10857" y="1164"/>
                  </a:lnTo>
                  <a:lnTo>
                    <a:pt x="10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216283" y="3187870"/>
              <a:ext cx="285611" cy="684715"/>
            </a:xfrm>
            <a:custGeom>
              <a:avLst/>
              <a:gdLst/>
              <a:ahLst/>
              <a:cxnLst/>
              <a:rect l="l" t="t" r="r" b="b"/>
              <a:pathLst>
                <a:path w="3196" h="7662" extrusionOk="0">
                  <a:moveTo>
                    <a:pt x="1614" y="0"/>
                  </a:moveTo>
                  <a:cubicBezTo>
                    <a:pt x="1024" y="0"/>
                    <a:pt x="544" y="435"/>
                    <a:pt x="497" y="1024"/>
                  </a:cubicBezTo>
                  <a:lnTo>
                    <a:pt x="63" y="5971"/>
                  </a:lnTo>
                  <a:cubicBezTo>
                    <a:pt x="1" y="6840"/>
                    <a:pt x="637" y="7569"/>
                    <a:pt x="1505" y="7662"/>
                  </a:cubicBezTo>
                  <a:lnTo>
                    <a:pt x="1629" y="7662"/>
                  </a:lnTo>
                  <a:cubicBezTo>
                    <a:pt x="2498" y="7662"/>
                    <a:pt x="3196" y="6949"/>
                    <a:pt x="3196" y="6080"/>
                  </a:cubicBezTo>
                  <a:lnTo>
                    <a:pt x="3196" y="5971"/>
                  </a:lnTo>
                  <a:lnTo>
                    <a:pt x="2746" y="1024"/>
                  </a:lnTo>
                  <a:cubicBezTo>
                    <a:pt x="2668" y="450"/>
                    <a:pt x="2188" y="0"/>
                    <a:pt x="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196891" y="3168031"/>
              <a:ext cx="325825" cy="723231"/>
            </a:xfrm>
            <a:custGeom>
              <a:avLst/>
              <a:gdLst/>
              <a:ahLst/>
              <a:cxnLst/>
              <a:rect l="l" t="t" r="r" b="b"/>
              <a:pathLst>
                <a:path w="3646" h="8093" extrusionOk="0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1196891" y="3168031"/>
              <a:ext cx="325825" cy="723231"/>
            </a:xfrm>
            <a:custGeom>
              <a:avLst/>
              <a:gdLst/>
              <a:ahLst/>
              <a:cxnLst/>
              <a:rect l="l" t="t" r="r" b="b"/>
              <a:pathLst>
                <a:path w="3646" h="8093" extrusionOk="0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238446" y="3611996"/>
              <a:ext cx="242626" cy="242626"/>
            </a:xfrm>
            <a:custGeom>
              <a:avLst/>
              <a:gdLst/>
              <a:ahLst/>
              <a:cxnLst/>
              <a:rect l="l" t="t" r="r" b="b"/>
              <a:pathLst>
                <a:path w="2715" h="2715" extrusionOk="0">
                  <a:moveTo>
                    <a:pt x="1350" y="0"/>
                  </a:moveTo>
                  <a:cubicBezTo>
                    <a:pt x="606" y="0"/>
                    <a:pt x="1" y="605"/>
                    <a:pt x="1" y="1365"/>
                  </a:cubicBezTo>
                  <a:cubicBezTo>
                    <a:pt x="1" y="2109"/>
                    <a:pt x="606" y="2714"/>
                    <a:pt x="1350" y="2714"/>
                  </a:cubicBezTo>
                  <a:cubicBezTo>
                    <a:pt x="2110" y="2714"/>
                    <a:pt x="2715" y="2109"/>
                    <a:pt x="2715" y="1365"/>
                  </a:cubicBezTo>
                  <a:cubicBezTo>
                    <a:pt x="2715" y="605"/>
                    <a:pt x="2110" y="0"/>
                    <a:pt x="1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274549" y="3648010"/>
              <a:ext cx="170508" cy="170598"/>
            </a:xfrm>
            <a:custGeom>
              <a:avLst/>
              <a:gdLst/>
              <a:ahLst/>
              <a:cxnLst/>
              <a:rect l="l" t="t" r="r" b="b"/>
              <a:pathLst>
                <a:path w="1908" h="1909" extrusionOk="0">
                  <a:moveTo>
                    <a:pt x="962" y="0"/>
                  </a:moveTo>
                  <a:cubicBezTo>
                    <a:pt x="434" y="0"/>
                    <a:pt x="0" y="435"/>
                    <a:pt x="0" y="962"/>
                  </a:cubicBezTo>
                  <a:cubicBezTo>
                    <a:pt x="0" y="1474"/>
                    <a:pt x="434" y="1908"/>
                    <a:pt x="962" y="1908"/>
                  </a:cubicBezTo>
                  <a:cubicBezTo>
                    <a:pt x="1473" y="1893"/>
                    <a:pt x="1908" y="1474"/>
                    <a:pt x="1908" y="962"/>
                  </a:cubicBezTo>
                  <a:cubicBezTo>
                    <a:pt x="1908" y="435"/>
                    <a:pt x="147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274549" y="3207977"/>
              <a:ext cx="170508" cy="156657"/>
            </a:xfrm>
            <a:custGeom>
              <a:avLst/>
              <a:gdLst/>
              <a:ahLst/>
              <a:cxnLst/>
              <a:rect l="l" t="t" r="r" b="b"/>
              <a:pathLst>
                <a:path w="1908" h="1753" extrusionOk="0">
                  <a:moveTo>
                    <a:pt x="954" y="0"/>
                  </a:moveTo>
                  <a:cubicBezTo>
                    <a:pt x="733" y="0"/>
                    <a:pt x="512" y="85"/>
                    <a:pt x="341" y="256"/>
                  </a:cubicBezTo>
                  <a:cubicBezTo>
                    <a:pt x="0" y="597"/>
                    <a:pt x="0" y="1156"/>
                    <a:pt x="341" y="1497"/>
                  </a:cubicBezTo>
                  <a:cubicBezTo>
                    <a:pt x="512" y="1667"/>
                    <a:pt x="733" y="1753"/>
                    <a:pt x="954" y="1753"/>
                  </a:cubicBezTo>
                  <a:cubicBezTo>
                    <a:pt x="1175" y="1753"/>
                    <a:pt x="1396" y="1667"/>
                    <a:pt x="1567" y="1497"/>
                  </a:cubicBezTo>
                  <a:cubicBezTo>
                    <a:pt x="1908" y="1156"/>
                    <a:pt x="1908" y="597"/>
                    <a:pt x="1567" y="256"/>
                  </a:cubicBezTo>
                  <a:cubicBezTo>
                    <a:pt x="1396" y="85"/>
                    <a:pt x="1175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303593" y="3230854"/>
              <a:ext cx="112421" cy="110902"/>
            </a:xfrm>
            <a:custGeom>
              <a:avLst/>
              <a:gdLst/>
              <a:ahLst/>
              <a:cxnLst/>
              <a:rect l="l" t="t" r="r" b="b"/>
              <a:pathLst>
                <a:path w="1258" h="1241" extrusionOk="0">
                  <a:moveTo>
                    <a:pt x="621" y="0"/>
                  </a:moveTo>
                  <a:cubicBezTo>
                    <a:pt x="280" y="0"/>
                    <a:pt x="1" y="264"/>
                    <a:pt x="1" y="620"/>
                  </a:cubicBezTo>
                  <a:cubicBezTo>
                    <a:pt x="1" y="977"/>
                    <a:pt x="280" y="1241"/>
                    <a:pt x="621" y="1241"/>
                  </a:cubicBezTo>
                  <a:cubicBezTo>
                    <a:pt x="978" y="1241"/>
                    <a:pt x="1257" y="977"/>
                    <a:pt x="1257" y="620"/>
                  </a:cubicBezTo>
                  <a:cubicBezTo>
                    <a:pt x="1257" y="279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792157" y="2325050"/>
              <a:ext cx="224664" cy="618227"/>
            </a:xfrm>
            <a:custGeom>
              <a:avLst/>
              <a:gdLst/>
              <a:ahLst/>
              <a:cxnLst/>
              <a:rect l="l" t="t" r="r" b="b"/>
              <a:pathLst>
                <a:path w="2514" h="6918" extrusionOk="0">
                  <a:moveTo>
                    <a:pt x="883" y="1"/>
                  </a:moveTo>
                  <a:cubicBezTo>
                    <a:pt x="848" y="1"/>
                    <a:pt x="812" y="3"/>
                    <a:pt x="776" y="8"/>
                  </a:cubicBezTo>
                  <a:cubicBezTo>
                    <a:pt x="311" y="70"/>
                    <a:pt x="1" y="505"/>
                    <a:pt x="47" y="970"/>
                  </a:cubicBezTo>
                  <a:lnTo>
                    <a:pt x="792" y="6197"/>
                  </a:lnTo>
                  <a:cubicBezTo>
                    <a:pt x="848" y="6622"/>
                    <a:pt x="1204" y="6918"/>
                    <a:pt x="1620" y="6918"/>
                  </a:cubicBezTo>
                  <a:cubicBezTo>
                    <a:pt x="1659" y="6918"/>
                    <a:pt x="1698" y="6915"/>
                    <a:pt x="1738" y="6910"/>
                  </a:cubicBezTo>
                  <a:cubicBezTo>
                    <a:pt x="2203" y="6864"/>
                    <a:pt x="2513" y="6429"/>
                    <a:pt x="2451" y="5964"/>
                  </a:cubicBezTo>
                  <a:lnTo>
                    <a:pt x="1722" y="737"/>
                  </a:lnTo>
                  <a:cubicBezTo>
                    <a:pt x="1651" y="310"/>
                    <a:pt x="127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904489" y="2836576"/>
              <a:ext cx="63807" cy="56300"/>
            </a:xfrm>
            <a:custGeom>
              <a:avLst/>
              <a:gdLst/>
              <a:ahLst/>
              <a:cxnLst/>
              <a:rect l="l" t="t" r="r" b="b"/>
              <a:pathLst>
                <a:path w="714" h="630" extrusionOk="0">
                  <a:moveTo>
                    <a:pt x="352" y="1"/>
                  </a:moveTo>
                  <a:cubicBezTo>
                    <a:pt x="249" y="1"/>
                    <a:pt x="150" y="45"/>
                    <a:pt x="93" y="131"/>
                  </a:cubicBezTo>
                  <a:cubicBezTo>
                    <a:pt x="0" y="286"/>
                    <a:pt x="31" y="473"/>
                    <a:pt x="171" y="566"/>
                  </a:cubicBezTo>
                  <a:cubicBezTo>
                    <a:pt x="232" y="609"/>
                    <a:pt x="299" y="630"/>
                    <a:pt x="364" y="630"/>
                  </a:cubicBezTo>
                  <a:cubicBezTo>
                    <a:pt x="461" y="630"/>
                    <a:pt x="555" y="582"/>
                    <a:pt x="620" y="488"/>
                  </a:cubicBezTo>
                  <a:cubicBezTo>
                    <a:pt x="713" y="349"/>
                    <a:pt x="682" y="147"/>
                    <a:pt x="543" y="54"/>
                  </a:cubicBezTo>
                  <a:cubicBezTo>
                    <a:pt x="483" y="18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837912" y="2370269"/>
              <a:ext cx="65236" cy="56568"/>
            </a:xfrm>
            <a:custGeom>
              <a:avLst/>
              <a:gdLst/>
              <a:ahLst/>
              <a:cxnLst/>
              <a:rect l="l" t="t" r="r" b="b"/>
              <a:pathLst>
                <a:path w="730" h="633" extrusionOk="0">
                  <a:moveTo>
                    <a:pt x="361" y="1"/>
                  </a:moveTo>
                  <a:cubicBezTo>
                    <a:pt x="261" y="1"/>
                    <a:pt x="167" y="51"/>
                    <a:pt x="109" y="138"/>
                  </a:cubicBezTo>
                  <a:cubicBezTo>
                    <a:pt x="1" y="262"/>
                    <a:pt x="47" y="464"/>
                    <a:pt x="187" y="572"/>
                  </a:cubicBezTo>
                  <a:cubicBezTo>
                    <a:pt x="245" y="614"/>
                    <a:pt x="309" y="632"/>
                    <a:pt x="369" y="632"/>
                  </a:cubicBezTo>
                  <a:cubicBezTo>
                    <a:pt x="469" y="632"/>
                    <a:pt x="563" y="582"/>
                    <a:pt x="621" y="495"/>
                  </a:cubicBezTo>
                  <a:cubicBezTo>
                    <a:pt x="730" y="340"/>
                    <a:pt x="683" y="154"/>
                    <a:pt x="543" y="61"/>
                  </a:cubicBezTo>
                  <a:cubicBezTo>
                    <a:pt x="485" y="20"/>
                    <a:pt x="421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092960" y="2134435"/>
              <a:ext cx="128954" cy="167827"/>
            </a:xfrm>
            <a:custGeom>
              <a:avLst/>
              <a:gdLst/>
              <a:ahLst/>
              <a:cxnLst/>
              <a:rect l="l" t="t" r="r" b="b"/>
              <a:pathLst>
                <a:path w="1443" h="1878" extrusionOk="0">
                  <a:moveTo>
                    <a:pt x="404" y="1"/>
                  </a:moveTo>
                  <a:lnTo>
                    <a:pt x="0" y="265"/>
                  </a:lnTo>
                  <a:lnTo>
                    <a:pt x="1039" y="1878"/>
                  </a:lnTo>
                  <a:lnTo>
                    <a:pt x="1443" y="161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141485" y="2060977"/>
              <a:ext cx="209382" cy="196960"/>
            </a:xfrm>
            <a:custGeom>
              <a:avLst/>
              <a:gdLst/>
              <a:ahLst/>
              <a:cxnLst/>
              <a:rect l="l" t="t" r="r" b="b"/>
              <a:pathLst>
                <a:path w="2343" h="2204" extrusionOk="0">
                  <a:moveTo>
                    <a:pt x="1598" y="1"/>
                  </a:moveTo>
                  <a:lnTo>
                    <a:pt x="0" y="1040"/>
                  </a:lnTo>
                  <a:lnTo>
                    <a:pt x="760" y="2203"/>
                  </a:lnTo>
                  <a:lnTo>
                    <a:pt x="2342" y="116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1249527" y="1961246"/>
              <a:ext cx="208042" cy="255137"/>
            </a:xfrm>
            <a:custGeom>
              <a:avLst/>
              <a:gdLst/>
              <a:ahLst/>
              <a:cxnLst/>
              <a:rect l="l" t="t" r="r" b="b"/>
              <a:pathLst>
                <a:path w="2328" h="2855" extrusionOk="0">
                  <a:moveTo>
                    <a:pt x="807" y="0"/>
                  </a:moveTo>
                  <a:lnTo>
                    <a:pt x="1" y="528"/>
                  </a:lnTo>
                  <a:lnTo>
                    <a:pt x="1521" y="2854"/>
                  </a:lnTo>
                  <a:lnTo>
                    <a:pt x="2327" y="231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1288401" y="2003336"/>
              <a:ext cx="47185" cy="43521"/>
            </a:xfrm>
            <a:custGeom>
              <a:avLst/>
              <a:gdLst/>
              <a:ahLst/>
              <a:cxnLst/>
              <a:rect l="l" t="t" r="r" b="b"/>
              <a:pathLst>
                <a:path w="528" h="487" extrusionOk="0">
                  <a:moveTo>
                    <a:pt x="270" y="1"/>
                  </a:moveTo>
                  <a:cubicBezTo>
                    <a:pt x="227" y="1"/>
                    <a:pt x="183" y="9"/>
                    <a:pt x="140" y="26"/>
                  </a:cubicBezTo>
                  <a:cubicBezTo>
                    <a:pt x="16" y="103"/>
                    <a:pt x="0" y="243"/>
                    <a:pt x="62" y="367"/>
                  </a:cubicBezTo>
                  <a:cubicBezTo>
                    <a:pt x="111" y="445"/>
                    <a:pt x="185" y="487"/>
                    <a:pt x="261" y="487"/>
                  </a:cubicBezTo>
                  <a:cubicBezTo>
                    <a:pt x="304" y="487"/>
                    <a:pt x="348" y="473"/>
                    <a:pt x="388" y="444"/>
                  </a:cubicBezTo>
                  <a:cubicBezTo>
                    <a:pt x="512" y="367"/>
                    <a:pt x="527" y="227"/>
                    <a:pt x="465" y="103"/>
                  </a:cubicBezTo>
                  <a:cubicBezTo>
                    <a:pt x="425" y="32"/>
                    <a:pt x="35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1370170" y="2130682"/>
              <a:ext cx="49955" cy="43074"/>
            </a:xfrm>
            <a:custGeom>
              <a:avLst/>
              <a:gdLst/>
              <a:ahLst/>
              <a:cxnLst/>
              <a:rect l="l" t="t" r="r" b="b"/>
              <a:pathLst>
                <a:path w="559" h="482" extrusionOk="0">
                  <a:moveTo>
                    <a:pt x="283" y="1"/>
                  </a:moveTo>
                  <a:cubicBezTo>
                    <a:pt x="239" y="1"/>
                    <a:pt x="195" y="15"/>
                    <a:pt x="155" y="43"/>
                  </a:cubicBezTo>
                  <a:cubicBezTo>
                    <a:pt x="31" y="120"/>
                    <a:pt x="0" y="260"/>
                    <a:pt x="78" y="369"/>
                  </a:cubicBezTo>
                  <a:cubicBezTo>
                    <a:pt x="126" y="447"/>
                    <a:pt x="200" y="482"/>
                    <a:pt x="274" y="482"/>
                  </a:cubicBezTo>
                  <a:cubicBezTo>
                    <a:pt x="318" y="482"/>
                    <a:pt x="363" y="469"/>
                    <a:pt x="403" y="446"/>
                  </a:cubicBezTo>
                  <a:cubicBezTo>
                    <a:pt x="528" y="369"/>
                    <a:pt x="559" y="229"/>
                    <a:pt x="481" y="120"/>
                  </a:cubicBezTo>
                  <a:cubicBezTo>
                    <a:pt x="432" y="42"/>
                    <a:pt x="358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1334066" y="1753293"/>
              <a:ext cx="119302" cy="310543"/>
            </a:xfrm>
            <a:custGeom>
              <a:avLst/>
              <a:gdLst/>
              <a:ahLst/>
              <a:cxnLst/>
              <a:rect l="l" t="t" r="r" b="b"/>
              <a:pathLst>
                <a:path w="1335" h="3475" extrusionOk="0">
                  <a:moveTo>
                    <a:pt x="932" y="1"/>
                  </a:moveTo>
                  <a:lnTo>
                    <a:pt x="1" y="2560"/>
                  </a:lnTo>
                  <a:lnTo>
                    <a:pt x="606" y="3475"/>
                  </a:lnTo>
                  <a:lnTo>
                    <a:pt x="1335" y="62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1417265" y="1740871"/>
              <a:ext cx="183020" cy="68007"/>
            </a:xfrm>
            <a:custGeom>
              <a:avLst/>
              <a:gdLst/>
              <a:ahLst/>
              <a:cxnLst/>
              <a:rect l="l" t="t" r="r" b="b"/>
              <a:pathLst>
                <a:path w="2048" h="761" extrusionOk="0">
                  <a:moveTo>
                    <a:pt x="1862" y="0"/>
                  </a:moveTo>
                  <a:lnTo>
                    <a:pt x="1" y="140"/>
                  </a:lnTo>
                  <a:lnTo>
                    <a:pt x="404" y="760"/>
                  </a:lnTo>
                  <a:lnTo>
                    <a:pt x="2048" y="326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1389562" y="2066518"/>
              <a:ext cx="296692" cy="97140"/>
            </a:xfrm>
            <a:custGeom>
              <a:avLst/>
              <a:gdLst/>
              <a:ahLst/>
              <a:cxnLst/>
              <a:rect l="l" t="t" r="r" b="b"/>
              <a:pathLst>
                <a:path w="3320" h="1087" extrusionOk="0">
                  <a:moveTo>
                    <a:pt x="0" y="1"/>
                  </a:moveTo>
                  <a:lnTo>
                    <a:pt x="621" y="932"/>
                  </a:lnTo>
                  <a:lnTo>
                    <a:pt x="3319" y="1087"/>
                  </a:lnTo>
                  <a:lnTo>
                    <a:pt x="2901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1648721" y="1988949"/>
              <a:ext cx="115102" cy="174709"/>
            </a:xfrm>
            <a:custGeom>
              <a:avLst/>
              <a:gdLst/>
              <a:ahLst/>
              <a:cxnLst/>
              <a:rect l="l" t="t" r="r" b="b"/>
              <a:pathLst>
                <a:path w="1288" h="1955" extrusionOk="0">
                  <a:moveTo>
                    <a:pt x="1071" y="0"/>
                  </a:moveTo>
                  <a:lnTo>
                    <a:pt x="1" y="1334"/>
                  </a:lnTo>
                  <a:lnTo>
                    <a:pt x="419" y="1955"/>
                  </a:lnTo>
                  <a:lnTo>
                    <a:pt x="1288" y="32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2283570" y="4219052"/>
              <a:ext cx="770684" cy="192492"/>
            </a:xfrm>
            <a:custGeom>
              <a:avLst/>
              <a:gdLst/>
              <a:ahLst/>
              <a:cxnLst/>
              <a:rect l="l" t="t" r="r" b="b"/>
              <a:pathLst>
                <a:path w="8624" h="2154" extrusionOk="0">
                  <a:moveTo>
                    <a:pt x="8360" y="0"/>
                  </a:moveTo>
                  <a:cubicBezTo>
                    <a:pt x="8267" y="0"/>
                    <a:pt x="3288" y="202"/>
                    <a:pt x="2885" y="249"/>
                  </a:cubicBezTo>
                  <a:cubicBezTo>
                    <a:pt x="2482" y="280"/>
                    <a:pt x="233" y="729"/>
                    <a:pt x="171" y="791"/>
                  </a:cubicBezTo>
                  <a:cubicBezTo>
                    <a:pt x="78" y="900"/>
                    <a:pt x="0" y="1520"/>
                    <a:pt x="93" y="1582"/>
                  </a:cubicBezTo>
                  <a:cubicBezTo>
                    <a:pt x="207" y="1639"/>
                    <a:pt x="2203" y="2154"/>
                    <a:pt x="3465" y="2154"/>
                  </a:cubicBezTo>
                  <a:cubicBezTo>
                    <a:pt x="3578" y="2154"/>
                    <a:pt x="3685" y="2150"/>
                    <a:pt x="3784" y="2141"/>
                  </a:cubicBezTo>
                  <a:cubicBezTo>
                    <a:pt x="4575" y="2094"/>
                    <a:pt x="8515" y="977"/>
                    <a:pt x="8561" y="884"/>
                  </a:cubicBezTo>
                  <a:cubicBezTo>
                    <a:pt x="8623" y="791"/>
                    <a:pt x="8437" y="0"/>
                    <a:pt x="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2311273" y="4011100"/>
              <a:ext cx="705537" cy="347987"/>
            </a:xfrm>
            <a:custGeom>
              <a:avLst/>
              <a:gdLst/>
              <a:ahLst/>
              <a:cxnLst/>
              <a:rect l="l" t="t" r="r" b="b"/>
              <a:pathLst>
                <a:path w="7895" h="3894" extrusionOk="0">
                  <a:moveTo>
                    <a:pt x="6809" y="1"/>
                  </a:moveTo>
                  <a:lnTo>
                    <a:pt x="3707" y="730"/>
                  </a:lnTo>
                  <a:cubicBezTo>
                    <a:pt x="3707" y="730"/>
                    <a:pt x="1923" y="1133"/>
                    <a:pt x="1567" y="1335"/>
                  </a:cubicBezTo>
                  <a:cubicBezTo>
                    <a:pt x="698" y="1862"/>
                    <a:pt x="0" y="3273"/>
                    <a:pt x="0" y="3273"/>
                  </a:cubicBezTo>
                  <a:cubicBezTo>
                    <a:pt x="0" y="3273"/>
                    <a:pt x="1319" y="3878"/>
                    <a:pt x="3257" y="3894"/>
                  </a:cubicBezTo>
                  <a:cubicBezTo>
                    <a:pt x="4343" y="3878"/>
                    <a:pt x="7895" y="2669"/>
                    <a:pt x="7895" y="2669"/>
                  </a:cubicBezTo>
                  <a:cubicBezTo>
                    <a:pt x="7895" y="2669"/>
                    <a:pt x="7771" y="1614"/>
                    <a:pt x="7693" y="1335"/>
                  </a:cubicBezTo>
                  <a:cubicBezTo>
                    <a:pt x="7615" y="1040"/>
                    <a:pt x="6809" y="1"/>
                    <a:pt x="6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2458189" y="2654807"/>
              <a:ext cx="389542" cy="735116"/>
            </a:xfrm>
            <a:custGeom>
              <a:avLst/>
              <a:gdLst/>
              <a:ahLst/>
              <a:cxnLst/>
              <a:rect l="l" t="t" r="r" b="b"/>
              <a:pathLst>
                <a:path w="4359" h="8226" extrusionOk="0">
                  <a:moveTo>
                    <a:pt x="2660" y="1"/>
                  </a:moveTo>
                  <a:cubicBezTo>
                    <a:pt x="2616" y="1"/>
                    <a:pt x="2572" y="4"/>
                    <a:pt x="2528" y="10"/>
                  </a:cubicBezTo>
                  <a:cubicBezTo>
                    <a:pt x="2079" y="72"/>
                    <a:pt x="1675" y="211"/>
                    <a:pt x="1288" y="754"/>
                  </a:cubicBezTo>
                  <a:cubicBezTo>
                    <a:pt x="822" y="1405"/>
                    <a:pt x="0" y="6880"/>
                    <a:pt x="217" y="7392"/>
                  </a:cubicBezTo>
                  <a:cubicBezTo>
                    <a:pt x="380" y="7787"/>
                    <a:pt x="1699" y="8225"/>
                    <a:pt x="2586" y="8225"/>
                  </a:cubicBezTo>
                  <a:cubicBezTo>
                    <a:pt x="2884" y="8225"/>
                    <a:pt x="3133" y="8176"/>
                    <a:pt x="3273" y="8059"/>
                  </a:cubicBezTo>
                  <a:cubicBezTo>
                    <a:pt x="3847" y="7594"/>
                    <a:pt x="4358" y="1157"/>
                    <a:pt x="3955" y="692"/>
                  </a:cubicBezTo>
                  <a:cubicBezTo>
                    <a:pt x="3589" y="270"/>
                    <a:pt x="3096" y="1"/>
                    <a:pt x="2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2725658" y="2734074"/>
              <a:ext cx="15907" cy="16443"/>
            </a:xfrm>
            <a:custGeom>
              <a:avLst/>
              <a:gdLst/>
              <a:ahLst/>
              <a:cxnLst/>
              <a:rect l="l" t="t" r="r" b="b"/>
              <a:pathLst>
                <a:path w="178" h="184" extrusionOk="0">
                  <a:moveTo>
                    <a:pt x="178" y="100"/>
                  </a:moveTo>
                  <a:cubicBezTo>
                    <a:pt x="178" y="111"/>
                    <a:pt x="176" y="121"/>
                    <a:pt x="171" y="130"/>
                  </a:cubicBezTo>
                  <a:lnTo>
                    <a:pt x="171" y="130"/>
                  </a:lnTo>
                  <a:cubicBezTo>
                    <a:pt x="176" y="121"/>
                    <a:pt x="178" y="111"/>
                    <a:pt x="178" y="100"/>
                  </a:cubicBezTo>
                  <a:close/>
                  <a:moveTo>
                    <a:pt x="97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100"/>
                    <a:pt x="16" y="146"/>
                    <a:pt x="47" y="177"/>
                  </a:cubicBezTo>
                  <a:cubicBezTo>
                    <a:pt x="63" y="181"/>
                    <a:pt x="77" y="183"/>
                    <a:pt x="91" y="183"/>
                  </a:cubicBezTo>
                  <a:cubicBezTo>
                    <a:pt x="131" y="183"/>
                    <a:pt x="160" y="166"/>
                    <a:pt x="171" y="131"/>
                  </a:cubicBezTo>
                  <a:lnTo>
                    <a:pt x="171" y="131"/>
                  </a:lnTo>
                  <a:cubicBezTo>
                    <a:pt x="125" y="177"/>
                    <a:pt x="94" y="177"/>
                    <a:pt x="78" y="177"/>
                  </a:cubicBezTo>
                  <a:cubicBezTo>
                    <a:pt x="47" y="146"/>
                    <a:pt x="32" y="115"/>
                    <a:pt x="47" y="100"/>
                  </a:cubicBezTo>
                  <a:cubicBezTo>
                    <a:pt x="70" y="65"/>
                    <a:pt x="85" y="47"/>
                    <a:pt x="104" y="47"/>
                  </a:cubicBezTo>
                  <a:cubicBezTo>
                    <a:pt x="110" y="47"/>
                    <a:pt x="117" y="49"/>
                    <a:pt x="125" y="53"/>
                  </a:cubicBezTo>
                  <a:lnTo>
                    <a:pt x="156" y="53"/>
                  </a:lnTo>
                  <a:cubicBezTo>
                    <a:pt x="167" y="53"/>
                    <a:pt x="177" y="76"/>
                    <a:pt x="178" y="100"/>
                  </a:cubicBezTo>
                  <a:lnTo>
                    <a:pt x="178" y="100"/>
                  </a:lnTo>
                  <a:cubicBezTo>
                    <a:pt x="178" y="73"/>
                    <a:pt x="167" y="40"/>
                    <a:pt x="156" y="7"/>
                  </a:cubicBezTo>
                  <a:lnTo>
                    <a:pt x="125" y="7"/>
                  </a:lnTo>
                  <a:cubicBezTo>
                    <a:pt x="117" y="3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2727088" y="2805566"/>
              <a:ext cx="15907" cy="15639"/>
            </a:xfrm>
            <a:custGeom>
              <a:avLst/>
              <a:gdLst/>
              <a:ahLst/>
              <a:cxnLst/>
              <a:rect l="l" t="t" r="r" b="b"/>
              <a:pathLst>
                <a:path w="178" h="175" extrusionOk="0">
                  <a:moveTo>
                    <a:pt x="177" y="92"/>
                  </a:moveTo>
                  <a:lnTo>
                    <a:pt x="177" y="92"/>
                  </a:lnTo>
                  <a:cubicBezTo>
                    <a:pt x="177" y="102"/>
                    <a:pt x="175" y="112"/>
                    <a:pt x="171" y="121"/>
                  </a:cubicBezTo>
                  <a:lnTo>
                    <a:pt x="171" y="121"/>
                  </a:lnTo>
                  <a:cubicBezTo>
                    <a:pt x="175" y="112"/>
                    <a:pt x="177" y="102"/>
                    <a:pt x="177" y="92"/>
                  </a:cubicBezTo>
                  <a:close/>
                  <a:moveTo>
                    <a:pt x="96" y="0"/>
                  </a:moveTo>
                  <a:cubicBezTo>
                    <a:pt x="61" y="0"/>
                    <a:pt x="27" y="22"/>
                    <a:pt x="16" y="44"/>
                  </a:cubicBezTo>
                  <a:cubicBezTo>
                    <a:pt x="0" y="91"/>
                    <a:pt x="16" y="153"/>
                    <a:pt x="62" y="168"/>
                  </a:cubicBezTo>
                  <a:cubicBezTo>
                    <a:pt x="74" y="172"/>
                    <a:pt x="85" y="174"/>
                    <a:pt x="97" y="174"/>
                  </a:cubicBezTo>
                  <a:cubicBezTo>
                    <a:pt x="130" y="174"/>
                    <a:pt x="159" y="157"/>
                    <a:pt x="171" y="122"/>
                  </a:cubicBezTo>
                  <a:lnTo>
                    <a:pt x="171" y="122"/>
                  </a:lnTo>
                  <a:cubicBezTo>
                    <a:pt x="155" y="168"/>
                    <a:pt x="109" y="168"/>
                    <a:pt x="78" y="168"/>
                  </a:cubicBezTo>
                  <a:cubicBezTo>
                    <a:pt x="62" y="153"/>
                    <a:pt x="31" y="106"/>
                    <a:pt x="62" y="91"/>
                  </a:cubicBezTo>
                  <a:cubicBezTo>
                    <a:pt x="74" y="56"/>
                    <a:pt x="85" y="38"/>
                    <a:pt x="110" y="38"/>
                  </a:cubicBezTo>
                  <a:cubicBezTo>
                    <a:pt x="118" y="38"/>
                    <a:pt x="128" y="40"/>
                    <a:pt x="140" y="44"/>
                  </a:cubicBezTo>
                  <a:lnTo>
                    <a:pt x="155" y="44"/>
                  </a:lnTo>
                  <a:cubicBezTo>
                    <a:pt x="166" y="44"/>
                    <a:pt x="177" y="67"/>
                    <a:pt x="177" y="92"/>
                  </a:cubicBezTo>
                  <a:lnTo>
                    <a:pt x="177" y="92"/>
                  </a:lnTo>
                  <a:cubicBezTo>
                    <a:pt x="177" y="65"/>
                    <a:pt x="166" y="35"/>
                    <a:pt x="155" y="13"/>
                  </a:cubicBezTo>
                  <a:lnTo>
                    <a:pt x="140" y="13"/>
                  </a:lnTo>
                  <a:cubicBezTo>
                    <a:pt x="126" y="4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2728428" y="2878220"/>
              <a:ext cx="18141" cy="15639"/>
            </a:xfrm>
            <a:custGeom>
              <a:avLst/>
              <a:gdLst/>
              <a:ahLst/>
              <a:cxnLst/>
              <a:rect l="l" t="t" r="r" b="b"/>
              <a:pathLst>
                <a:path w="203" h="175" extrusionOk="0">
                  <a:moveTo>
                    <a:pt x="106" y="1"/>
                  </a:moveTo>
                  <a:cubicBezTo>
                    <a:pt x="71" y="1"/>
                    <a:pt x="39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81" y="171"/>
                    <a:pt x="96" y="175"/>
                    <a:pt x="110" y="175"/>
                  </a:cubicBezTo>
                  <a:cubicBezTo>
                    <a:pt x="142" y="175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9"/>
                    <a:pt x="148" y="156"/>
                    <a:pt x="128" y="156"/>
                  </a:cubicBezTo>
                  <a:cubicBezTo>
                    <a:pt x="114" y="156"/>
                    <a:pt x="97" y="153"/>
                    <a:pt x="78" y="146"/>
                  </a:cubicBezTo>
                  <a:cubicBezTo>
                    <a:pt x="63" y="131"/>
                    <a:pt x="47" y="84"/>
                    <a:pt x="63" y="69"/>
                  </a:cubicBezTo>
                  <a:cubicBezTo>
                    <a:pt x="78" y="38"/>
                    <a:pt x="94" y="38"/>
                    <a:pt x="140" y="38"/>
                  </a:cubicBezTo>
                  <a:lnTo>
                    <a:pt x="156" y="38"/>
                  </a:lnTo>
                  <a:cubicBezTo>
                    <a:pt x="171" y="53"/>
                    <a:pt x="202" y="84"/>
                    <a:pt x="171" y="131"/>
                  </a:cubicBezTo>
                  <a:cubicBezTo>
                    <a:pt x="202" y="84"/>
                    <a:pt x="202" y="38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2722888" y="2948908"/>
              <a:ext cx="17337" cy="17784"/>
            </a:xfrm>
            <a:custGeom>
              <a:avLst/>
              <a:gdLst/>
              <a:ahLst/>
              <a:cxnLst/>
              <a:rect l="l" t="t" r="r" b="b"/>
              <a:pathLst>
                <a:path w="194" h="199" extrusionOk="0">
                  <a:moveTo>
                    <a:pt x="192" y="112"/>
                  </a:moveTo>
                  <a:cubicBezTo>
                    <a:pt x="192" y="124"/>
                    <a:pt x="190" y="135"/>
                    <a:pt x="187" y="146"/>
                  </a:cubicBezTo>
                  <a:cubicBezTo>
                    <a:pt x="192" y="136"/>
                    <a:pt x="194" y="124"/>
                    <a:pt x="192" y="112"/>
                  </a:cubicBezTo>
                  <a:close/>
                  <a:moveTo>
                    <a:pt x="112" y="1"/>
                  </a:moveTo>
                  <a:cubicBezTo>
                    <a:pt x="81" y="1"/>
                    <a:pt x="43" y="18"/>
                    <a:pt x="32" y="53"/>
                  </a:cubicBezTo>
                  <a:lnTo>
                    <a:pt x="32" y="69"/>
                  </a:lnTo>
                  <a:cubicBezTo>
                    <a:pt x="1" y="115"/>
                    <a:pt x="32" y="177"/>
                    <a:pt x="63" y="193"/>
                  </a:cubicBezTo>
                  <a:cubicBezTo>
                    <a:pt x="74" y="197"/>
                    <a:pt x="86" y="199"/>
                    <a:pt x="97" y="199"/>
                  </a:cubicBezTo>
                  <a:cubicBezTo>
                    <a:pt x="102" y="199"/>
                    <a:pt x="107" y="198"/>
                    <a:pt x="112" y="197"/>
                  </a:cubicBezTo>
                  <a:lnTo>
                    <a:pt x="112" y="197"/>
                  </a:lnTo>
                  <a:cubicBezTo>
                    <a:pt x="113" y="198"/>
                    <a:pt x="115" y="199"/>
                    <a:pt x="117" y="199"/>
                  </a:cubicBezTo>
                  <a:cubicBezTo>
                    <a:pt x="131" y="199"/>
                    <a:pt x="163" y="181"/>
                    <a:pt x="186" y="147"/>
                  </a:cubicBezTo>
                  <a:lnTo>
                    <a:pt x="186" y="147"/>
                  </a:lnTo>
                  <a:cubicBezTo>
                    <a:pt x="166" y="176"/>
                    <a:pt x="140" y="193"/>
                    <a:pt x="112" y="197"/>
                  </a:cubicBezTo>
                  <a:lnTo>
                    <a:pt x="112" y="197"/>
                  </a:lnTo>
                  <a:cubicBezTo>
                    <a:pt x="110" y="196"/>
                    <a:pt x="109" y="195"/>
                    <a:pt x="109" y="193"/>
                  </a:cubicBezTo>
                  <a:cubicBezTo>
                    <a:pt x="63" y="177"/>
                    <a:pt x="63" y="131"/>
                    <a:pt x="78" y="100"/>
                  </a:cubicBezTo>
                  <a:cubicBezTo>
                    <a:pt x="109" y="53"/>
                    <a:pt x="125" y="53"/>
                    <a:pt x="156" y="53"/>
                  </a:cubicBezTo>
                  <a:cubicBezTo>
                    <a:pt x="176" y="64"/>
                    <a:pt x="190" y="88"/>
                    <a:pt x="192" y="112"/>
                  </a:cubicBezTo>
                  <a:lnTo>
                    <a:pt x="192" y="112"/>
                  </a:lnTo>
                  <a:cubicBezTo>
                    <a:pt x="193" y="73"/>
                    <a:pt x="176" y="30"/>
                    <a:pt x="140" y="7"/>
                  </a:cubicBezTo>
                  <a:cubicBezTo>
                    <a:pt x="132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2720118" y="3022366"/>
              <a:ext cx="16622" cy="15013"/>
            </a:xfrm>
            <a:custGeom>
              <a:avLst/>
              <a:gdLst/>
              <a:ahLst/>
              <a:cxnLst/>
              <a:rect l="l" t="t" r="r" b="b"/>
              <a:pathLst>
                <a:path w="186" h="168" extrusionOk="0">
                  <a:moveTo>
                    <a:pt x="181" y="62"/>
                  </a:moveTo>
                  <a:cubicBezTo>
                    <a:pt x="182" y="84"/>
                    <a:pt x="178" y="109"/>
                    <a:pt x="171" y="131"/>
                  </a:cubicBezTo>
                  <a:cubicBezTo>
                    <a:pt x="182" y="109"/>
                    <a:pt x="185" y="88"/>
                    <a:pt x="181" y="62"/>
                  </a:cubicBezTo>
                  <a:close/>
                  <a:moveTo>
                    <a:pt x="103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71" y="166"/>
                    <a:pt x="81" y="168"/>
                    <a:pt x="93" y="168"/>
                  </a:cubicBezTo>
                  <a:cubicBezTo>
                    <a:pt x="124" y="168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0"/>
                    <a:pt x="143" y="149"/>
                    <a:pt x="122" y="149"/>
                  </a:cubicBezTo>
                  <a:cubicBezTo>
                    <a:pt x="107" y="149"/>
                    <a:pt x="91" y="144"/>
                    <a:pt x="78" y="131"/>
                  </a:cubicBezTo>
                  <a:cubicBezTo>
                    <a:pt x="63" y="100"/>
                    <a:pt x="32" y="69"/>
                    <a:pt x="63" y="53"/>
                  </a:cubicBezTo>
                  <a:lnTo>
                    <a:pt x="78" y="22"/>
                  </a:lnTo>
                  <a:cubicBezTo>
                    <a:pt x="94" y="14"/>
                    <a:pt x="113" y="10"/>
                    <a:pt x="130" y="10"/>
                  </a:cubicBezTo>
                  <a:cubicBezTo>
                    <a:pt x="148" y="10"/>
                    <a:pt x="163" y="14"/>
                    <a:pt x="171" y="22"/>
                  </a:cubicBezTo>
                  <a:cubicBezTo>
                    <a:pt x="176" y="37"/>
                    <a:pt x="179" y="50"/>
                    <a:pt x="181" y="62"/>
                  </a:cubicBezTo>
                  <a:lnTo>
                    <a:pt x="181" y="62"/>
                  </a:lnTo>
                  <a:cubicBezTo>
                    <a:pt x="180" y="36"/>
                    <a:pt x="172" y="15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2714577" y="3086172"/>
              <a:ext cx="17784" cy="15550"/>
            </a:xfrm>
            <a:custGeom>
              <a:avLst/>
              <a:gdLst/>
              <a:ahLst/>
              <a:cxnLst/>
              <a:rect l="l" t="t" r="r" b="b"/>
              <a:pathLst>
                <a:path w="199" h="174" extrusionOk="0">
                  <a:moveTo>
                    <a:pt x="193" y="74"/>
                  </a:moveTo>
                  <a:lnTo>
                    <a:pt x="193" y="74"/>
                  </a:lnTo>
                  <a:cubicBezTo>
                    <a:pt x="191" y="92"/>
                    <a:pt x="184" y="111"/>
                    <a:pt x="171" y="130"/>
                  </a:cubicBezTo>
                  <a:cubicBezTo>
                    <a:pt x="191" y="120"/>
                    <a:pt x="198" y="97"/>
                    <a:pt x="193" y="74"/>
                  </a:cubicBezTo>
                  <a:close/>
                  <a:moveTo>
                    <a:pt x="105" y="0"/>
                  </a:moveTo>
                  <a:cubicBezTo>
                    <a:pt x="71" y="0"/>
                    <a:pt x="39" y="18"/>
                    <a:pt x="16" y="53"/>
                  </a:cubicBezTo>
                  <a:cubicBezTo>
                    <a:pt x="1" y="84"/>
                    <a:pt x="16" y="146"/>
                    <a:pt x="63" y="161"/>
                  </a:cubicBezTo>
                  <a:cubicBezTo>
                    <a:pt x="72" y="170"/>
                    <a:pt x="83" y="174"/>
                    <a:pt x="96" y="174"/>
                  </a:cubicBezTo>
                  <a:cubicBezTo>
                    <a:pt x="126" y="174"/>
                    <a:pt x="160" y="152"/>
                    <a:pt x="171" y="130"/>
                  </a:cubicBezTo>
                  <a:lnTo>
                    <a:pt x="171" y="130"/>
                  </a:lnTo>
                  <a:cubicBezTo>
                    <a:pt x="162" y="139"/>
                    <a:pt x="148" y="148"/>
                    <a:pt x="129" y="148"/>
                  </a:cubicBezTo>
                  <a:cubicBezTo>
                    <a:pt x="115" y="148"/>
                    <a:pt x="98" y="143"/>
                    <a:pt x="78" y="130"/>
                  </a:cubicBezTo>
                  <a:cubicBezTo>
                    <a:pt x="63" y="115"/>
                    <a:pt x="47" y="68"/>
                    <a:pt x="63" y="53"/>
                  </a:cubicBezTo>
                  <a:lnTo>
                    <a:pt x="78" y="37"/>
                  </a:lnTo>
                  <a:cubicBezTo>
                    <a:pt x="101" y="22"/>
                    <a:pt x="121" y="14"/>
                    <a:pt x="136" y="14"/>
                  </a:cubicBezTo>
                  <a:cubicBezTo>
                    <a:pt x="152" y="14"/>
                    <a:pt x="163" y="22"/>
                    <a:pt x="171" y="37"/>
                  </a:cubicBezTo>
                  <a:cubicBezTo>
                    <a:pt x="182" y="48"/>
                    <a:pt x="189" y="61"/>
                    <a:pt x="193" y="74"/>
                  </a:cubicBezTo>
                  <a:lnTo>
                    <a:pt x="193" y="74"/>
                  </a:lnTo>
                  <a:cubicBezTo>
                    <a:pt x="194" y="48"/>
                    <a:pt x="183" y="24"/>
                    <a:pt x="156" y="6"/>
                  </a:cubicBezTo>
                  <a:lnTo>
                    <a:pt x="140" y="6"/>
                  </a:lnTo>
                  <a:cubicBezTo>
                    <a:pt x="128" y="2"/>
                    <a:pt x="117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2706266" y="3149889"/>
              <a:ext cx="16711" cy="16354"/>
            </a:xfrm>
            <a:custGeom>
              <a:avLst/>
              <a:gdLst/>
              <a:ahLst/>
              <a:cxnLst/>
              <a:rect l="l" t="t" r="r" b="b"/>
              <a:pathLst>
                <a:path w="187" h="183" extrusionOk="0">
                  <a:moveTo>
                    <a:pt x="171" y="131"/>
                  </a:moveTo>
                  <a:cubicBezTo>
                    <a:pt x="168" y="141"/>
                    <a:pt x="162" y="149"/>
                    <a:pt x="156" y="156"/>
                  </a:cubicBezTo>
                  <a:lnTo>
                    <a:pt x="156" y="156"/>
                  </a:lnTo>
                  <a:cubicBezTo>
                    <a:pt x="162" y="150"/>
                    <a:pt x="167" y="142"/>
                    <a:pt x="171" y="131"/>
                  </a:cubicBezTo>
                  <a:close/>
                  <a:moveTo>
                    <a:pt x="103" y="1"/>
                  </a:moveTo>
                  <a:cubicBezTo>
                    <a:pt x="65" y="1"/>
                    <a:pt x="28" y="18"/>
                    <a:pt x="16" y="53"/>
                  </a:cubicBezTo>
                  <a:cubicBezTo>
                    <a:pt x="0" y="100"/>
                    <a:pt x="16" y="146"/>
                    <a:pt x="63" y="177"/>
                  </a:cubicBezTo>
                  <a:cubicBezTo>
                    <a:pt x="70" y="181"/>
                    <a:pt x="80" y="183"/>
                    <a:pt x="90" y="183"/>
                  </a:cubicBezTo>
                  <a:cubicBezTo>
                    <a:pt x="113" y="183"/>
                    <a:pt x="139" y="174"/>
                    <a:pt x="156" y="156"/>
                  </a:cubicBezTo>
                  <a:lnTo>
                    <a:pt x="156" y="156"/>
                  </a:lnTo>
                  <a:cubicBezTo>
                    <a:pt x="147" y="164"/>
                    <a:pt x="137" y="168"/>
                    <a:pt x="128" y="168"/>
                  </a:cubicBezTo>
                  <a:cubicBezTo>
                    <a:pt x="114" y="168"/>
                    <a:pt x="101" y="160"/>
                    <a:pt x="94" y="146"/>
                  </a:cubicBezTo>
                  <a:cubicBezTo>
                    <a:pt x="78" y="131"/>
                    <a:pt x="63" y="100"/>
                    <a:pt x="78" y="69"/>
                  </a:cubicBezTo>
                  <a:cubicBezTo>
                    <a:pt x="89" y="47"/>
                    <a:pt x="100" y="25"/>
                    <a:pt x="122" y="25"/>
                  </a:cubicBezTo>
                  <a:cubicBezTo>
                    <a:pt x="131" y="25"/>
                    <a:pt x="142" y="28"/>
                    <a:pt x="156" y="37"/>
                  </a:cubicBezTo>
                  <a:cubicBezTo>
                    <a:pt x="171" y="53"/>
                    <a:pt x="187" y="84"/>
                    <a:pt x="171" y="131"/>
                  </a:cubicBezTo>
                  <a:cubicBezTo>
                    <a:pt x="187" y="100"/>
                    <a:pt x="187" y="53"/>
                    <a:pt x="156" y="6"/>
                  </a:cubicBezTo>
                  <a:lnTo>
                    <a:pt x="140" y="6"/>
                  </a:lnTo>
                  <a:cubicBezTo>
                    <a:pt x="128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2699474" y="3213070"/>
              <a:ext cx="15818" cy="17516"/>
            </a:xfrm>
            <a:custGeom>
              <a:avLst/>
              <a:gdLst/>
              <a:ahLst/>
              <a:cxnLst/>
              <a:rect l="l" t="t" r="r" b="b"/>
              <a:pathLst>
                <a:path w="177" h="196" extrusionOk="0">
                  <a:moveTo>
                    <a:pt x="176" y="85"/>
                  </a:moveTo>
                  <a:cubicBezTo>
                    <a:pt x="176" y="95"/>
                    <a:pt x="174" y="107"/>
                    <a:pt x="170" y="120"/>
                  </a:cubicBezTo>
                  <a:lnTo>
                    <a:pt x="170" y="120"/>
                  </a:lnTo>
                  <a:cubicBezTo>
                    <a:pt x="174" y="107"/>
                    <a:pt x="176" y="95"/>
                    <a:pt x="176" y="85"/>
                  </a:cubicBezTo>
                  <a:close/>
                  <a:moveTo>
                    <a:pt x="170" y="121"/>
                  </a:moveTo>
                  <a:cubicBezTo>
                    <a:pt x="160" y="131"/>
                    <a:pt x="157" y="134"/>
                    <a:pt x="155" y="146"/>
                  </a:cubicBezTo>
                  <a:lnTo>
                    <a:pt x="155" y="146"/>
                  </a:lnTo>
                  <a:cubicBezTo>
                    <a:pt x="161" y="139"/>
                    <a:pt x="166" y="131"/>
                    <a:pt x="170" y="121"/>
                  </a:cubicBezTo>
                  <a:close/>
                  <a:moveTo>
                    <a:pt x="90" y="0"/>
                  </a:moveTo>
                  <a:cubicBezTo>
                    <a:pt x="60" y="0"/>
                    <a:pt x="25" y="22"/>
                    <a:pt x="14" y="44"/>
                  </a:cubicBezTo>
                  <a:cubicBezTo>
                    <a:pt x="1" y="85"/>
                    <a:pt x="11" y="126"/>
                    <a:pt x="45" y="156"/>
                  </a:cubicBezTo>
                  <a:lnTo>
                    <a:pt x="45" y="156"/>
                  </a:lnTo>
                  <a:cubicBezTo>
                    <a:pt x="31" y="125"/>
                    <a:pt x="36" y="103"/>
                    <a:pt x="61" y="90"/>
                  </a:cubicBezTo>
                  <a:cubicBezTo>
                    <a:pt x="73" y="56"/>
                    <a:pt x="84" y="38"/>
                    <a:pt x="102" y="38"/>
                  </a:cubicBezTo>
                  <a:cubicBezTo>
                    <a:pt x="108" y="38"/>
                    <a:pt x="115" y="40"/>
                    <a:pt x="123" y="44"/>
                  </a:cubicBezTo>
                  <a:lnTo>
                    <a:pt x="154" y="44"/>
                  </a:lnTo>
                  <a:cubicBezTo>
                    <a:pt x="165" y="44"/>
                    <a:pt x="176" y="59"/>
                    <a:pt x="176" y="85"/>
                  </a:cubicBezTo>
                  <a:lnTo>
                    <a:pt x="176" y="85"/>
                  </a:lnTo>
                  <a:cubicBezTo>
                    <a:pt x="176" y="57"/>
                    <a:pt x="165" y="35"/>
                    <a:pt x="154" y="13"/>
                  </a:cubicBezTo>
                  <a:lnTo>
                    <a:pt x="123" y="13"/>
                  </a:lnTo>
                  <a:cubicBezTo>
                    <a:pt x="114" y="4"/>
                    <a:pt x="102" y="0"/>
                    <a:pt x="90" y="0"/>
                  </a:cubicBezTo>
                  <a:close/>
                  <a:moveTo>
                    <a:pt x="155" y="146"/>
                  </a:moveTo>
                  <a:cubicBezTo>
                    <a:pt x="138" y="165"/>
                    <a:pt x="112" y="174"/>
                    <a:pt x="89" y="174"/>
                  </a:cubicBezTo>
                  <a:cubicBezTo>
                    <a:pt x="78" y="174"/>
                    <a:pt x="69" y="172"/>
                    <a:pt x="61" y="168"/>
                  </a:cubicBezTo>
                  <a:cubicBezTo>
                    <a:pt x="55" y="164"/>
                    <a:pt x="50" y="160"/>
                    <a:pt x="45" y="156"/>
                  </a:cubicBezTo>
                  <a:lnTo>
                    <a:pt x="45" y="156"/>
                  </a:lnTo>
                  <a:cubicBezTo>
                    <a:pt x="49" y="165"/>
                    <a:pt x="54" y="174"/>
                    <a:pt x="61" y="184"/>
                  </a:cubicBezTo>
                  <a:cubicBezTo>
                    <a:pt x="69" y="191"/>
                    <a:pt x="80" y="195"/>
                    <a:pt x="96" y="195"/>
                  </a:cubicBezTo>
                  <a:cubicBezTo>
                    <a:pt x="111" y="195"/>
                    <a:pt x="131" y="191"/>
                    <a:pt x="154" y="184"/>
                  </a:cubicBezTo>
                  <a:cubicBezTo>
                    <a:pt x="154" y="165"/>
                    <a:pt x="154" y="154"/>
                    <a:pt x="15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2690985" y="3270443"/>
              <a:ext cx="16711" cy="16979"/>
            </a:xfrm>
            <a:custGeom>
              <a:avLst/>
              <a:gdLst/>
              <a:ahLst/>
              <a:cxnLst/>
              <a:rect l="l" t="t" r="r" b="b"/>
              <a:pathLst>
                <a:path w="187" h="190" extrusionOk="0">
                  <a:moveTo>
                    <a:pt x="95" y="1"/>
                  </a:moveTo>
                  <a:cubicBezTo>
                    <a:pt x="64" y="1"/>
                    <a:pt x="28" y="15"/>
                    <a:pt x="16" y="38"/>
                  </a:cubicBezTo>
                  <a:lnTo>
                    <a:pt x="16" y="69"/>
                  </a:lnTo>
                  <a:cubicBezTo>
                    <a:pt x="1" y="100"/>
                    <a:pt x="16" y="162"/>
                    <a:pt x="47" y="177"/>
                  </a:cubicBezTo>
                  <a:cubicBezTo>
                    <a:pt x="60" y="182"/>
                    <a:pt x="73" y="183"/>
                    <a:pt x="87" y="183"/>
                  </a:cubicBezTo>
                  <a:lnTo>
                    <a:pt x="87" y="183"/>
                  </a:lnTo>
                  <a:cubicBezTo>
                    <a:pt x="84" y="182"/>
                    <a:pt x="81" y="180"/>
                    <a:pt x="78" y="177"/>
                  </a:cubicBezTo>
                  <a:cubicBezTo>
                    <a:pt x="47" y="146"/>
                    <a:pt x="47" y="100"/>
                    <a:pt x="78" y="84"/>
                  </a:cubicBezTo>
                  <a:cubicBezTo>
                    <a:pt x="94" y="38"/>
                    <a:pt x="109" y="38"/>
                    <a:pt x="156" y="38"/>
                  </a:cubicBezTo>
                  <a:cubicBezTo>
                    <a:pt x="171" y="69"/>
                    <a:pt x="187" y="100"/>
                    <a:pt x="172" y="146"/>
                  </a:cubicBezTo>
                  <a:lnTo>
                    <a:pt x="172" y="146"/>
                  </a:lnTo>
                  <a:cubicBezTo>
                    <a:pt x="187" y="100"/>
                    <a:pt x="187" y="38"/>
                    <a:pt x="125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  <a:moveTo>
                    <a:pt x="171" y="146"/>
                  </a:moveTo>
                  <a:cubicBezTo>
                    <a:pt x="160" y="169"/>
                    <a:pt x="124" y="183"/>
                    <a:pt x="87" y="183"/>
                  </a:cubicBezTo>
                  <a:cubicBezTo>
                    <a:pt x="87" y="183"/>
                    <a:pt x="87" y="183"/>
                    <a:pt x="87" y="183"/>
                  </a:cubicBezTo>
                  <a:lnTo>
                    <a:pt x="87" y="183"/>
                  </a:lnTo>
                  <a:cubicBezTo>
                    <a:pt x="94" y="187"/>
                    <a:pt x="103" y="189"/>
                    <a:pt x="113" y="189"/>
                  </a:cubicBezTo>
                  <a:cubicBezTo>
                    <a:pt x="129" y="189"/>
                    <a:pt x="148" y="185"/>
                    <a:pt x="171" y="177"/>
                  </a:cubicBezTo>
                  <a:lnTo>
                    <a:pt x="171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2679903" y="3329156"/>
              <a:ext cx="16711" cy="17337"/>
            </a:xfrm>
            <a:custGeom>
              <a:avLst/>
              <a:gdLst/>
              <a:ahLst/>
              <a:cxnLst/>
              <a:rect l="l" t="t" r="r" b="b"/>
              <a:pathLst>
                <a:path w="187" h="194" extrusionOk="0">
                  <a:moveTo>
                    <a:pt x="175" y="75"/>
                  </a:moveTo>
                  <a:cubicBezTo>
                    <a:pt x="181" y="87"/>
                    <a:pt x="184" y="98"/>
                    <a:pt x="184" y="109"/>
                  </a:cubicBezTo>
                  <a:lnTo>
                    <a:pt x="184" y="109"/>
                  </a:lnTo>
                  <a:cubicBezTo>
                    <a:pt x="186" y="94"/>
                    <a:pt x="182" y="82"/>
                    <a:pt x="175" y="75"/>
                  </a:cubicBezTo>
                  <a:close/>
                  <a:moveTo>
                    <a:pt x="184" y="109"/>
                  </a:moveTo>
                  <a:lnTo>
                    <a:pt x="184" y="109"/>
                  </a:lnTo>
                  <a:cubicBezTo>
                    <a:pt x="183" y="119"/>
                    <a:pt x="179" y="129"/>
                    <a:pt x="171" y="141"/>
                  </a:cubicBezTo>
                  <a:cubicBezTo>
                    <a:pt x="181" y="131"/>
                    <a:pt x="184" y="121"/>
                    <a:pt x="184" y="109"/>
                  </a:cubicBezTo>
                  <a:close/>
                  <a:moveTo>
                    <a:pt x="92" y="1"/>
                  </a:moveTo>
                  <a:cubicBezTo>
                    <a:pt x="63" y="1"/>
                    <a:pt x="36" y="18"/>
                    <a:pt x="16" y="48"/>
                  </a:cubicBezTo>
                  <a:lnTo>
                    <a:pt x="16" y="63"/>
                  </a:lnTo>
                  <a:cubicBezTo>
                    <a:pt x="1" y="110"/>
                    <a:pt x="16" y="156"/>
                    <a:pt x="63" y="187"/>
                  </a:cubicBezTo>
                  <a:cubicBezTo>
                    <a:pt x="71" y="191"/>
                    <a:pt x="80" y="193"/>
                    <a:pt x="91" y="193"/>
                  </a:cubicBezTo>
                  <a:cubicBezTo>
                    <a:pt x="122" y="193"/>
                    <a:pt x="160" y="176"/>
                    <a:pt x="171" y="141"/>
                  </a:cubicBezTo>
                  <a:lnTo>
                    <a:pt x="171" y="141"/>
                  </a:lnTo>
                  <a:cubicBezTo>
                    <a:pt x="140" y="187"/>
                    <a:pt x="94" y="187"/>
                    <a:pt x="78" y="187"/>
                  </a:cubicBezTo>
                  <a:cubicBezTo>
                    <a:pt x="63" y="156"/>
                    <a:pt x="47" y="125"/>
                    <a:pt x="63" y="110"/>
                  </a:cubicBezTo>
                  <a:cubicBezTo>
                    <a:pt x="74" y="75"/>
                    <a:pt x="86" y="57"/>
                    <a:pt x="111" y="57"/>
                  </a:cubicBezTo>
                  <a:cubicBezTo>
                    <a:pt x="119" y="57"/>
                    <a:pt x="129" y="59"/>
                    <a:pt x="140" y="63"/>
                  </a:cubicBezTo>
                  <a:lnTo>
                    <a:pt x="156" y="63"/>
                  </a:lnTo>
                  <a:cubicBezTo>
                    <a:pt x="161" y="63"/>
                    <a:pt x="169" y="67"/>
                    <a:pt x="175" y="75"/>
                  </a:cubicBezTo>
                  <a:lnTo>
                    <a:pt x="175" y="75"/>
                  </a:lnTo>
                  <a:cubicBezTo>
                    <a:pt x="167" y="56"/>
                    <a:pt x="153" y="36"/>
                    <a:pt x="140" y="17"/>
                  </a:cubicBezTo>
                  <a:cubicBezTo>
                    <a:pt x="124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2704836" y="2704137"/>
              <a:ext cx="63896" cy="655671"/>
            </a:xfrm>
            <a:custGeom>
              <a:avLst/>
              <a:gdLst/>
              <a:ahLst/>
              <a:cxnLst/>
              <a:rect l="l" t="t" r="r" b="b"/>
              <a:pathLst>
                <a:path w="715" h="7337" extrusionOk="0">
                  <a:moveTo>
                    <a:pt x="637" y="0"/>
                  </a:moveTo>
                  <a:cubicBezTo>
                    <a:pt x="652" y="311"/>
                    <a:pt x="652" y="621"/>
                    <a:pt x="637" y="931"/>
                  </a:cubicBezTo>
                  <a:cubicBezTo>
                    <a:pt x="637" y="1226"/>
                    <a:pt x="621" y="1536"/>
                    <a:pt x="621" y="1846"/>
                  </a:cubicBezTo>
                  <a:cubicBezTo>
                    <a:pt x="590" y="2466"/>
                    <a:pt x="559" y="3056"/>
                    <a:pt x="497" y="3692"/>
                  </a:cubicBezTo>
                  <a:cubicBezTo>
                    <a:pt x="451" y="3971"/>
                    <a:pt x="435" y="4281"/>
                    <a:pt x="404" y="4591"/>
                  </a:cubicBezTo>
                  <a:cubicBezTo>
                    <a:pt x="358" y="4901"/>
                    <a:pt x="327" y="5196"/>
                    <a:pt x="280" y="5506"/>
                  </a:cubicBezTo>
                  <a:cubicBezTo>
                    <a:pt x="249" y="5816"/>
                    <a:pt x="187" y="6111"/>
                    <a:pt x="141" y="6421"/>
                  </a:cubicBezTo>
                  <a:lnTo>
                    <a:pt x="1" y="7336"/>
                  </a:lnTo>
                  <a:lnTo>
                    <a:pt x="1" y="7336"/>
                  </a:lnTo>
                  <a:lnTo>
                    <a:pt x="172" y="6421"/>
                  </a:lnTo>
                  <a:cubicBezTo>
                    <a:pt x="218" y="6111"/>
                    <a:pt x="265" y="5816"/>
                    <a:pt x="327" y="5506"/>
                  </a:cubicBezTo>
                  <a:cubicBezTo>
                    <a:pt x="389" y="5196"/>
                    <a:pt x="420" y="4901"/>
                    <a:pt x="451" y="4591"/>
                  </a:cubicBezTo>
                  <a:cubicBezTo>
                    <a:pt x="513" y="4312"/>
                    <a:pt x="528" y="4002"/>
                    <a:pt x="575" y="3692"/>
                  </a:cubicBezTo>
                  <a:cubicBezTo>
                    <a:pt x="637" y="3056"/>
                    <a:pt x="668" y="2466"/>
                    <a:pt x="699" y="1846"/>
                  </a:cubicBezTo>
                  <a:cubicBezTo>
                    <a:pt x="714" y="1226"/>
                    <a:pt x="699" y="621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2470610" y="3367761"/>
              <a:ext cx="476941" cy="685608"/>
            </a:xfrm>
            <a:custGeom>
              <a:avLst/>
              <a:gdLst/>
              <a:ahLst/>
              <a:cxnLst/>
              <a:rect l="l" t="t" r="r" b="b"/>
              <a:pathLst>
                <a:path w="5337" h="7672" extrusionOk="0">
                  <a:moveTo>
                    <a:pt x="3055" y="0"/>
                  </a:moveTo>
                  <a:cubicBezTo>
                    <a:pt x="3049" y="0"/>
                    <a:pt x="3044" y="1"/>
                    <a:pt x="3041" y="3"/>
                  </a:cubicBezTo>
                  <a:cubicBezTo>
                    <a:pt x="1614" y="763"/>
                    <a:pt x="140" y="329"/>
                    <a:pt x="78" y="701"/>
                  </a:cubicBezTo>
                  <a:cubicBezTo>
                    <a:pt x="1" y="1120"/>
                    <a:pt x="1784" y="7371"/>
                    <a:pt x="2095" y="7603"/>
                  </a:cubicBezTo>
                  <a:cubicBezTo>
                    <a:pt x="2154" y="7650"/>
                    <a:pt x="2283" y="7672"/>
                    <a:pt x="2455" y="7672"/>
                  </a:cubicBezTo>
                  <a:cubicBezTo>
                    <a:pt x="3187" y="7672"/>
                    <a:pt x="4703" y="7286"/>
                    <a:pt x="4979" y="6859"/>
                  </a:cubicBezTo>
                  <a:cubicBezTo>
                    <a:pt x="5336" y="6347"/>
                    <a:pt x="4979" y="3043"/>
                    <a:pt x="4886" y="2407"/>
                  </a:cubicBezTo>
                  <a:cubicBezTo>
                    <a:pt x="4796" y="1787"/>
                    <a:pt x="3273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2704836" y="3445688"/>
              <a:ext cx="16801" cy="15281"/>
            </a:xfrm>
            <a:custGeom>
              <a:avLst/>
              <a:gdLst/>
              <a:ahLst/>
              <a:cxnLst/>
              <a:rect l="l" t="t" r="r" b="b"/>
              <a:pathLst>
                <a:path w="188" h="171" extrusionOk="0"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24"/>
                    <a:pt x="32" y="171"/>
                    <a:pt x="79" y="171"/>
                  </a:cubicBezTo>
                  <a:cubicBezTo>
                    <a:pt x="110" y="171"/>
                    <a:pt x="172" y="140"/>
                    <a:pt x="172" y="93"/>
                  </a:cubicBezTo>
                  <a:lnTo>
                    <a:pt x="172" y="93"/>
                  </a:lnTo>
                  <a:cubicBezTo>
                    <a:pt x="156" y="140"/>
                    <a:pt x="110" y="155"/>
                    <a:pt x="79" y="155"/>
                  </a:cubicBezTo>
                  <a:cubicBezTo>
                    <a:pt x="47" y="140"/>
                    <a:pt x="32" y="124"/>
                    <a:pt x="32" y="78"/>
                  </a:cubicBezTo>
                  <a:cubicBezTo>
                    <a:pt x="47" y="47"/>
                    <a:pt x="79" y="16"/>
                    <a:pt x="110" y="16"/>
                  </a:cubicBezTo>
                  <a:cubicBezTo>
                    <a:pt x="156" y="47"/>
                    <a:pt x="172" y="62"/>
                    <a:pt x="172" y="93"/>
                  </a:cubicBezTo>
                  <a:cubicBezTo>
                    <a:pt x="187" y="47"/>
                    <a:pt x="15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2743710" y="3494123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53" y="29"/>
                  </a:moveTo>
                  <a:lnTo>
                    <a:pt x="153" y="29"/>
                  </a:lnTo>
                  <a:cubicBezTo>
                    <a:pt x="172" y="49"/>
                    <a:pt x="186" y="77"/>
                    <a:pt x="186" y="94"/>
                  </a:cubicBezTo>
                  <a:cubicBezTo>
                    <a:pt x="186" y="73"/>
                    <a:pt x="172" y="45"/>
                    <a:pt x="153" y="29"/>
                  </a:cubicBezTo>
                  <a:close/>
                  <a:moveTo>
                    <a:pt x="109" y="1"/>
                  </a:moveTo>
                  <a:cubicBezTo>
                    <a:pt x="62" y="1"/>
                    <a:pt x="0" y="32"/>
                    <a:pt x="0" y="78"/>
                  </a:cubicBezTo>
                  <a:cubicBezTo>
                    <a:pt x="0" y="140"/>
                    <a:pt x="47" y="171"/>
                    <a:pt x="78" y="171"/>
                  </a:cubicBezTo>
                  <a:cubicBezTo>
                    <a:pt x="140" y="171"/>
                    <a:pt x="186" y="140"/>
                    <a:pt x="186" y="94"/>
                  </a:cubicBezTo>
                  <a:lnTo>
                    <a:pt x="186" y="94"/>
                  </a:lnTo>
                  <a:cubicBezTo>
                    <a:pt x="155" y="140"/>
                    <a:pt x="124" y="156"/>
                    <a:pt x="78" y="156"/>
                  </a:cubicBezTo>
                  <a:cubicBezTo>
                    <a:pt x="62" y="140"/>
                    <a:pt x="47" y="125"/>
                    <a:pt x="47" y="78"/>
                  </a:cubicBezTo>
                  <a:cubicBezTo>
                    <a:pt x="47" y="47"/>
                    <a:pt x="78" y="16"/>
                    <a:pt x="124" y="16"/>
                  </a:cubicBezTo>
                  <a:cubicBezTo>
                    <a:pt x="134" y="16"/>
                    <a:pt x="144" y="21"/>
                    <a:pt x="153" y="29"/>
                  </a:cubicBezTo>
                  <a:lnTo>
                    <a:pt x="153" y="29"/>
                  </a:lnTo>
                  <a:cubicBezTo>
                    <a:pt x="139" y="13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2781064" y="3542649"/>
              <a:ext cx="15371" cy="15371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94" y="1"/>
                  </a:moveTo>
                  <a:cubicBezTo>
                    <a:pt x="32" y="1"/>
                    <a:pt x="1" y="32"/>
                    <a:pt x="1" y="78"/>
                  </a:cubicBezTo>
                  <a:cubicBezTo>
                    <a:pt x="1" y="140"/>
                    <a:pt x="32" y="171"/>
                    <a:pt x="79" y="171"/>
                  </a:cubicBezTo>
                  <a:cubicBezTo>
                    <a:pt x="125" y="171"/>
                    <a:pt x="172" y="140"/>
                    <a:pt x="172" y="94"/>
                  </a:cubicBezTo>
                  <a:lnTo>
                    <a:pt x="172" y="94"/>
                  </a:lnTo>
                  <a:cubicBezTo>
                    <a:pt x="156" y="140"/>
                    <a:pt x="110" y="156"/>
                    <a:pt x="79" y="156"/>
                  </a:cubicBezTo>
                  <a:cubicBezTo>
                    <a:pt x="48" y="140"/>
                    <a:pt x="32" y="125"/>
                    <a:pt x="32" y="78"/>
                  </a:cubicBezTo>
                  <a:cubicBezTo>
                    <a:pt x="45" y="51"/>
                    <a:pt x="70" y="13"/>
                    <a:pt x="97" y="13"/>
                  </a:cubicBezTo>
                  <a:cubicBezTo>
                    <a:pt x="101" y="13"/>
                    <a:pt x="105" y="14"/>
                    <a:pt x="110" y="16"/>
                  </a:cubicBezTo>
                  <a:cubicBezTo>
                    <a:pt x="156" y="47"/>
                    <a:pt x="172" y="63"/>
                    <a:pt x="172" y="94"/>
                  </a:cubicBezTo>
                  <a:cubicBezTo>
                    <a:pt x="172" y="47"/>
                    <a:pt x="156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2808857" y="3591174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71" y="94"/>
                  </a:moveTo>
                  <a:lnTo>
                    <a:pt x="171" y="94"/>
                  </a:lnTo>
                  <a:cubicBezTo>
                    <a:pt x="171" y="108"/>
                    <a:pt x="165" y="120"/>
                    <a:pt x="157" y="131"/>
                  </a:cubicBezTo>
                  <a:lnTo>
                    <a:pt x="157" y="131"/>
                  </a:lnTo>
                  <a:cubicBezTo>
                    <a:pt x="165" y="121"/>
                    <a:pt x="171" y="109"/>
                    <a:pt x="171" y="94"/>
                  </a:cubicBez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78"/>
                  </a:cubicBezTo>
                  <a:cubicBezTo>
                    <a:pt x="0" y="125"/>
                    <a:pt x="31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39" y="149"/>
                    <a:pt x="109" y="156"/>
                    <a:pt x="78" y="156"/>
                  </a:cubicBezTo>
                  <a:cubicBezTo>
                    <a:pt x="47" y="140"/>
                    <a:pt x="31" y="125"/>
                    <a:pt x="31" y="78"/>
                  </a:cubicBezTo>
                  <a:cubicBezTo>
                    <a:pt x="31" y="47"/>
                    <a:pt x="78" y="16"/>
                    <a:pt x="109" y="16"/>
                  </a:cubicBezTo>
                  <a:cubicBezTo>
                    <a:pt x="155" y="16"/>
                    <a:pt x="171" y="63"/>
                    <a:pt x="171" y="94"/>
                  </a:cubicBezTo>
                  <a:cubicBezTo>
                    <a:pt x="186" y="63"/>
                    <a:pt x="155" y="1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2822709" y="3654891"/>
              <a:ext cx="15281" cy="15371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93" y="1"/>
                  </a:moveTo>
                  <a:cubicBezTo>
                    <a:pt x="47" y="1"/>
                    <a:pt x="0" y="47"/>
                    <a:pt x="0" y="79"/>
                  </a:cubicBezTo>
                  <a:cubicBezTo>
                    <a:pt x="0" y="125"/>
                    <a:pt x="31" y="172"/>
                    <a:pt x="78" y="172"/>
                  </a:cubicBezTo>
                  <a:cubicBezTo>
                    <a:pt x="109" y="172"/>
                    <a:pt x="171" y="141"/>
                    <a:pt x="171" y="110"/>
                  </a:cubicBezTo>
                  <a:lnTo>
                    <a:pt x="171" y="110"/>
                  </a:lnTo>
                  <a:cubicBezTo>
                    <a:pt x="160" y="132"/>
                    <a:pt x="140" y="147"/>
                    <a:pt x="118" y="147"/>
                  </a:cubicBezTo>
                  <a:cubicBezTo>
                    <a:pt x="110" y="147"/>
                    <a:pt x="102" y="145"/>
                    <a:pt x="93" y="141"/>
                  </a:cubicBezTo>
                  <a:cubicBezTo>
                    <a:pt x="78" y="141"/>
                    <a:pt x="47" y="110"/>
                    <a:pt x="47" y="63"/>
                  </a:cubicBezTo>
                  <a:cubicBezTo>
                    <a:pt x="47" y="47"/>
                    <a:pt x="93" y="32"/>
                    <a:pt x="124" y="32"/>
                  </a:cubicBezTo>
                  <a:cubicBezTo>
                    <a:pt x="155" y="32"/>
                    <a:pt x="171" y="63"/>
                    <a:pt x="171" y="110"/>
                  </a:cubicBezTo>
                  <a:cubicBezTo>
                    <a:pt x="171" y="47"/>
                    <a:pt x="155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2837901" y="3789385"/>
              <a:ext cx="15371" cy="15281"/>
            </a:xfrm>
            <a:custGeom>
              <a:avLst/>
              <a:gdLst/>
              <a:ahLst/>
              <a:cxnLst/>
              <a:rect l="l" t="t" r="r" b="b"/>
              <a:pathLst>
                <a:path w="172" h="171" extrusionOk="0">
                  <a:moveTo>
                    <a:pt x="140" y="19"/>
                  </a:moveTo>
                  <a:cubicBezTo>
                    <a:pt x="160" y="37"/>
                    <a:pt x="171" y="65"/>
                    <a:pt x="171" y="93"/>
                  </a:cubicBezTo>
                  <a:cubicBezTo>
                    <a:pt x="171" y="55"/>
                    <a:pt x="161" y="28"/>
                    <a:pt x="140" y="19"/>
                  </a:cubicBezTo>
                  <a:close/>
                  <a:moveTo>
                    <a:pt x="94" y="0"/>
                  </a:moveTo>
                  <a:cubicBezTo>
                    <a:pt x="63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9" y="171"/>
                    <a:pt x="171" y="124"/>
                    <a:pt x="171" y="93"/>
                  </a:cubicBezTo>
                  <a:lnTo>
                    <a:pt x="171" y="93"/>
                  </a:lnTo>
                  <a:cubicBezTo>
                    <a:pt x="161" y="115"/>
                    <a:pt x="134" y="137"/>
                    <a:pt x="114" y="137"/>
                  </a:cubicBezTo>
                  <a:cubicBezTo>
                    <a:pt x="106" y="137"/>
                    <a:pt x="98" y="134"/>
                    <a:pt x="94" y="124"/>
                  </a:cubicBezTo>
                  <a:cubicBezTo>
                    <a:pt x="78" y="124"/>
                    <a:pt x="63" y="93"/>
                    <a:pt x="63" y="47"/>
                  </a:cubicBezTo>
                  <a:cubicBezTo>
                    <a:pt x="63" y="31"/>
                    <a:pt x="109" y="16"/>
                    <a:pt x="125" y="16"/>
                  </a:cubicBezTo>
                  <a:cubicBezTo>
                    <a:pt x="131" y="16"/>
                    <a:pt x="136" y="17"/>
                    <a:pt x="140" y="19"/>
                  </a:cubicBezTo>
                  <a:lnTo>
                    <a:pt x="140" y="19"/>
                  </a:lnTo>
                  <a:cubicBezTo>
                    <a:pt x="128" y="8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2853182" y="3927097"/>
              <a:ext cx="18141" cy="15103"/>
            </a:xfrm>
            <a:custGeom>
              <a:avLst/>
              <a:gdLst/>
              <a:ahLst/>
              <a:cxnLst/>
              <a:rect l="l" t="t" r="r" b="b"/>
              <a:pathLst>
                <a:path w="203" h="169" extrusionOk="0">
                  <a:moveTo>
                    <a:pt x="171" y="103"/>
                  </a:moveTo>
                  <a:cubicBezTo>
                    <a:pt x="171" y="115"/>
                    <a:pt x="164" y="130"/>
                    <a:pt x="153" y="142"/>
                  </a:cubicBezTo>
                  <a:lnTo>
                    <a:pt x="153" y="142"/>
                  </a:lnTo>
                  <a:cubicBezTo>
                    <a:pt x="165" y="131"/>
                    <a:pt x="171" y="117"/>
                    <a:pt x="171" y="103"/>
                  </a:cubicBezTo>
                  <a:close/>
                  <a:moveTo>
                    <a:pt x="91" y="0"/>
                  </a:moveTo>
                  <a:cubicBezTo>
                    <a:pt x="53" y="0"/>
                    <a:pt x="16" y="33"/>
                    <a:pt x="16" y="57"/>
                  </a:cubicBezTo>
                  <a:cubicBezTo>
                    <a:pt x="0" y="103"/>
                    <a:pt x="47" y="165"/>
                    <a:pt x="78" y="165"/>
                  </a:cubicBezTo>
                  <a:cubicBezTo>
                    <a:pt x="63" y="134"/>
                    <a:pt x="47" y="119"/>
                    <a:pt x="47" y="88"/>
                  </a:cubicBezTo>
                  <a:cubicBezTo>
                    <a:pt x="63" y="41"/>
                    <a:pt x="78" y="26"/>
                    <a:pt x="125" y="26"/>
                  </a:cubicBezTo>
                  <a:cubicBezTo>
                    <a:pt x="156" y="41"/>
                    <a:pt x="171" y="57"/>
                    <a:pt x="171" y="103"/>
                  </a:cubicBezTo>
                  <a:cubicBezTo>
                    <a:pt x="202" y="57"/>
                    <a:pt x="171" y="26"/>
                    <a:pt x="125" y="10"/>
                  </a:cubicBezTo>
                  <a:cubicBezTo>
                    <a:pt x="114" y="3"/>
                    <a:pt x="102" y="0"/>
                    <a:pt x="91" y="0"/>
                  </a:cubicBezTo>
                  <a:close/>
                  <a:moveTo>
                    <a:pt x="153" y="142"/>
                  </a:moveTo>
                  <a:cubicBezTo>
                    <a:pt x="138" y="156"/>
                    <a:pt x="113" y="165"/>
                    <a:pt x="78" y="165"/>
                  </a:cubicBezTo>
                  <a:cubicBezTo>
                    <a:pt x="84" y="168"/>
                    <a:pt x="91" y="169"/>
                    <a:pt x="97" y="169"/>
                  </a:cubicBezTo>
                  <a:cubicBezTo>
                    <a:pt x="119" y="169"/>
                    <a:pt x="139" y="157"/>
                    <a:pt x="153" y="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2829590" y="3721468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71" y="94"/>
                  </a:moveTo>
                  <a:lnTo>
                    <a:pt x="171" y="94"/>
                  </a:lnTo>
                  <a:cubicBezTo>
                    <a:pt x="171" y="107"/>
                    <a:pt x="166" y="120"/>
                    <a:pt x="157" y="131"/>
                  </a:cubicBezTo>
                  <a:lnTo>
                    <a:pt x="157" y="131"/>
                  </a:lnTo>
                  <a:cubicBezTo>
                    <a:pt x="166" y="121"/>
                    <a:pt x="171" y="109"/>
                    <a:pt x="171" y="94"/>
                  </a:cubicBezTo>
                  <a:close/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40" y="149"/>
                    <a:pt x="109" y="156"/>
                    <a:pt x="78" y="156"/>
                  </a:cubicBezTo>
                  <a:cubicBezTo>
                    <a:pt x="47" y="140"/>
                    <a:pt x="32" y="109"/>
                    <a:pt x="32" y="78"/>
                  </a:cubicBezTo>
                  <a:cubicBezTo>
                    <a:pt x="32" y="31"/>
                    <a:pt x="78" y="16"/>
                    <a:pt x="109" y="16"/>
                  </a:cubicBezTo>
                  <a:cubicBezTo>
                    <a:pt x="156" y="16"/>
                    <a:pt x="171" y="62"/>
                    <a:pt x="171" y="93"/>
                  </a:cubicBezTo>
                  <a:cubicBezTo>
                    <a:pt x="187" y="62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2843441" y="3855873"/>
              <a:ext cx="15371" cy="16711"/>
            </a:xfrm>
            <a:custGeom>
              <a:avLst/>
              <a:gdLst/>
              <a:ahLst/>
              <a:cxnLst/>
              <a:rect l="l" t="t" r="r" b="b"/>
              <a:pathLst>
                <a:path w="172" h="187" extrusionOk="0">
                  <a:moveTo>
                    <a:pt x="161" y="55"/>
                  </a:moveTo>
                  <a:cubicBezTo>
                    <a:pt x="168" y="71"/>
                    <a:pt x="171" y="88"/>
                    <a:pt x="172" y="109"/>
                  </a:cubicBezTo>
                  <a:lnTo>
                    <a:pt x="172" y="109"/>
                  </a:lnTo>
                  <a:cubicBezTo>
                    <a:pt x="171" y="87"/>
                    <a:pt x="168" y="68"/>
                    <a:pt x="161" y="55"/>
                  </a:cubicBezTo>
                  <a:close/>
                  <a:moveTo>
                    <a:pt x="94" y="1"/>
                  </a:moveTo>
                  <a:cubicBezTo>
                    <a:pt x="32" y="1"/>
                    <a:pt x="1" y="47"/>
                    <a:pt x="1" y="78"/>
                  </a:cubicBezTo>
                  <a:cubicBezTo>
                    <a:pt x="1" y="140"/>
                    <a:pt x="32" y="187"/>
                    <a:pt x="78" y="187"/>
                  </a:cubicBezTo>
                  <a:cubicBezTo>
                    <a:pt x="125" y="187"/>
                    <a:pt x="172" y="140"/>
                    <a:pt x="172" y="109"/>
                  </a:cubicBezTo>
                  <a:lnTo>
                    <a:pt x="172" y="109"/>
                  </a:lnTo>
                  <a:cubicBezTo>
                    <a:pt x="161" y="140"/>
                    <a:pt x="138" y="163"/>
                    <a:pt x="119" y="163"/>
                  </a:cubicBezTo>
                  <a:cubicBezTo>
                    <a:pt x="109" y="163"/>
                    <a:pt x="99" y="157"/>
                    <a:pt x="94" y="140"/>
                  </a:cubicBezTo>
                  <a:cubicBezTo>
                    <a:pt x="78" y="125"/>
                    <a:pt x="47" y="109"/>
                    <a:pt x="47" y="63"/>
                  </a:cubicBezTo>
                  <a:cubicBezTo>
                    <a:pt x="47" y="47"/>
                    <a:pt x="94" y="32"/>
                    <a:pt x="125" y="32"/>
                  </a:cubicBezTo>
                  <a:cubicBezTo>
                    <a:pt x="141" y="32"/>
                    <a:pt x="153" y="40"/>
                    <a:pt x="161" y="55"/>
                  </a:cubicBezTo>
                  <a:lnTo>
                    <a:pt x="161" y="55"/>
                  </a:lnTo>
                  <a:cubicBezTo>
                    <a:pt x="151" y="35"/>
                    <a:pt x="135" y="18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2720118" y="3412444"/>
              <a:ext cx="165057" cy="540569"/>
            </a:xfrm>
            <a:custGeom>
              <a:avLst/>
              <a:gdLst/>
              <a:ahLst/>
              <a:cxnLst/>
              <a:rect l="l" t="t" r="r" b="b"/>
              <a:pathLst>
                <a:path w="1847" h="6049" extrusionOk="0">
                  <a:moveTo>
                    <a:pt x="1" y="0"/>
                  </a:moveTo>
                  <a:cubicBezTo>
                    <a:pt x="171" y="217"/>
                    <a:pt x="342" y="450"/>
                    <a:pt x="497" y="667"/>
                  </a:cubicBezTo>
                  <a:cubicBezTo>
                    <a:pt x="652" y="884"/>
                    <a:pt x="807" y="1085"/>
                    <a:pt x="962" y="1318"/>
                  </a:cubicBezTo>
                  <a:cubicBezTo>
                    <a:pt x="1024" y="1427"/>
                    <a:pt x="1102" y="1535"/>
                    <a:pt x="1179" y="1659"/>
                  </a:cubicBezTo>
                  <a:cubicBezTo>
                    <a:pt x="1226" y="1706"/>
                    <a:pt x="1241" y="1768"/>
                    <a:pt x="1272" y="1830"/>
                  </a:cubicBezTo>
                  <a:cubicBezTo>
                    <a:pt x="1303" y="1861"/>
                    <a:pt x="1303" y="1892"/>
                    <a:pt x="1319" y="1923"/>
                  </a:cubicBezTo>
                  <a:cubicBezTo>
                    <a:pt x="1334" y="1970"/>
                    <a:pt x="1334" y="1985"/>
                    <a:pt x="1350" y="2016"/>
                  </a:cubicBezTo>
                  <a:cubicBezTo>
                    <a:pt x="1412" y="2280"/>
                    <a:pt x="1458" y="2543"/>
                    <a:pt x="1489" y="2823"/>
                  </a:cubicBezTo>
                  <a:cubicBezTo>
                    <a:pt x="1567" y="3334"/>
                    <a:pt x="1614" y="3877"/>
                    <a:pt x="1660" y="4420"/>
                  </a:cubicBezTo>
                  <a:lnTo>
                    <a:pt x="1738" y="5242"/>
                  </a:lnTo>
                  <a:cubicBezTo>
                    <a:pt x="1784" y="5506"/>
                    <a:pt x="1800" y="5785"/>
                    <a:pt x="1846" y="6049"/>
                  </a:cubicBezTo>
                  <a:lnTo>
                    <a:pt x="1784" y="5242"/>
                  </a:lnTo>
                  <a:lnTo>
                    <a:pt x="1722" y="4420"/>
                  </a:lnTo>
                  <a:cubicBezTo>
                    <a:pt x="1691" y="3877"/>
                    <a:pt x="1645" y="3334"/>
                    <a:pt x="1567" y="2792"/>
                  </a:cubicBezTo>
                  <a:cubicBezTo>
                    <a:pt x="1536" y="2528"/>
                    <a:pt x="1489" y="2280"/>
                    <a:pt x="1412" y="2001"/>
                  </a:cubicBezTo>
                  <a:cubicBezTo>
                    <a:pt x="1396" y="1970"/>
                    <a:pt x="1381" y="1938"/>
                    <a:pt x="1381" y="1907"/>
                  </a:cubicBezTo>
                  <a:cubicBezTo>
                    <a:pt x="1381" y="1861"/>
                    <a:pt x="1350" y="1845"/>
                    <a:pt x="1334" y="1814"/>
                  </a:cubicBezTo>
                  <a:lnTo>
                    <a:pt x="1226" y="1628"/>
                  </a:lnTo>
                  <a:cubicBezTo>
                    <a:pt x="1148" y="1520"/>
                    <a:pt x="1071" y="1427"/>
                    <a:pt x="993" y="1303"/>
                  </a:cubicBezTo>
                  <a:cubicBezTo>
                    <a:pt x="683" y="853"/>
                    <a:pt x="342" y="4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2466500" y="3207172"/>
              <a:ext cx="307058" cy="396959"/>
            </a:xfrm>
            <a:custGeom>
              <a:avLst/>
              <a:gdLst/>
              <a:ahLst/>
              <a:cxnLst/>
              <a:rect l="l" t="t" r="r" b="b"/>
              <a:pathLst>
                <a:path w="3436" h="4442" extrusionOk="0">
                  <a:moveTo>
                    <a:pt x="609" y="1"/>
                  </a:moveTo>
                  <a:cubicBezTo>
                    <a:pt x="494" y="1"/>
                    <a:pt x="375" y="31"/>
                    <a:pt x="342" y="48"/>
                  </a:cubicBezTo>
                  <a:cubicBezTo>
                    <a:pt x="264" y="94"/>
                    <a:pt x="124" y="1552"/>
                    <a:pt x="78" y="1894"/>
                  </a:cubicBezTo>
                  <a:cubicBezTo>
                    <a:pt x="0" y="2591"/>
                    <a:pt x="233" y="4298"/>
                    <a:pt x="311" y="4375"/>
                  </a:cubicBezTo>
                  <a:cubicBezTo>
                    <a:pt x="353" y="4418"/>
                    <a:pt x="475" y="4442"/>
                    <a:pt x="595" y="4442"/>
                  </a:cubicBezTo>
                  <a:cubicBezTo>
                    <a:pt x="693" y="4442"/>
                    <a:pt x="789" y="4426"/>
                    <a:pt x="838" y="4391"/>
                  </a:cubicBezTo>
                  <a:cubicBezTo>
                    <a:pt x="961" y="4313"/>
                    <a:pt x="1193" y="2545"/>
                    <a:pt x="1286" y="2545"/>
                  </a:cubicBezTo>
                  <a:cubicBezTo>
                    <a:pt x="1287" y="2545"/>
                    <a:pt x="1287" y="2545"/>
                    <a:pt x="1288" y="2545"/>
                  </a:cubicBezTo>
                  <a:cubicBezTo>
                    <a:pt x="1425" y="2566"/>
                    <a:pt x="1564" y="2575"/>
                    <a:pt x="1702" y="2575"/>
                  </a:cubicBezTo>
                  <a:cubicBezTo>
                    <a:pt x="2485" y="2575"/>
                    <a:pt x="3227" y="2283"/>
                    <a:pt x="3319" y="2204"/>
                  </a:cubicBezTo>
                  <a:cubicBezTo>
                    <a:pt x="3435" y="2117"/>
                    <a:pt x="3402" y="1638"/>
                    <a:pt x="3309" y="1638"/>
                  </a:cubicBezTo>
                  <a:cubicBezTo>
                    <a:pt x="3302" y="1638"/>
                    <a:pt x="3296" y="1640"/>
                    <a:pt x="3288" y="1645"/>
                  </a:cubicBezTo>
                  <a:cubicBezTo>
                    <a:pt x="2999" y="1826"/>
                    <a:pt x="2562" y="1879"/>
                    <a:pt x="2161" y="1879"/>
                  </a:cubicBezTo>
                  <a:cubicBezTo>
                    <a:pt x="1703" y="1879"/>
                    <a:pt x="1293" y="1810"/>
                    <a:pt x="1210" y="1785"/>
                  </a:cubicBezTo>
                  <a:cubicBezTo>
                    <a:pt x="1055" y="1723"/>
                    <a:pt x="915" y="250"/>
                    <a:pt x="838" y="94"/>
                  </a:cubicBezTo>
                  <a:cubicBezTo>
                    <a:pt x="802" y="23"/>
                    <a:pt x="70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2436026" y="3287601"/>
              <a:ext cx="170508" cy="228864"/>
            </a:xfrm>
            <a:custGeom>
              <a:avLst/>
              <a:gdLst/>
              <a:ahLst/>
              <a:cxnLst/>
              <a:rect l="l" t="t" r="r" b="b"/>
              <a:pathLst>
                <a:path w="1908" h="2561" extrusionOk="0">
                  <a:moveTo>
                    <a:pt x="972" y="1"/>
                  </a:moveTo>
                  <a:cubicBezTo>
                    <a:pt x="469" y="1"/>
                    <a:pt x="46" y="553"/>
                    <a:pt x="16" y="1257"/>
                  </a:cubicBezTo>
                  <a:cubicBezTo>
                    <a:pt x="0" y="1971"/>
                    <a:pt x="403" y="2544"/>
                    <a:pt x="915" y="2560"/>
                  </a:cubicBezTo>
                  <a:cubicBezTo>
                    <a:pt x="922" y="2560"/>
                    <a:pt x="929" y="2560"/>
                    <a:pt x="936" y="2560"/>
                  </a:cubicBezTo>
                  <a:cubicBezTo>
                    <a:pt x="1439" y="2560"/>
                    <a:pt x="1861" y="2007"/>
                    <a:pt x="1877" y="1304"/>
                  </a:cubicBezTo>
                  <a:cubicBezTo>
                    <a:pt x="1908" y="606"/>
                    <a:pt x="1505" y="16"/>
                    <a:pt x="993" y="1"/>
                  </a:cubicBezTo>
                  <a:cubicBezTo>
                    <a:pt x="986" y="1"/>
                    <a:pt x="97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2629859" y="3970260"/>
              <a:ext cx="313492" cy="129937"/>
            </a:xfrm>
            <a:custGeom>
              <a:avLst/>
              <a:gdLst/>
              <a:ahLst/>
              <a:cxnLst/>
              <a:rect l="l" t="t" r="r" b="b"/>
              <a:pathLst>
                <a:path w="3508" h="1454" extrusionOk="0">
                  <a:moveTo>
                    <a:pt x="3284" y="1"/>
                  </a:moveTo>
                  <a:cubicBezTo>
                    <a:pt x="3273" y="1"/>
                    <a:pt x="3264" y="8"/>
                    <a:pt x="3259" y="24"/>
                  </a:cubicBezTo>
                  <a:cubicBezTo>
                    <a:pt x="3190" y="121"/>
                    <a:pt x="1829" y="908"/>
                    <a:pt x="687" y="908"/>
                  </a:cubicBezTo>
                  <a:cubicBezTo>
                    <a:pt x="558" y="908"/>
                    <a:pt x="433" y="899"/>
                    <a:pt x="313" y="877"/>
                  </a:cubicBezTo>
                  <a:cubicBezTo>
                    <a:pt x="295" y="873"/>
                    <a:pt x="278" y="872"/>
                    <a:pt x="263" y="872"/>
                  </a:cubicBezTo>
                  <a:cubicBezTo>
                    <a:pt x="1" y="872"/>
                    <a:pt x="133" y="1347"/>
                    <a:pt x="778" y="1435"/>
                  </a:cubicBezTo>
                  <a:cubicBezTo>
                    <a:pt x="868" y="1447"/>
                    <a:pt x="961" y="1453"/>
                    <a:pt x="1058" y="1453"/>
                  </a:cubicBezTo>
                  <a:cubicBezTo>
                    <a:pt x="2043" y="1453"/>
                    <a:pt x="3302" y="848"/>
                    <a:pt x="3415" y="551"/>
                  </a:cubicBezTo>
                  <a:cubicBezTo>
                    <a:pt x="3508" y="259"/>
                    <a:pt x="3350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2570431" y="2609767"/>
              <a:ext cx="277300" cy="202680"/>
            </a:xfrm>
            <a:custGeom>
              <a:avLst/>
              <a:gdLst/>
              <a:ahLst/>
              <a:cxnLst/>
              <a:rect l="l" t="t" r="r" b="b"/>
              <a:pathLst>
                <a:path w="3103" h="2268" extrusionOk="0">
                  <a:moveTo>
                    <a:pt x="1494" y="0"/>
                  </a:moveTo>
                  <a:cubicBezTo>
                    <a:pt x="830" y="0"/>
                    <a:pt x="318" y="413"/>
                    <a:pt x="233" y="607"/>
                  </a:cubicBezTo>
                  <a:cubicBezTo>
                    <a:pt x="1" y="1180"/>
                    <a:pt x="667" y="1816"/>
                    <a:pt x="1210" y="2033"/>
                  </a:cubicBezTo>
                  <a:cubicBezTo>
                    <a:pt x="1590" y="2195"/>
                    <a:pt x="1901" y="2267"/>
                    <a:pt x="2153" y="2267"/>
                  </a:cubicBezTo>
                  <a:cubicBezTo>
                    <a:pt x="2508" y="2267"/>
                    <a:pt x="2747" y="2123"/>
                    <a:pt x="2901" y="1878"/>
                  </a:cubicBezTo>
                  <a:cubicBezTo>
                    <a:pt x="3102" y="1491"/>
                    <a:pt x="2947" y="452"/>
                    <a:pt x="2079" y="110"/>
                  </a:cubicBezTo>
                  <a:cubicBezTo>
                    <a:pt x="1876" y="33"/>
                    <a:pt x="1679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3073556" y="3995908"/>
              <a:ext cx="432527" cy="224574"/>
            </a:xfrm>
            <a:custGeom>
              <a:avLst/>
              <a:gdLst/>
              <a:ahLst/>
              <a:cxnLst/>
              <a:rect l="l" t="t" r="r" b="b"/>
              <a:pathLst>
                <a:path w="4840" h="2513" extrusionOk="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3073556" y="3995908"/>
              <a:ext cx="432527" cy="224574"/>
            </a:xfrm>
            <a:custGeom>
              <a:avLst/>
              <a:gdLst/>
              <a:ahLst/>
              <a:cxnLst/>
              <a:rect l="l" t="t" r="r" b="b"/>
              <a:pathLst>
                <a:path w="4840" h="2513" extrusionOk="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2979276" y="4311188"/>
              <a:ext cx="629398" cy="182662"/>
            </a:xfrm>
            <a:custGeom>
              <a:avLst/>
              <a:gdLst/>
              <a:ahLst/>
              <a:cxnLst/>
              <a:rect l="l" t="t" r="r" b="b"/>
              <a:pathLst>
                <a:path w="7043" h="2044" extrusionOk="0">
                  <a:moveTo>
                    <a:pt x="3527" y="1"/>
                  </a:moveTo>
                  <a:cubicBezTo>
                    <a:pt x="3457" y="1"/>
                    <a:pt x="3403" y="3"/>
                    <a:pt x="3366" y="9"/>
                  </a:cubicBezTo>
                  <a:cubicBezTo>
                    <a:pt x="2917" y="71"/>
                    <a:pt x="234" y="288"/>
                    <a:pt x="234" y="288"/>
                  </a:cubicBezTo>
                  <a:cubicBezTo>
                    <a:pt x="234" y="288"/>
                    <a:pt x="1" y="1172"/>
                    <a:pt x="32" y="1218"/>
                  </a:cubicBezTo>
                  <a:cubicBezTo>
                    <a:pt x="32" y="1249"/>
                    <a:pt x="1831" y="1994"/>
                    <a:pt x="3025" y="2040"/>
                  </a:cubicBezTo>
                  <a:cubicBezTo>
                    <a:pt x="3062" y="2042"/>
                    <a:pt x="3100" y="2043"/>
                    <a:pt x="3139" y="2043"/>
                  </a:cubicBezTo>
                  <a:cubicBezTo>
                    <a:pt x="4402" y="2043"/>
                    <a:pt x="7042" y="1108"/>
                    <a:pt x="7042" y="1063"/>
                  </a:cubicBezTo>
                  <a:cubicBezTo>
                    <a:pt x="7042" y="1001"/>
                    <a:pt x="6903" y="288"/>
                    <a:pt x="6903" y="288"/>
                  </a:cubicBezTo>
                  <a:cubicBezTo>
                    <a:pt x="6903" y="288"/>
                    <a:pt x="4296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3005639" y="4096444"/>
              <a:ext cx="576672" cy="338961"/>
            </a:xfrm>
            <a:custGeom>
              <a:avLst/>
              <a:gdLst/>
              <a:ahLst/>
              <a:cxnLst/>
              <a:rect l="l" t="t" r="r" b="b"/>
              <a:pathLst>
                <a:path w="6453" h="3793" extrusionOk="0">
                  <a:moveTo>
                    <a:pt x="3207" y="1"/>
                  </a:moveTo>
                  <a:cubicBezTo>
                    <a:pt x="2512" y="1"/>
                    <a:pt x="1839" y="168"/>
                    <a:pt x="1474" y="411"/>
                  </a:cubicBezTo>
                  <a:cubicBezTo>
                    <a:pt x="776" y="876"/>
                    <a:pt x="1" y="3125"/>
                    <a:pt x="1" y="3125"/>
                  </a:cubicBezTo>
                  <a:cubicBezTo>
                    <a:pt x="1" y="3125"/>
                    <a:pt x="1629" y="3761"/>
                    <a:pt x="2529" y="3792"/>
                  </a:cubicBezTo>
                  <a:cubicBezTo>
                    <a:pt x="2536" y="3792"/>
                    <a:pt x="2544" y="3792"/>
                    <a:pt x="2552" y="3792"/>
                  </a:cubicBezTo>
                  <a:cubicBezTo>
                    <a:pt x="3465" y="3792"/>
                    <a:pt x="6453" y="2923"/>
                    <a:pt x="6453" y="2923"/>
                  </a:cubicBezTo>
                  <a:cubicBezTo>
                    <a:pt x="6453" y="2923"/>
                    <a:pt x="5879" y="1233"/>
                    <a:pt x="4948" y="488"/>
                  </a:cubicBezTo>
                  <a:cubicBezTo>
                    <a:pt x="4496" y="140"/>
                    <a:pt x="3843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2831020" y="2650071"/>
              <a:ext cx="450489" cy="729486"/>
            </a:xfrm>
            <a:custGeom>
              <a:avLst/>
              <a:gdLst/>
              <a:ahLst/>
              <a:cxnLst/>
              <a:rect l="l" t="t" r="r" b="b"/>
              <a:pathLst>
                <a:path w="5041" h="8163" extrusionOk="0">
                  <a:moveTo>
                    <a:pt x="1660" y="1"/>
                  </a:moveTo>
                  <a:cubicBezTo>
                    <a:pt x="1195" y="1"/>
                    <a:pt x="683" y="326"/>
                    <a:pt x="326" y="854"/>
                  </a:cubicBezTo>
                  <a:cubicBezTo>
                    <a:pt x="0" y="1365"/>
                    <a:pt x="1319" y="7678"/>
                    <a:pt x="1939" y="8065"/>
                  </a:cubicBezTo>
                  <a:cubicBezTo>
                    <a:pt x="2046" y="8133"/>
                    <a:pt x="2201" y="8162"/>
                    <a:pt x="2385" y="8162"/>
                  </a:cubicBezTo>
                  <a:cubicBezTo>
                    <a:pt x="3260" y="8162"/>
                    <a:pt x="4786" y="7491"/>
                    <a:pt x="4901" y="7042"/>
                  </a:cubicBezTo>
                  <a:cubicBezTo>
                    <a:pt x="5041" y="6499"/>
                    <a:pt x="3552" y="1164"/>
                    <a:pt x="3009" y="590"/>
                  </a:cubicBezTo>
                  <a:cubicBezTo>
                    <a:pt x="2544" y="78"/>
                    <a:pt x="2125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2907248" y="2749087"/>
              <a:ext cx="13852" cy="15728"/>
            </a:xfrm>
            <a:custGeom>
              <a:avLst/>
              <a:gdLst/>
              <a:ahLst/>
              <a:cxnLst/>
              <a:rect l="l" t="t" r="r" b="b"/>
              <a:pathLst>
                <a:path w="155" h="176" extrusionOk="0">
                  <a:moveTo>
                    <a:pt x="70" y="0"/>
                  </a:moveTo>
                  <a:cubicBezTo>
                    <a:pt x="52" y="0"/>
                    <a:pt x="34" y="6"/>
                    <a:pt x="16" y="25"/>
                  </a:cubicBezTo>
                  <a:cubicBezTo>
                    <a:pt x="0" y="56"/>
                    <a:pt x="0" y="118"/>
                    <a:pt x="0" y="118"/>
                  </a:cubicBezTo>
                  <a:cubicBezTo>
                    <a:pt x="2" y="119"/>
                    <a:pt x="4" y="120"/>
                    <a:pt x="6" y="121"/>
                  </a:cubicBezTo>
                  <a:lnTo>
                    <a:pt x="6" y="121"/>
                  </a:lnTo>
                  <a:cubicBezTo>
                    <a:pt x="4" y="96"/>
                    <a:pt x="11" y="76"/>
                    <a:pt x="31" y="56"/>
                  </a:cubicBezTo>
                  <a:cubicBezTo>
                    <a:pt x="40" y="52"/>
                    <a:pt x="48" y="50"/>
                    <a:pt x="56" y="50"/>
                  </a:cubicBezTo>
                  <a:cubicBezTo>
                    <a:pt x="78" y="50"/>
                    <a:pt x="98" y="64"/>
                    <a:pt x="109" y="87"/>
                  </a:cubicBezTo>
                  <a:cubicBezTo>
                    <a:pt x="124" y="94"/>
                    <a:pt x="132" y="105"/>
                    <a:pt x="132" y="118"/>
                  </a:cubicBezTo>
                  <a:lnTo>
                    <a:pt x="132" y="118"/>
                  </a:lnTo>
                  <a:cubicBezTo>
                    <a:pt x="155" y="93"/>
                    <a:pt x="152" y="49"/>
                    <a:pt x="140" y="25"/>
                  </a:cubicBezTo>
                  <a:cubicBezTo>
                    <a:pt x="121" y="15"/>
                    <a:pt x="97" y="0"/>
                    <a:pt x="70" y="0"/>
                  </a:cubicBezTo>
                  <a:close/>
                  <a:moveTo>
                    <a:pt x="132" y="118"/>
                  </a:moveTo>
                  <a:lnTo>
                    <a:pt x="132" y="118"/>
                  </a:lnTo>
                  <a:cubicBezTo>
                    <a:pt x="126" y="125"/>
                    <a:pt x="119" y="130"/>
                    <a:pt x="109" y="133"/>
                  </a:cubicBezTo>
                  <a:cubicBezTo>
                    <a:pt x="99" y="143"/>
                    <a:pt x="88" y="147"/>
                    <a:pt x="77" y="147"/>
                  </a:cubicBezTo>
                  <a:cubicBezTo>
                    <a:pt x="53" y="147"/>
                    <a:pt x="27" y="131"/>
                    <a:pt x="6" y="121"/>
                  </a:cubicBezTo>
                  <a:lnTo>
                    <a:pt x="6" y="121"/>
                  </a:lnTo>
                  <a:cubicBezTo>
                    <a:pt x="7" y="134"/>
                    <a:pt x="10" y="148"/>
                    <a:pt x="16" y="164"/>
                  </a:cubicBezTo>
                  <a:cubicBezTo>
                    <a:pt x="24" y="172"/>
                    <a:pt x="39" y="176"/>
                    <a:pt x="57" y="176"/>
                  </a:cubicBezTo>
                  <a:cubicBezTo>
                    <a:pt x="74" y="176"/>
                    <a:pt x="93" y="172"/>
                    <a:pt x="109" y="164"/>
                  </a:cubicBezTo>
                  <a:cubicBezTo>
                    <a:pt x="125" y="148"/>
                    <a:pt x="133" y="132"/>
                    <a:pt x="132" y="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2914129" y="2819864"/>
              <a:ext cx="15371" cy="15550"/>
            </a:xfrm>
            <a:custGeom>
              <a:avLst/>
              <a:gdLst/>
              <a:ahLst/>
              <a:cxnLst/>
              <a:rect l="l" t="t" r="r" b="b"/>
              <a:pathLst>
                <a:path w="172" h="174" extrusionOk="0">
                  <a:moveTo>
                    <a:pt x="84" y="0"/>
                  </a:moveTo>
                  <a:cubicBezTo>
                    <a:pt x="63" y="0"/>
                    <a:pt x="40" y="8"/>
                    <a:pt x="16" y="24"/>
                  </a:cubicBezTo>
                  <a:cubicBezTo>
                    <a:pt x="1" y="70"/>
                    <a:pt x="1" y="101"/>
                    <a:pt x="1" y="148"/>
                  </a:cubicBezTo>
                  <a:cubicBezTo>
                    <a:pt x="8" y="151"/>
                    <a:pt x="15" y="155"/>
                    <a:pt x="23" y="158"/>
                  </a:cubicBezTo>
                  <a:lnTo>
                    <a:pt x="23" y="158"/>
                  </a:lnTo>
                  <a:cubicBezTo>
                    <a:pt x="21" y="155"/>
                    <a:pt x="18" y="152"/>
                    <a:pt x="16" y="148"/>
                  </a:cubicBezTo>
                  <a:cubicBezTo>
                    <a:pt x="1" y="101"/>
                    <a:pt x="1" y="70"/>
                    <a:pt x="32" y="39"/>
                  </a:cubicBezTo>
                  <a:cubicBezTo>
                    <a:pt x="40" y="35"/>
                    <a:pt x="49" y="33"/>
                    <a:pt x="57" y="33"/>
                  </a:cubicBezTo>
                  <a:cubicBezTo>
                    <a:pt x="78" y="33"/>
                    <a:pt x="98" y="48"/>
                    <a:pt x="109" y="70"/>
                  </a:cubicBezTo>
                  <a:cubicBezTo>
                    <a:pt x="156" y="101"/>
                    <a:pt x="141" y="148"/>
                    <a:pt x="109" y="163"/>
                  </a:cubicBezTo>
                  <a:lnTo>
                    <a:pt x="141" y="148"/>
                  </a:lnTo>
                  <a:cubicBezTo>
                    <a:pt x="172" y="117"/>
                    <a:pt x="172" y="70"/>
                    <a:pt x="141" y="24"/>
                  </a:cubicBezTo>
                  <a:cubicBezTo>
                    <a:pt x="125" y="8"/>
                    <a:pt x="106" y="0"/>
                    <a:pt x="84" y="0"/>
                  </a:cubicBezTo>
                  <a:close/>
                  <a:moveTo>
                    <a:pt x="23" y="158"/>
                  </a:moveTo>
                  <a:cubicBezTo>
                    <a:pt x="34" y="169"/>
                    <a:pt x="50" y="173"/>
                    <a:pt x="66" y="173"/>
                  </a:cubicBezTo>
                  <a:cubicBezTo>
                    <a:pt x="81" y="173"/>
                    <a:pt x="97" y="170"/>
                    <a:pt x="109" y="163"/>
                  </a:cubicBezTo>
                  <a:lnTo>
                    <a:pt x="109" y="163"/>
                  </a:lnTo>
                  <a:cubicBezTo>
                    <a:pt x="100" y="168"/>
                    <a:pt x="90" y="170"/>
                    <a:pt x="79" y="170"/>
                  </a:cubicBezTo>
                  <a:cubicBezTo>
                    <a:pt x="61" y="170"/>
                    <a:pt x="41" y="165"/>
                    <a:pt x="23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2921099" y="2892786"/>
              <a:ext cx="16711" cy="15013"/>
            </a:xfrm>
            <a:custGeom>
              <a:avLst/>
              <a:gdLst/>
              <a:ahLst/>
              <a:cxnLst/>
              <a:rect l="l" t="t" r="r" b="b"/>
              <a:pathLst>
                <a:path w="187" h="168" extrusionOk="0">
                  <a:moveTo>
                    <a:pt x="15" y="46"/>
                  </a:moveTo>
                  <a:cubicBezTo>
                    <a:pt x="0" y="62"/>
                    <a:pt x="1" y="108"/>
                    <a:pt x="16" y="138"/>
                  </a:cubicBezTo>
                  <a:cubicBezTo>
                    <a:pt x="4" y="114"/>
                    <a:pt x="1" y="71"/>
                    <a:pt x="15" y="46"/>
                  </a:cubicBezTo>
                  <a:close/>
                  <a:moveTo>
                    <a:pt x="98" y="0"/>
                  </a:moveTo>
                  <a:cubicBezTo>
                    <a:pt x="77" y="0"/>
                    <a:pt x="52" y="9"/>
                    <a:pt x="31" y="30"/>
                  </a:cubicBezTo>
                  <a:cubicBezTo>
                    <a:pt x="25" y="33"/>
                    <a:pt x="19" y="39"/>
                    <a:pt x="15" y="46"/>
                  </a:cubicBezTo>
                  <a:lnTo>
                    <a:pt x="15" y="46"/>
                  </a:lnTo>
                  <a:cubicBezTo>
                    <a:pt x="16" y="46"/>
                    <a:pt x="16" y="45"/>
                    <a:pt x="16" y="45"/>
                  </a:cubicBezTo>
                  <a:cubicBezTo>
                    <a:pt x="39" y="37"/>
                    <a:pt x="59" y="34"/>
                    <a:pt x="74" y="34"/>
                  </a:cubicBezTo>
                  <a:cubicBezTo>
                    <a:pt x="90" y="34"/>
                    <a:pt x="101" y="37"/>
                    <a:pt x="109" y="45"/>
                  </a:cubicBezTo>
                  <a:cubicBezTo>
                    <a:pt x="140" y="76"/>
                    <a:pt x="140" y="123"/>
                    <a:pt x="109" y="138"/>
                  </a:cubicBezTo>
                  <a:cubicBezTo>
                    <a:pt x="101" y="146"/>
                    <a:pt x="90" y="150"/>
                    <a:pt x="74" y="150"/>
                  </a:cubicBezTo>
                  <a:cubicBezTo>
                    <a:pt x="59" y="150"/>
                    <a:pt x="39" y="146"/>
                    <a:pt x="16" y="138"/>
                  </a:cubicBezTo>
                  <a:lnTo>
                    <a:pt x="16" y="138"/>
                  </a:lnTo>
                  <a:cubicBezTo>
                    <a:pt x="48" y="149"/>
                    <a:pt x="73" y="167"/>
                    <a:pt x="100" y="167"/>
                  </a:cubicBezTo>
                  <a:cubicBezTo>
                    <a:pt x="113" y="167"/>
                    <a:pt x="126" y="163"/>
                    <a:pt x="140" y="154"/>
                  </a:cubicBezTo>
                  <a:cubicBezTo>
                    <a:pt x="140" y="138"/>
                    <a:pt x="156" y="138"/>
                    <a:pt x="156" y="138"/>
                  </a:cubicBezTo>
                  <a:cubicBezTo>
                    <a:pt x="171" y="123"/>
                    <a:pt x="187" y="61"/>
                    <a:pt x="156" y="30"/>
                  </a:cubicBezTo>
                  <a:cubicBezTo>
                    <a:pt x="147" y="13"/>
                    <a:pt x="125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2934951" y="2963921"/>
              <a:ext cx="16711" cy="15460"/>
            </a:xfrm>
            <a:custGeom>
              <a:avLst/>
              <a:gdLst/>
              <a:ahLst/>
              <a:cxnLst/>
              <a:rect l="l" t="t" r="r" b="b"/>
              <a:pathLst>
                <a:path w="187" h="173" extrusionOk="0">
                  <a:moveTo>
                    <a:pt x="90" y="0"/>
                  </a:moveTo>
                  <a:cubicBezTo>
                    <a:pt x="70" y="0"/>
                    <a:pt x="50" y="6"/>
                    <a:pt x="32" y="25"/>
                  </a:cubicBezTo>
                  <a:cubicBezTo>
                    <a:pt x="1" y="56"/>
                    <a:pt x="1" y="102"/>
                    <a:pt x="16" y="133"/>
                  </a:cubicBezTo>
                  <a:cubicBezTo>
                    <a:pt x="20" y="136"/>
                    <a:pt x="24" y="139"/>
                    <a:pt x="28" y="141"/>
                  </a:cubicBezTo>
                  <a:lnTo>
                    <a:pt x="28" y="141"/>
                  </a:lnTo>
                  <a:cubicBezTo>
                    <a:pt x="16" y="113"/>
                    <a:pt x="20" y="84"/>
                    <a:pt x="63" y="56"/>
                  </a:cubicBezTo>
                  <a:cubicBezTo>
                    <a:pt x="67" y="52"/>
                    <a:pt x="72" y="50"/>
                    <a:pt x="78" y="50"/>
                  </a:cubicBezTo>
                  <a:cubicBezTo>
                    <a:pt x="95" y="50"/>
                    <a:pt x="117" y="64"/>
                    <a:pt x="140" y="87"/>
                  </a:cubicBezTo>
                  <a:cubicBezTo>
                    <a:pt x="152" y="99"/>
                    <a:pt x="155" y="121"/>
                    <a:pt x="148" y="137"/>
                  </a:cubicBezTo>
                  <a:lnTo>
                    <a:pt x="148" y="137"/>
                  </a:lnTo>
                  <a:cubicBezTo>
                    <a:pt x="152" y="133"/>
                    <a:pt x="156" y="133"/>
                    <a:pt x="156" y="133"/>
                  </a:cubicBezTo>
                  <a:cubicBezTo>
                    <a:pt x="171" y="118"/>
                    <a:pt x="187" y="56"/>
                    <a:pt x="156" y="25"/>
                  </a:cubicBezTo>
                  <a:cubicBezTo>
                    <a:pt x="146" y="15"/>
                    <a:pt x="120" y="0"/>
                    <a:pt x="90" y="0"/>
                  </a:cubicBezTo>
                  <a:close/>
                  <a:moveTo>
                    <a:pt x="148" y="137"/>
                  </a:moveTo>
                  <a:cubicBezTo>
                    <a:pt x="146" y="139"/>
                    <a:pt x="144" y="142"/>
                    <a:pt x="143" y="146"/>
                  </a:cubicBezTo>
                  <a:lnTo>
                    <a:pt x="143" y="146"/>
                  </a:lnTo>
                  <a:cubicBezTo>
                    <a:pt x="145" y="143"/>
                    <a:pt x="147" y="140"/>
                    <a:pt x="148" y="137"/>
                  </a:cubicBezTo>
                  <a:close/>
                  <a:moveTo>
                    <a:pt x="28" y="141"/>
                  </a:moveTo>
                  <a:cubicBezTo>
                    <a:pt x="29" y="144"/>
                    <a:pt x="30" y="146"/>
                    <a:pt x="32" y="149"/>
                  </a:cubicBezTo>
                  <a:cubicBezTo>
                    <a:pt x="47" y="164"/>
                    <a:pt x="63" y="172"/>
                    <a:pt x="80" y="172"/>
                  </a:cubicBezTo>
                  <a:cubicBezTo>
                    <a:pt x="85" y="172"/>
                    <a:pt x="91" y="171"/>
                    <a:pt x="96" y="170"/>
                  </a:cubicBezTo>
                  <a:lnTo>
                    <a:pt x="96" y="170"/>
                  </a:lnTo>
                  <a:cubicBezTo>
                    <a:pt x="99" y="170"/>
                    <a:pt x="102" y="170"/>
                    <a:pt x="105" y="170"/>
                  </a:cubicBezTo>
                  <a:cubicBezTo>
                    <a:pt x="116" y="170"/>
                    <a:pt x="128" y="168"/>
                    <a:pt x="140" y="164"/>
                  </a:cubicBezTo>
                  <a:cubicBezTo>
                    <a:pt x="140" y="156"/>
                    <a:pt x="141" y="150"/>
                    <a:pt x="143" y="146"/>
                  </a:cubicBezTo>
                  <a:lnTo>
                    <a:pt x="143" y="146"/>
                  </a:lnTo>
                  <a:cubicBezTo>
                    <a:pt x="142" y="147"/>
                    <a:pt x="141" y="148"/>
                    <a:pt x="140" y="149"/>
                  </a:cubicBezTo>
                  <a:cubicBezTo>
                    <a:pt x="124" y="160"/>
                    <a:pt x="110" y="167"/>
                    <a:pt x="96" y="170"/>
                  </a:cubicBezTo>
                  <a:lnTo>
                    <a:pt x="96" y="170"/>
                  </a:lnTo>
                  <a:cubicBezTo>
                    <a:pt x="74" y="168"/>
                    <a:pt x="53" y="157"/>
                    <a:pt x="28" y="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2947641" y="3032285"/>
              <a:ext cx="16533" cy="16354"/>
            </a:xfrm>
            <a:custGeom>
              <a:avLst/>
              <a:gdLst/>
              <a:ahLst/>
              <a:cxnLst/>
              <a:rect l="l" t="t" r="r" b="b"/>
              <a:pathLst>
                <a:path w="185" h="183" extrusionOk="0">
                  <a:moveTo>
                    <a:pt x="97" y="0"/>
                  </a:moveTo>
                  <a:cubicBezTo>
                    <a:pt x="76" y="0"/>
                    <a:pt x="52" y="12"/>
                    <a:pt x="29" y="35"/>
                  </a:cubicBezTo>
                  <a:cubicBezTo>
                    <a:pt x="7" y="57"/>
                    <a:pt x="1" y="88"/>
                    <a:pt x="5" y="109"/>
                  </a:cubicBezTo>
                  <a:lnTo>
                    <a:pt x="5" y="109"/>
                  </a:lnTo>
                  <a:cubicBezTo>
                    <a:pt x="7" y="95"/>
                    <a:pt x="15" y="80"/>
                    <a:pt x="29" y="66"/>
                  </a:cubicBezTo>
                  <a:cubicBezTo>
                    <a:pt x="33" y="62"/>
                    <a:pt x="40" y="60"/>
                    <a:pt x="47" y="60"/>
                  </a:cubicBezTo>
                  <a:cubicBezTo>
                    <a:pt x="67" y="60"/>
                    <a:pt x="95" y="75"/>
                    <a:pt x="107" y="97"/>
                  </a:cubicBezTo>
                  <a:cubicBezTo>
                    <a:pt x="122" y="113"/>
                    <a:pt x="122" y="144"/>
                    <a:pt x="107" y="159"/>
                  </a:cubicBezTo>
                  <a:cubicBezTo>
                    <a:pt x="102" y="169"/>
                    <a:pt x="93" y="176"/>
                    <a:pt x="83" y="180"/>
                  </a:cubicBezTo>
                  <a:lnTo>
                    <a:pt x="83" y="180"/>
                  </a:lnTo>
                  <a:cubicBezTo>
                    <a:pt x="54" y="176"/>
                    <a:pt x="24" y="159"/>
                    <a:pt x="14" y="128"/>
                  </a:cubicBezTo>
                  <a:cubicBezTo>
                    <a:pt x="9" y="124"/>
                    <a:pt x="6" y="117"/>
                    <a:pt x="5" y="109"/>
                  </a:cubicBezTo>
                  <a:lnTo>
                    <a:pt x="5" y="109"/>
                  </a:lnTo>
                  <a:cubicBezTo>
                    <a:pt x="1" y="126"/>
                    <a:pt x="5" y="142"/>
                    <a:pt x="14" y="159"/>
                  </a:cubicBezTo>
                  <a:cubicBezTo>
                    <a:pt x="29" y="175"/>
                    <a:pt x="49" y="183"/>
                    <a:pt x="66" y="183"/>
                  </a:cubicBezTo>
                  <a:cubicBezTo>
                    <a:pt x="72" y="183"/>
                    <a:pt x="78" y="182"/>
                    <a:pt x="83" y="180"/>
                  </a:cubicBezTo>
                  <a:lnTo>
                    <a:pt x="83" y="180"/>
                  </a:lnTo>
                  <a:cubicBezTo>
                    <a:pt x="87" y="180"/>
                    <a:pt x="91" y="181"/>
                    <a:pt x="94" y="181"/>
                  </a:cubicBezTo>
                  <a:cubicBezTo>
                    <a:pt x="105" y="181"/>
                    <a:pt x="114" y="179"/>
                    <a:pt x="122" y="175"/>
                  </a:cubicBezTo>
                  <a:lnTo>
                    <a:pt x="153" y="144"/>
                  </a:lnTo>
                  <a:cubicBezTo>
                    <a:pt x="184" y="128"/>
                    <a:pt x="184" y="66"/>
                    <a:pt x="153" y="35"/>
                  </a:cubicBezTo>
                  <a:cubicBezTo>
                    <a:pt x="138" y="12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2958543" y="3096985"/>
              <a:ext cx="18052" cy="14924"/>
            </a:xfrm>
            <a:custGeom>
              <a:avLst/>
              <a:gdLst/>
              <a:ahLst/>
              <a:cxnLst/>
              <a:rect l="l" t="t" r="r" b="b"/>
              <a:pathLst>
                <a:path w="202" h="167" extrusionOk="0">
                  <a:moveTo>
                    <a:pt x="116" y="0"/>
                  </a:moveTo>
                  <a:cubicBezTo>
                    <a:pt x="99" y="0"/>
                    <a:pt x="81" y="6"/>
                    <a:pt x="62" y="25"/>
                  </a:cubicBezTo>
                  <a:cubicBezTo>
                    <a:pt x="60" y="29"/>
                    <a:pt x="57" y="33"/>
                    <a:pt x="55" y="37"/>
                  </a:cubicBezTo>
                  <a:lnTo>
                    <a:pt x="55" y="37"/>
                  </a:lnTo>
                  <a:cubicBezTo>
                    <a:pt x="64" y="33"/>
                    <a:pt x="75" y="31"/>
                    <a:pt x="85" y="31"/>
                  </a:cubicBezTo>
                  <a:cubicBezTo>
                    <a:pt x="108" y="31"/>
                    <a:pt x="130" y="42"/>
                    <a:pt x="140" y="71"/>
                  </a:cubicBezTo>
                  <a:cubicBezTo>
                    <a:pt x="155" y="87"/>
                    <a:pt x="155" y="118"/>
                    <a:pt x="140" y="149"/>
                  </a:cubicBezTo>
                  <a:cubicBezTo>
                    <a:pt x="138" y="151"/>
                    <a:pt x="135" y="153"/>
                    <a:pt x="133" y="155"/>
                  </a:cubicBezTo>
                  <a:lnTo>
                    <a:pt x="133" y="155"/>
                  </a:lnTo>
                  <a:cubicBezTo>
                    <a:pt x="141" y="154"/>
                    <a:pt x="149" y="152"/>
                    <a:pt x="155" y="149"/>
                  </a:cubicBezTo>
                  <a:cubicBezTo>
                    <a:pt x="202" y="118"/>
                    <a:pt x="202" y="71"/>
                    <a:pt x="186" y="25"/>
                  </a:cubicBezTo>
                  <a:cubicBezTo>
                    <a:pt x="167" y="15"/>
                    <a:pt x="143" y="0"/>
                    <a:pt x="116" y="0"/>
                  </a:cubicBezTo>
                  <a:close/>
                  <a:moveTo>
                    <a:pt x="55" y="37"/>
                  </a:moveTo>
                  <a:cubicBezTo>
                    <a:pt x="52" y="38"/>
                    <a:pt x="49" y="39"/>
                    <a:pt x="47" y="40"/>
                  </a:cubicBezTo>
                  <a:cubicBezTo>
                    <a:pt x="0" y="71"/>
                    <a:pt x="0" y="102"/>
                    <a:pt x="31" y="149"/>
                  </a:cubicBezTo>
                  <a:cubicBezTo>
                    <a:pt x="49" y="158"/>
                    <a:pt x="72" y="167"/>
                    <a:pt x="95" y="167"/>
                  </a:cubicBezTo>
                  <a:cubicBezTo>
                    <a:pt x="108" y="167"/>
                    <a:pt x="121" y="163"/>
                    <a:pt x="133" y="155"/>
                  </a:cubicBezTo>
                  <a:lnTo>
                    <a:pt x="133" y="155"/>
                  </a:lnTo>
                  <a:cubicBezTo>
                    <a:pt x="131" y="155"/>
                    <a:pt x="129" y="155"/>
                    <a:pt x="128" y="155"/>
                  </a:cubicBezTo>
                  <a:cubicBezTo>
                    <a:pt x="100" y="155"/>
                    <a:pt x="69" y="140"/>
                    <a:pt x="47" y="118"/>
                  </a:cubicBezTo>
                  <a:cubicBezTo>
                    <a:pt x="33" y="104"/>
                    <a:pt x="31" y="77"/>
                    <a:pt x="5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2976506" y="3159273"/>
              <a:ext cx="15371" cy="14835"/>
            </a:xfrm>
            <a:custGeom>
              <a:avLst/>
              <a:gdLst/>
              <a:ahLst/>
              <a:cxnLst/>
              <a:rect l="l" t="t" r="r" b="b"/>
              <a:pathLst>
                <a:path w="172" h="166" extrusionOk="0">
                  <a:moveTo>
                    <a:pt x="90" y="1"/>
                  </a:moveTo>
                  <a:cubicBezTo>
                    <a:pt x="71" y="1"/>
                    <a:pt x="50" y="7"/>
                    <a:pt x="32" y="26"/>
                  </a:cubicBezTo>
                  <a:cubicBezTo>
                    <a:pt x="1" y="72"/>
                    <a:pt x="1" y="103"/>
                    <a:pt x="16" y="119"/>
                  </a:cubicBezTo>
                  <a:cubicBezTo>
                    <a:pt x="27" y="125"/>
                    <a:pt x="36" y="132"/>
                    <a:pt x="45" y="137"/>
                  </a:cubicBezTo>
                  <a:lnTo>
                    <a:pt x="45" y="137"/>
                  </a:lnTo>
                  <a:cubicBezTo>
                    <a:pt x="41" y="131"/>
                    <a:pt x="36" y="125"/>
                    <a:pt x="32" y="119"/>
                  </a:cubicBezTo>
                  <a:cubicBezTo>
                    <a:pt x="16" y="103"/>
                    <a:pt x="16" y="72"/>
                    <a:pt x="32" y="41"/>
                  </a:cubicBezTo>
                  <a:cubicBezTo>
                    <a:pt x="55" y="33"/>
                    <a:pt x="75" y="29"/>
                    <a:pt x="92" y="29"/>
                  </a:cubicBezTo>
                  <a:cubicBezTo>
                    <a:pt x="109" y="29"/>
                    <a:pt x="125" y="33"/>
                    <a:pt x="140" y="41"/>
                  </a:cubicBezTo>
                  <a:cubicBezTo>
                    <a:pt x="156" y="88"/>
                    <a:pt x="156" y="119"/>
                    <a:pt x="140" y="150"/>
                  </a:cubicBezTo>
                  <a:cubicBezTo>
                    <a:pt x="171" y="119"/>
                    <a:pt x="171" y="72"/>
                    <a:pt x="156" y="26"/>
                  </a:cubicBezTo>
                  <a:cubicBezTo>
                    <a:pt x="147" y="16"/>
                    <a:pt x="120" y="1"/>
                    <a:pt x="90" y="1"/>
                  </a:cubicBezTo>
                  <a:close/>
                  <a:moveTo>
                    <a:pt x="140" y="150"/>
                  </a:moveTo>
                  <a:cubicBezTo>
                    <a:pt x="126" y="150"/>
                    <a:pt x="118" y="153"/>
                    <a:pt x="117" y="155"/>
                  </a:cubicBezTo>
                  <a:lnTo>
                    <a:pt x="117" y="155"/>
                  </a:lnTo>
                  <a:cubicBezTo>
                    <a:pt x="125" y="154"/>
                    <a:pt x="132" y="152"/>
                    <a:pt x="140" y="150"/>
                  </a:cubicBezTo>
                  <a:lnTo>
                    <a:pt x="140" y="150"/>
                  </a:lnTo>
                  <a:cubicBezTo>
                    <a:pt x="140" y="150"/>
                    <a:pt x="140" y="150"/>
                    <a:pt x="140" y="150"/>
                  </a:cubicBezTo>
                  <a:close/>
                  <a:moveTo>
                    <a:pt x="45" y="137"/>
                  </a:moveTo>
                  <a:cubicBezTo>
                    <a:pt x="61" y="155"/>
                    <a:pt x="77" y="166"/>
                    <a:pt x="96" y="166"/>
                  </a:cubicBezTo>
                  <a:cubicBezTo>
                    <a:pt x="109" y="166"/>
                    <a:pt x="124" y="161"/>
                    <a:pt x="140" y="150"/>
                  </a:cubicBezTo>
                  <a:lnTo>
                    <a:pt x="140" y="150"/>
                  </a:lnTo>
                  <a:cubicBezTo>
                    <a:pt x="130" y="155"/>
                    <a:pt x="123" y="157"/>
                    <a:pt x="120" y="157"/>
                  </a:cubicBezTo>
                  <a:cubicBezTo>
                    <a:pt x="118" y="157"/>
                    <a:pt x="117" y="156"/>
                    <a:pt x="117" y="155"/>
                  </a:cubicBezTo>
                  <a:lnTo>
                    <a:pt x="117" y="155"/>
                  </a:lnTo>
                  <a:cubicBezTo>
                    <a:pt x="113" y="155"/>
                    <a:pt x="110" y="156"/>
                    <a:pt x="106" y="156"/>
                  </a:cubicBezTo>
                  <a:cubicBezTo>
                    <a:pt x="85" y="156"/>
                    <a:pt x="66" y="149"/>
                    <a:pt x="45" y="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2993128" y="3220756"/>
              <a:ext cx="16801" cy="16175"/>
            </a:xfrm>
            <a:custGeom>
              <a:avLst/>
              <a:gdLst/>
              <a:ahLst/>
              <a:cxnLst/>
              <a:rect l="l" t="t" r="r" b="b"/>
              <a:pathLst>
                <a:path w="188" h="181" extrusionOk="0">
                  <a:moveTo>
                    <a:pt x="92" y="33"/>
                  </a:moveTo>
                  <a:cubicBezTo>
                    <a:pt x="106" y="33"/>
                    <a:pt x="118" y="38"/>
                    <a:pt x="125" y="51"/>
                  </a:cubicBezTo>
                  <a:cubicBezTo>
                    <a:pt x="141" y="98"/>
                    <a:pt x="141" y="129"/>
                    <a:pt x="125" y="160"/>
                  </a:cubicBezTo>
                  <a:cubicBezTo>
                    <a:pt x="108" y="165"/>
                    <a:pt x="93" y="169"/>
                    <a:pt x="80" y="169"/>
                  </a:cubicBezTo>
                  <a:cubicBezTo>
                    <a:pt x="58" y="169"/>
                    <a:pt x="42" y="158"/>
                    <a:pt x="32" y="129"/>
                  </a:cubicBezTo>
                  <a:cubicBezTo>
                    <a:pt x="1" y="113"/>
                    <a:pt x="1" y="82"/>
                    <a:pt x="32" y="51"/>
                  </a:cubicBezTo>
                  <a:cubicBezTo>
                    <a:pt x="50" y="42"/>
                    <a:pt x="73" y="33"/>
                    <a:pt x="92" y="33"/>
                  </a:cubicBezTo>
                  <a:close/>
                  <a:moveTo>
                    <a:pt x="92" y="1"/>
                  </a:moveTo>
                  <a:cubicBezTo>
                    <a:pt x="71" y="1"/>
                    <a:pt x="47" y="12"/>
                    <a:pt x="32" y="35"/>
                  </a:cubicBezTo>
                  <a:cubicBezTo>
                    <a:pt x="1" y="51"/>
                    <a:pt x="1" y="98"/>
                    <a:pt x="1" y="129"/>
                  </a:cubicBezTo>
                  <a:cubicBezTo>
                    <a:pt x="24" y="163"/>
                    <a:pt x="56" y="181"/>
                    <a:pt x="90" y="181"/>
                  </a:cubicBezTo>
                  <a:cubicBezTo>
                    <a:pt x="102" y="181"/>
                    <a:pt x="113" y="179"/>
                    <a:pt x="125" y="175"/>
                  </a:cubicBezTo>
                  <a:lnTo>
                    <a:pt x="141" y="160"/>
                  </a:lnTo>
                  <a:cubicBezTo>
                    <a:pt x="187" y="129"/>
                    <a:pt x="187" y="82"/>
                    <a:pt x="141" y="35"/>
                  </a:cubicBezTo>
                  <a:cubicBezTo>
                    <a:pt x="133" y="12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3007337" y="3277235"/>
              <a:ext cx="17784" cy="15460"/>
            </a:xfrm>
            <a:custGeom>
              <a:avLst/>
              <a:gdLst/>
              <a:ahLst/>
              <a:cxnLst/>
              <a:rect l="l" t="t" r="r" b="b"/>
              <a:pathLst>
                <a:path w="199" h="173" extrusionOk="0">
                  <a:moveTo>
                    <a:pt x="104" y="1"/>
                  </a:moveTo>
                  <a:cubicBezTo>
                    <a:pt x="82" y="1"/>
                    <a:pt x="59" y="8"/>
                    <a:pt x="44" y="24"/>
                  </a:cubicBezTo>
                  <a:cubicBezTo>
                    <a:pt x="15" y="52"/>
                    <a:pt x="4" y="75"/>
                    <a:pt x="7" y="91"/>
                  </a:cubicBezTo>
                  <a:lnTo>
                    <a:pt x="7" y="91"/>
                  </a:lnTo>
                  <a:cubicBezTo>
                    <a:pt x="10" y="83"/>
                    <a:pt x="17" y="76"/>
                    <a:pt x="28" y="70"/>
                  </a:cubicBezTo>
                  <a:cubicBezTo>
                    <a:pt x="44" y="55"/>
                    <a:pt x="63" y="47"/>
                    <a:pt x="80" y="47"/>
                  </a:cubicBezTo>
                  <a:cubicBezTo>
                    <a:pt x="98" y="47"/>
                    <a:pt x="113" y="55"/>
                    <a:pt x="121" y="70"/>
                  </a:cubicBezTo>
                  <a:cubicBezTo>
                    <a:pt x="137" y="101"/>
                    <a:pt x="137" y="132"/>
                    <a:pt x="121" y="163"/>
                  </a:cubicBezTo>
                  <a:cubicBezTo>
                    <a:pt x="111" y="167"/>
                    <a:pt x="101" y="170"/>
                    <a:pt x="92" y="171"/>
                  </a:cubicBezTo>
                  <a:lnTo>
                    <a:pt x="92" y="171"/>
                  </a:lnTo>
                  <a:cubicBezTo>
                    <a:pt x="113" y="171"/>
                    <a:pt x="137" y="163"/>
                    <a:pt x="152" y="148"/>
                  </a:cubicBezTo>
                  <a:cubicBezTo>
                    <a:pt x="199" y="117"/>
                    <a:pt x="199" y="70"/>
                    <a:pt x="152" y="24"/>
                  </a:cubicBezTo>
                  <a:cubicBezTo>
                    <a:pt x="144" y="8"/>
                    <a:pt x="125" y="1"/>
                    <a:pt x="104" y="1"/>
                  </a:cubicBezTo>
                  <a:close/>
                  <a:moveTo>
                    <a:pt x="7" y="91"/>
                  </a:moveTo>
                  <a:cubicBezTo>
                    <a:pt x="1" y="106"/>
                    <a:pt x="8" y="122"/>
                    <a:pt x="28" y="132"/>
                  </a:cubicBezTo>
                  <a:cubicBezTo>
                    <a:pt x="38" y="162"/>
                    <a:pt x="54" y="173"/>
                    <a:pt x="76" y="173"/>
                  </a:cubicBezTo>
                  <a:cubicBezTo>
                    <a:pt x="81" y="173"/>
                    <a:pt x="87" y="172"/>
                    <a:pt x="92" y="171"/>
                  </a:cubicBezTo>
                  <a:lnTo>
                    <a:pt x="92" y="171"/>
                  </a:lnTo>
                  <a:cubicBezTo>
                    <a:pt x="92" y="171"/>
                    <a:pt x="92" y="171"/>
                    <a:pt x="92" y="171"/>
                  </a:cubicBezTo>
                  <a:cubicBezTo>
                    <a:pt x="71" y="171"/>
                    <a:pt x="51" y="163"/>
                    <a:pt x="44" y="148"/>
                  </a:cubicBezTo>
                  <a:lnTo>
                    <a:pt x="28" y="117"/>
                  </a:lnTo>
                  <a:cubicBezTo>
                    <a:pt x="16" y="111"/>
                    <a:pt x="8" y="102"/>
                    <a:pt x="7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3026550" y="3336305"/>
              <a:ext cx="17962" cy="15013"/>
            </a:xfrm>
            <a:custGeom>
              <a:avLst/>
              <a:gdLst/>
              <a:ahLst/>
              <a:cxnLst/>
              <a:rect l="l" t="t" r="r" b="b"/>
              <a:pathLst>
                <a:path w="201" h="168" extrusionOk="0">
                  <a:moveTo>
                    <a:pt x="25" y="42"/>
                  </a:moveTo>
                  <a:cubicBezTo>
                    <a:pt x="22" y="43"/>
                    <a:pt x="18" y="44"/>
                    <a:pt x="15" y="45"/>
                  </a:cubicBezTo>
                  <a:cubicBezTo>
                    <a:pt x="3" y="57"/>
                    <a:pt x="0" y="86"/>
                    <a:pt x="6" y="106"/>
                  </a:cubicBezTo>
                  <a:lnTo>
                    <a:pt x="6" y="106"/>
                  </a:lnTo>
                  <a:cubicBezTo>
                    <a:pt x="4" y="83"/>
                    <a:pt x="8" y="58"/>
                    <a:pt x="25" y="42"/>
                  </a:cubicBezTo>
                  <a:close/>
                  <a:moveTo>
                    <a:pt x="100" y="0"/>
                  </a:moveTo>
                  <a:cubicBezTo>
                    <a:pt x="80" y="0"/>
                    <a:pt x="60" y="9"/>
                    <a:pt x="46" y="30"/>
                  </a:cubicBezTo>
                  <a:cubicBezTo>
                    <a:pt x="37" y="33"/>
                    <a:pt x="31" y="37"/>
                    <a:pt x="25" y="42"/>
                  </a:cubicBezTo>
                  <a:lnTo>
                    <a:pt x="25" y="42"/>
                  </a:lnTo>
                  <a:cubicBezTo>
                    <a:pt x="44" y="36"/>
                    <a:pt x="60" y="34"/>
                    <a:pt x="75" y="34"/>
                  </a:cubicBezTo>
                  <a:cubicBezTo>
                    <a:pt x="92" y="34"/>
                    <a:pt x="108" y="38"/>
                    <a:pt x="123" y="45"/>
                  </a:cubicBezTo>
                  <a:cubicBezTo>
                    <a:pt x="139" y="76"/>
                    <a:pt x="139" y="123"/>
                    <a:pt x="123" y="138"/>
                  </a:cubicBezTo>
                  <a:cubicBezTo>
                    <a:pt x="110" y="145"/>
                    <a:pt x="98" y="149"/>
                    <a:pt x="84" y="149"/>
                  </a:cubicBezTo>
                  <a:cubicBezTo>
                    <a:pt x="64" y="149"/>
                    <a:pt x="42" y="141"/>
                    <a:pt x="15" y="123"/>
                  </a:cubicBezTo>
                  <a:cubicBezTo>
                    <a:pt x="11" y="119"/>
                    <a:pt x="8" y="113"/>
                    <a:pt x="6" y="106"/>
                  </a:cubicBezTo>
                  <a:lnTo>
                    <a:pt x="6" y="106"/>
                  </a:lnTo>
                  <a:cubicBezTo>
                    <a:pt x="7" y="118"/>
                    <a:pt x="10" y="130"/>
                    <a:pt x="15" y="138"/>
                  </a:cubicBezTo>
                  <a:cubicBezTo>
                    <a:pt x="47" y="149"/>
                    <a:pt x="72" y="167"/>
                    <a:pt x="99" y="167"/>
                  </a:cubicBezTo>
                  <a:cubicBezTo>
                    <a:pt x="111" y="167"/>
                    <a:pt x="124" y="163"/>
                    <a:pt x="139" y="154"/>
                  </a:cubicBezTo>
                  <a:cubicBezTo>
                    <a:pt x="139" y="138"/>
                    <a:pt x="154" y="138"/>
                    <a:pt x="154" y="138"/>
                  </a:cubicBezTo>
                  <a:cubicBezTo>
                    <a:pt x="170" y="123"/>
                    <a:pt x="201" y="61"/>
                    <a:pt x="154" y="30"/>
                  </a:cubicBezTo>
                  <a:cubicBezTo>
                    <a:pt x="146" y="13"/>
                    <a:pt x="12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2882315" y="2723529"/>
              <a:ext cx="135924" cy="643160"/>
            </a:xfrm>
            <a:custGeom>
              <a:avLst/>
              <a:gdLst/>
              <a:ahLst/>
              <a:cxnLst/>
              <a:rect l="l" t="t" r="r" b="b"/>
              <a:pathLst>
                <a:path w="1521" h="7197" extrusionOk="0">
                  <a:moveTo>
                    <a:pt x="0" y="1"/>
                  </a:moveTo>
                  <a:cubicBezTo>
                    <a:pt x="31" y="621"/>
                    <a:pt x="78" y="1226"/>
                    <a:pt x="186" y="1846"/>
                  </a:cubicBezTo>
                  <a:cubicBezTo>
                    <a:pt x="279" y="2436"/>
                    <a:pt x="388" y="3056"/>
                    <a:pt x="512" y="3645"/>
                  </a:cubicBezTo>
                  <a:cubicBezTo>
                    <a:pt x="590" y="3940"/>
                    <a:pt x="652" y="4250"/>
                    <a:pt x="729" y="4529"/>
                  </a:cubicBezTo>
                  <a:cubicBezTo>
                    <a:pt x="807" y="4824"/>
                    <a:pt x="884" y="5134"/>
                    <a:pt x="962" y="5429"/>
                  </a:cubicBezTo>
                  <a:cubicBezTo>
                    <a:pt x="1039" y="5724"/>
                    <a:pt x="1132" y="6003"/>
                    <a:pt x="1225" y="6313"/>
                  </a:cubicBezTo>
                  <a:lnTo>
                    <a:pt x="1520" y="7197"/>
                  </a:lnTo>
                  <a:lnTo>
                    <a:pt x="1241" y="6313"/>
                  </a:lnTo>
                  <a:cubicBezTo>
                    <a:pt x="1163" y="6034"/>
                    <a:pt x="1070" y="5739"/>
                    <a:pt x="993" y="5429"/>
                  </a:cubicBezTo>
                  <a:cubicBezTo>
                    <a:pt x="915" y="5134"/>
                    <a:pt x="838" y="4840"/>
                    <a:pt x="760" y="4529"/>
                  </a:cubicBezTo>
                  <a:cubicBezTo>
                    <a:pt x="683" y="4219"/>
                    <a:pt x="621" y="3940"/>
                    <a:pt x="543" y="3645"/>
                  </a:cubicBezTo>
                  <a:cubicBezTo>
                    <a:pt x="419" y="3040"/>
                    <a:pt x="295" y="2436"/>
                    <a:pt x="202" y="1846"/>
                  </a:cubicBezTo>
                  <a:cubicBezTo>
                    <a:pt x="155" y="1536"/>
                    <a:pt x="109" y="1241"/>
                    <a:pt x="78" y="931"/>
                  </a:cubicBezTo>
                  <a:cubicBezTo>
                    <a:pt x="62" y="621"/>
                    <a:pt x="31" y="3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2997328" y="3329334"/>
              <a:ext cx="393742" cy="696868"/>
            </a:xfrm>
            <a:custGeom>
              <a:avLst/>
              <a:gdLst/>
              <a:ahLst/>
              <a:cxnLst/>
              <a:rect l="l" t="t" r="r" b="b"/>
              <a:pathLst>
                <a:path w="4406" h="7798" extrusionOk="0">
                  <a:moveTo>
                    <a:pt x="3188" y="1"/>
                  </a:moveTo>
                  <a:cubicBezTo>
                    <a:pt x="2790" y="1"/>
                    <a:pt x="1773" y="618"/>
                    <a:pt x="544" y="618"/>
                  </a:cubicBezTo>
                  <a:cubicBezTo>
                    <a:pt x="442" y="618"/>
                    <a:pt x="338" y="613"/>
                    <a:pt x="233" y="604"/>
                  </a:cubicBezTo>
                  <a:cubicBezTo>
                    <a:pt x="32" y="604"/>
                    <a:pt x="0" y="2900"/>
                    <a:pt x="94" y="3535"/>
                  </a:cubicBezTo>
                  <a:cubicBezTo>
                    <a:pt x="218" y="4280"/>
                    <a:pt x="776" y="7335"/>
                    <a:pt x="1303" y="7676"/>
                  </a:cubicBezTo>
                  <a:cubicBezTo>
                    <a:pt x="1432" y="7762"/>
                    <a:pt x="1668" y="7798"/>
                    <a:pt x="1954" y="7798"/>
                  </a:cubicBezTo>
                  <a:cubicBezTo>
                    <a:pt x="2806" y="7798"/>
                    <a:pt x="4091" y="7478"/>
                    <a:pt x="4219" y="7211"/>
                  </a:cubicBezTo>
                  <a:cubicBezTo>
                    <a:pt x="4328" y="6994"/>
                    <a:pt x="4405" y="4854"/>
                    <a:pt x="4142" y="2977"/>
                  </a:cubicBezTo>
                  <a:cubicBezTo>
                    <a:pt x="3955" y="1488"/>
                    <a:pt x="3428" y="216"/>
                    <a:pt x="3335" y="61"/>
                  </a:cubicBezTo>
                  <a:cubicBezTo>
                    <a:pt x="3305" y="19"/>
                    <a:pt x="3256" y="1"/>
                    <a:pt x="3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3045853" y="3401988"/>
              <a:ext cx="14656" cy="15639"/>
            </a:xfrm>
            <a:custGeom>
              <a:avLst/>
              <a:gdLst/>
              <a:ahLst/>
              <a:cxnLst/>
              <a:rect l="l" t="t" r="r" b="b"/>
              <a:pathLst>
                <a:path w="164" h="175" extrusionOk="0">
                  <a:moveTo>
                    <a:pt x="86" y="0"/>
                  </a:moveTo>
                  <a:cubicBezTo>
                    <a:pt x="68" y="0"/>
                    <a:pt x="48" y="7"/>
                    <a:pt x="31" y="24"/>
                  </a:cubicBezTo>
                  <a:cubicBezTo>
                    <a:pt x="16" y="70"/>
                    <a:pt x="0" y="101"/>
                    <a:pt x="0" y="148"/>
                  </a:cubicBezTo>
                  <a:cubicBezTo>
                    <a:pt x="10" y="152"/>
                    <a:pt x="20" y="157"/>
                    <a:pt x="31" y="161"/>
                  </a:cubicBezTo>
                  <a:lnTo>
                    <a:pt x="31" y="161"/>
                  </a:lnTo>
                  <a:cubicBezTo>
                    <a:pt x="31" y="116"/>
                    <a:pt x="32" y="85"/>
                    <a:pt x="78" y="70"/>
                  </a:cubicBezTo>
                  <a:cubicBezTo>
                    <a:pt x="83" y="61"/>
                    <a:pt x="90" y="57"/>
                    <a:pt x="99" y="57"/>
                  </a:cubicBezTo>
                  <a:cubicBezTo>
                    <a:pt x="119" y="57"/>
                    <a:pt x="145" y="75"/>
                    <a:pt x="155" y="86"/>
                  </a:cubicBezTo>
                  <a:cubicBezTo>
                    <a:pt x="155" y="92"/>
                    <a:pt x="155" y="103"/>
                    <a:pt x="154" y="116"/>
                  </a:cubicBezTo>
                  <a:lnTo>
                    <a:pt x="154" y="116"/>
                  </a:lnTo>
                  <a:cubicBezTo>
                    <a:pt x="163" y="92"/>
                    <a:pt x="164" y="64"/>
                    <a:pt x="155" y="39"/>
                  </a:cubicBezTo>
                  <a:cubicBezTo>
                    <a:pt x="146" y="20"/>
                    <a:pt x="117" y="0"/>
                    <a:pt x="86" y="0"/>
                  </a:cubicBezTo>
                  <a:close/>
                  <a:moveTo>
                    <a:pt x="154" y="116"/>
                  </a:moveTo>
                  <a:lnTo>
                    <a:pt x="154" y="116"/>
                  </a:lnTo>
                  <a:cubicBezTo>
                    <a:pt x="146" y="138"/>
                    <a:pt x="131" y="156"/>
                    <a:pt x="109" y="163"/>
                  </a:cubicBezTo>
                  <a:cubicBezTo>
                    <a:pt x="100" y="168"/>
                    <a:pt x="89" y="170"/>
                    <a:pt x="78" y="170"/>
                  </a:cubicBezTo>
                  <a:cubicBezTo>
                    <a:pt x="63" y="170"/>
                    <a:pt x="47" y="166"/>
                    <a:pt x="31" y="161"/>
                  </a:cubicBezTo>
                  <a:lnTo>
                    <a:pt x="31" y="161"/>
                  </a:lnTo>
                  <a:cubicBezTo>
                    <a:pt x="31" y="162"/>
                    <a:pt x="31" y="162"/>
                    <a:pt x="31" y="163"/>
                  </a:cubicBezTo>
                  <a:cubicBezTo>
                    <a:pt x="47" y="171"/>
                    <a:pt x="62" y="175"/>
                    <a:pt x="80" y="175"/>
                  </a:cubicBezTo>
                  <a:cubicBezTo>
                    <a:pt x="97" y="175"/>
                    <a:pt x="117" y="171"/>
                    <a:pt x="140" y="163"/>
                  </a:cubicBezTo>
                  <a:cubicBezTo>
                    <a:pt x="149" y="154"/>
                    <a:pt x="153" y="134"/>
                    <a:pt x="154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3048623" y="3473123"/>
              <a:ext cx="18052" cy="15103"/>
            </a:xfrm>
            <a:custGeom>
              <a:avLst/>
              <a:gdLst/>
              <a:ahLst/>
              <a:cxnLst/>
              <a:rect l="l" t="t" r="r" b="b"/>
              <a:pathLst>
                <a:path w="202" h="169" extrusionOk="0">
                  <a:moveTo>
                    <a:pt x="97" y="1"/>
                  </a:moveTo>
                  <a:cubicBezTo>
                    <a:pt x="79" y="1"/>
                    <a:pt x="60" y="6"/>
                    <a:pt x="47" y="19"/>
                  </a:cubicBezTo>
                  <a:cubicBezTo>
                    <a:pt x="26" y="39"/>
                    <a:pt x="15" y="57"/>
                    <a:pt x="12" y="73"/>
                  </a:cubicBezTo>
                  <a:lnTo>
                    <a:pt x="12" y="73"/>
                  </a:lnTo>
                  <a:cubicBezTo>
                    <a:pt x="19" y="63"/>
                    <a:pt x="30" y="55"/>
                    <a:pt x="47" y="50"/>
                  </a:cubicBezTo>
                  <a:cubicBezTo>
                    <a:pt x="78" y="50"/>
                    <a:pt x="109" y="50"/>
                    <a:pt x="124" y="65"/>
                  </a:cubicBezTo>
                  <a:cubicBezTo>
                    <a:pt x="140" y="96"/>
                    <a:pt x="140" y="143"/>
                    <a:pt x="124" y="158"/>
                  </a:cubicBezTo>
                  <a:cubicBezTo>
                    <a:pt x="123" y="159"/>
                    <a:pt x="122" y="159"/>
                    <a:pt x="121" y="159"/>
                  </a:cubicBezTo>
                  <a:lnTo>
                    <a:pt x="121" y="159"/>
                  </a:lnTo>
                  <a:cubicBezTo>
                    <a:pt x="134" y="157"/>
                    <a:pt x="146" y="152"/>
                    <a:pt x="155" y="143"/>
                  </a:cubicBezTo>
                  <a:cubicBezTo>
                    <a:pt x="186" y="127"/>
                    <a:pt x="202" y="65"/>
                    <a:pt x="155" y="19"/>
                  </a:cubicBezTo>
                  <a:cubicBezTo>
                    <a:pt x="146" y="10"/>
                    <a:pt x="122" y="1"/>
                    <a:pt x="97" y="1"/>
                  </a:cubicBezTo>
                  <a:close/>
                  <a:moveTo>
                    <a:pt x="12" y="73"/>
                  </a:moveTo>
                  <a:cubicBezTo>
                    <a:pt x="0" y="90"/>
                    <a:pt x="0" y="113"/>
                    <a:pt x="0" y="143"/>
                  </a:cubicBezTo>
                  <a:cubicBezTo>
                    <a:pt x="28" y="161"/>
                    <a:pt x="50" y="168"/>
                    <a:pt x="72" y="168"/>
                  </a:cubicBezTo>
                  <a:cubicBezTo>
                    <a:pt x="88" y="168"/>
                    <a:pt x="103" y="165"/>
                    <a:pt x="121" y="159"/>
                  </a:cubicBezTo>
                  <a:lnTo>
                    <a:pt x="121" y="159"/>
                  </a:lnTo>
                  <a:cubicBezTo>
                    <a:pt x="116" y="160"/>
                    <a:pt x="111" y="161"/>
                    <a:pt x="105" y="161"/>
                  </a:cubicBezTo>
                  <a:cubicBezTo>
                    <a:pt x="80" y="161"/>
                    <a:pt x="56" y="152"/>
                    <a:pt x="47" y="143"/>
                  </a:cubicBezTo>
                  <a:lnTo>
                    <a:pt x="47" y="127"/>
                  </a:lnTo>
                  <a:cubicBezTo>
                    <a:pt x="21" y="110"/>
                    <a:pt x="9" y="93"/>
                    <a:pt x="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3052734" y="3546044"/>
              <a:ext cx="15371" cy="15550"/>
            </a:xfrm>
            <a:custGeom>
              <a:avLst/>
              <a:gdLst/>
              <a:ahLst/>
              <a:cxnLst/>
              <a:rect l="l" t="t" r="r" b="b"/>
              <a:pathLst>
                <a:path w="172" h="174" extrusionOk="0">
                  <a:moveTo>
                    <a:pt x="109" y="133"/>
                  </a:moveTo>
                  <a:cubicBezTo>
                    <a:pt x="109" y="149"/>
                    <a:pt x="106" y="157"/>
                    <a:pt x="104" y="157"/>
                  </a:cubicBezTo>
                  <a:cubicBezTo>
                    <a:pt x="102" y="157"/>
                    <a:pt x="102" y="149"/>
                    <a:pt x="109" y="133"/>
                  </a:cubicBezTo>
                  <a:close/>
                  <a:moveTo>
                    <a:pt x="86" y="1"/>
                  </a:moveTo>
                  <a:cubicBezTo>
                    <a:pt x="68" y="1"/>
                    <a:pt x="49" y="8"/>
                    <a:pt x="32" y="25"/>
                  </a:cubicBezTo>
                  <a:cubicBezTo>
                    <a:pt x="1" y="40"/>
                    <a:pt x="1" y="102"/>
                    <a:pt x="16" y="118"/>
                  </a:cubicBezTo>
                  <a:lnTo>
                    <a:pt x="16" y="118"/>
                  </a:lnTo>
                  <a:cubicBezTo>
                    <a:pt x="1" y="102"/>
                    <a:pt x="16" y="56"/>
                    <a:pt x="63" y="40"/>
                  </a:cubicBezTo>
                  <a:cubicBezTo>
                    <a:pt x="67" y="36"/>
                    <a:pt x="73" y="34"/>
                    <a:pt x="80" y="34"/>
                  </a:cubicBezTo>
                  <a:cubicBezTo>
                    <a:pt x="97" y="34"/>
                    <a:pt x="119" y="45"/>
                    <a:pt x="140" y="56"/>
                  </a:cubicBezTo>
                  <a:cubicBezTo>
                    <a:pt x="140" y="87"/>
                    <a:pt x="140" y="118"/>
                    <a:pt x="109" y="133"/>
                  </a:cubicBezTo>
                  <a:cubicBezTo>
                    <a:pt x="90" y="153"/>
                    <a:pt x="70" y="161"/>
                    <a:pt x="54" y="161"/>
                  </a:cubicBezTo>
                  <a:cubicBezTo>
                    <a:pt x="32" y="161"/>
                    <a:pt x="16" y="145"/>
                    <a:pt x="16" y="118"/>
                  </a:cubicBezTo>
                  <a:lnTo>
                    <a:pt x="16" y="133"/>
                  </a:lnTo>
                  <a:cubicBezTo>
                    <a:pt x="26" y="163"/>
                    <a:pt x="55" y="174"/>
                    <a:pt x="86" y="174"/>
                  </a:cubicBezTo>
                  <a:cubicBezTo>
                    <a:pt x="104" y="174"/>
                    <a:pt x="123" y="170"/>
                    <a:pt x="140" y="164"/>
                  </a:cubicBezTo>
                  <a:cubicBezTo>
                    <a:pt x="171" y="133"/>
                    <a:pt x="171" y="87"/>
                    <a:pt x="156" y="40"/>
                  </a:cubicBezTo>
                  <a:cubicBezTo>
                    <a:pt x="146" y="21"/>
                    <a:pt x="118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3062475" y="3618877"/>
              <a:ext cx="16711" cy="14835"/>
            </a:xfrm>
            <a:custGeom>
              <a:avLst/>
              <a:gdLst/>
              <a:ahLst/>
              <a:cxnLst/>
              <a:rect l="l" t="t" r="r" b="b"/>
              <a:pathLst>
                <a:path w="187" h="166" extrusionOk="0">
                  <a:moveTo>
                    <a:pt x="125" y="140"/>
                  </a:moveTo>
                  <a:cubicBezTo>
                    <a:pt x="125" y="148"/>
                    <a:pt x="121" y="152"/>
                    <a:pt x="119" y="152"/>
                  </a:cubicBezTo>
                  <a:cubicBezTo>
                    <a:pt x="117" y="152"/>
                    <a:pt x="117" y="148"/>
                    <a:pt x="125" y="140"/>
                  </a:cubicBezTo>
                  <a:close/>
                  <a:moveTo>
                    <a:pt x="84" y="34"/>
                  </a:moveTo>
                  <a:cubicBezTo>
                    <a:pt x="104" y="34"/>
                    <a:pt x="129" y="52"/>
                    <a:pt x="140" y="63"/>
                  </a:cubicBezTo>
                  <a:cubicBezTo>
                    <a:pt x="140" y="78"/>
                    <a:pt x="140" y="125"/>
                    <a:pt x="125" y="140"/>
                  </a:cubicBezTo>
                  <a:cubicBezTo>
                    <a:pt x="101" y="152"/>
                    <a:pt x="82" y="157"/>
                    <a:pt x="67" y="157"/>
                  </a:cubicBezTo>
                  <a:cubicBezTo>
                    <a:pt x="43" y="157"/>
                    <a:pt x="31" y="144"/>
                    <a:pt x="31" y="125"/>
                  </a:cubicBezTo>
                  <a:cubicBezTo>
                    <a:pt x="0" y="94"/>
                    <a:pt x="31" y="63"/>
                    <a:pt x="62" y="47"/>
                  </a:cubicBezTo>
                  <a:cubicBezTo>
                    <a:pt x="67" y="38"/>
                    <a:pt x="75" y="34"/>
                    <a:pt x="84" y="34"/>
                  </a:cubicBezTo>
                  <a:close/>
                  <a:moveTo>
                    <a:pt x="88" y="0"/>
                  </a:moveTo>
                  <a:cubicBezTo>
                    <a:pt x="73" y="0"/>
                    <a:pt x="58" y="5"/>
                    <a:pt x="47" y="16"/>
                  </a:cubicBezTo>
                  <a:cubicBezTo>
                    <a:pt x="0" y="47"/>
                    <a:pt x="0" y="94"/>
                    <a:pt x="31" y="140"/>
                  </a:cubicBezTo>
                  <a:cubicBezTo>
                    <a:pt x="41" y="158"/>
                    <a:pt x="66" y="166"/>
                    <a:pt x="91" y="166"/>
                  </a:cubicBezTo>
                  <a:cubicBezTo>
                    <a:pt x="109" y="166"/>
                    <a:pt x="127" y="162"/>
                    <a:pt x="140" y="156"/>
                  </a:cubicBezTo>
                  <a:cubicBezTo>
                    <a:pt x="187" y="140"/>
                    <a:pt x="187" y="78"/>
                    <a:pt x="156" y="47"/>
                  </a:cubicBezTo>
                  <a:cubicBezTo>
                    <a:pt x="146" y="17"/>
                    <a:pt x="116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3069356" y="3688135"/>
              <a:ext cx="16801" cy="14924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89" y="1"/>
                  </a:moveTo>
                  <a:cubicBezTo>
                    <a:pt x="73" y="1"/>
                    <a:pt x="59" y="6"/>
                    <a:pt x="48" y="17"/>
                  </a:cubicBezTo>
                  <a:cubicBezTo>
                    <a:pt x="1" y="63"/>
                    <a:pt x="1" y="94"/>
                    <a:pt x="1" y="125"/>
                  </a:cubicBezTo>
                  <a:cubicBezTo>
                    <a:pt x="17" y="149"/>
                    <a:pt x="37" y="161"/>
                    <a:pt x="59" y="164"/>
                  </a:cubicBezTo>
                  <a:lnTo>
                    <a:pt x="59" y="164"/>
                  </a:lnTo>
                  <a:cubicBezTo>
                    <a:pt x="47" y="161"/>
                    <a:pt x="38" y="153"/>
                    <a:pt x="32" y="141"/>
                  </a:cubicBezTo>
                  <a:lnTo>
                    <a:pt x="32" y="125"/>
                  </a:lnTo>
                  <a:cubicBezTo>
                    <a:pt x="1" y="94"/>
                    <a:pt x="32" y="63"/>
                    <a:pt x="63" y="48"/>
                  </a:cubicBezTo>
                  <a:cubicBezTo>
                    <a:pt x="79" y="48"/>
                    <a:pt x="110" y="48"/>
                    <a:pt x="125" y="63"/>
                  </a:cubicBezTo>
                  <a:cubicBezTo>
                    <a:pt x="141" y="79"/>
                    <a:pt x="141" y="141"/>
                    <a:pt x="125" y="156"/>
                  </a:cubicBezTo>
                  <a:cubicBezTo>
                    <a:pt x="187" y="141"/>
                    <a:pt x="187" y="79"/>
                    <a:pt x="156" y="48"/>
                  </a:cubicBezTo>
                  <a:cubicBezTo>
                    <a:pt x="146" y="18"/>
                    <a:pt x="117" y="1"/>
                    <a:pt x="89" y="1"/>
                  </a:cubicBezTo>
                  <a:close/>
                  <a:moveTo>
                    <a:pt x="125" y="156"/>
                  </a:moveTo>
                  <a:cubicBezTo>
                    <a:pt x="108" y="162"/>
                    <a:pt x="91" y="166"/>
                    <a:pt x="75" y="166"/>
                  </a:cubicBezTo>
                  <a:cubicBezTo>
                    <a:pt x="69" y="166"/>
                    <a:pt x="64" y="165"/>
                    <a:pt x="59" y="164"/>
                  </a:cubicBezTo>
                  <a:lnTo>
                    <a:pt x="59" y="164"/>
                  </a:lnTo>
                  <a:cubicBezTo>
                    <a:pt x="64" y="166"/>
                    <a:pt x="69" y="166"/>
                    <a:pt x="75" y="166"/>
                  </a:cubicBezTo>
                  <a:cubicBezTo>
                    <a:pt x="89" y="166"/>
                    <a:pt x="106" y="163"/>
                    <a:pt x="125" y="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3079097" y="3752210"/>
              <a:ext cx="16711" cy="15639"/>
            </a:xfrm>
            <a:custGeom>
              <a:avLst/>
              <a:gdLst/>
              <a:ahLst/>
              <a:cxnLst/>
              <a:rect l="l" t="t" r="r" b="b"/>
              <a:pathLst>
                <a:path w="187" h="175" extrusionOk="0">
                  <a:moveTo>
                    <a:pt x="47" y="29"/>
                  </a:moveTo>
                  <a:lnTo>
                    <a:pt x="47" y="29"/>
                  </a:lnTo>
                  <a:cubicBezTo>
                    <a:pt x="16" y="44"/>
                    <a:pt x="1" y="75"/>
                    <a:pt x="16" y="106"/>
                  </a:cubicBezTo>
                  <a:cubicBezTo>
                    <a:pt x="20" y="117"/>
                    <a:pt x="25" y="127"/>
                    <a:pt x="32" y="135"/>
                  </a:cubicBezTo>
                  <a:lnTo>
                    <a:pt x="32" y="135"/>
                  </a:lnTo>
                  <a:lnTo>
                    <a:pt x="32" y="122"/>
                  </a:lnTo>
                  <a:cubicBezTo>
                    <a:pt x="16" y="106"/>
                    <a:pt x="16" y="44"/>
                    <a:pt x="47" y="29"/>
                  </a:cubicBezTo>
                  <a:close/>
                  <a:moveTo>
                    <a:pt x="109" y="1"/>
                  </a:moveTo>
                  <a:cubicBezTo>
                    <a:pt x="89" y="1"/>
                    <a:pt x="67" y="9"/>
                    <a:pt x="47" y="29"/>
                  </a:cubicBezTo>
                  <a:cubicBezTo>
                    <a:pt x="94" y="29"/>
                    <a:pt x="109" y="29"/>
                    <a:pt x="125" y="44"/>
                  </a:cubicBezTo>
                  <a:cubicBezTo>
                    <a:pt x="156" y="75"/>
                    <a:pt x="156" y="122"/>
                    <a:pt x="125" y="137"/>
                  </a:cubicBezTo>
                  <a:cubicBezTo>
                    <a:pt x="125" y="137"/>
                    <a:pt x="125" y="137"/>
                    <a:pt x="125" y="137"/>
                  </a:cubicBezTo>
                  <a:lnTo>
                    <a:pt x="125" y="137"/>
                  </a:lnTo>
                  <a:cubicBezTo>
                    <a:pt x="125" y="145"/>
                    <a:pt x="121" y="149"/>
                    <a:pt x="119" y="149"/>
                  </a:cubicBezTo>
                  <a:cubicBezTo>
                    <a:pt x="117" y="149"/>
                    <a:pt x="117" y="145"/>
                    <a:pt x="125" y="137"/>
                  </a:cubicBezTo>
                  <a:lnTo>
                    <a:pt x="125" y="137"/>
                  </a:lnTo>
                  <a:cubicBezTo>
                    <a:pt x="108" y="153"/>
                    <a:pt x="92" y="160"/>
                    <a:pt x="77" y="160"/>
                  </a:cubicBezTo>
                  <a:cubicBezTo>
                    <a:pt x="59" y="160"/>
                    <a:pt x="43" y="150"/>
                    <a:pt x="32" y="135"/>
                  </a:cubicBezTo>
                  <a:lnTo>
                    <a:pt x="32" y="135"/>
                  </a:lnTo>
                  <a:lnTo>
                    <a:pt x="32" y="137"/>
                  </a:lnTo>
                  <a:cubicBezTo>
                    <a:pt x="40" y="163"/>
                    <a:pt x="63" y="174"/>
                    <a:pt x="89" y="174"/>
                  </a:cubicBezTo>
                  <a:cubicBezTo>
                    <a:pt x="111" y="174"/>
                    <a:pt x="135" y="167"/>
                    <a:pt x="156" y="153"/>
                  </a:cubicBezTo>
                  <a:cubicBezTo>
                    <a:pt x="187" y="137"/>
                    <a:pt x="187" y="75"/>
                    <a:pt x="171" y="44"/>
                  </a:cubicBezTo>
                  <a:cubicBezTo>
                    <a:pt x="162" y="17"/>
                    <a:pt x="137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3090178" y="3816016"/>
              <a:ext cx="18141" cy="15550"/>
            </a:xfrm>
            <a:custGeom>
              <a:avLst/>
              <a:gdLst/>
              <a:ahLst/>
              <a:cxnLst/>
              <a:rect l="l" t="t" r="r" b="b"/>
              <a:pathLst>
                <a:path w="203" h="174" extrusionOk="0">
                  <a:moveTo>
                    <a:pt x="86" y="10"/>
                  </a:moveTo>
                  <a:lnTo>
                    <a:pt x="86" y="10"/>
                  </a:lnTo>
                  <a:cubicBezTo>
                    <a:pt x="73" y="13"/>
                    <a:pt x="60" y="24"/>
                    <a:pt x="47" y="44"/>
                  </a:cubicBezTo>
                  <a:cubicBezTo>
                    <a:pt x="32" y="59"/>
                    <a:pt x="1" y="106"/>
                    <a:pt x="32" y="121"/>
                  </a:cubicBezTo>
                  <a:cubicBezTo>
                    <a:pt x="47" y="145"/>
                    <a:pt x="67" y="160"/>
                    <a:pt x="87" y="164"/>
                  </a:cubicBezTo>
                  <a:lnTo>
                    <a:pt x="87" y="164"/>
                  </a:lnTo>
                  <a:cubicBezTo>
                    <a:pt x="69" y="155"/>
                    <a:pt x="54" y="141"/>
                    <a:pt x="47" y="121"/>
                  </a:cubicBezTo>
                  <a:cubicBezTo>
                    <a:pt x="32" y="90"/>
                    <a:pt x="47" y="44"/>
                    <a:pt x="63" y="28"/>
                  </a:cubicBezTo>
                  <a:cubicBezTo>
                    <a:pt x="71" y="20"/>
                    <a:pt x="79" y="14"/>
                    <a:pt x="86" y="10"/>
                  </a:cubicBezTo>
                  <a:close/>
                  <a:moveTo>
                    <a:pt x="120" y="0"/>
                  </a:moveTo>
                  <a:cubicBezTo>
                    <a:pt x="109" y="0"/>
                    <a:pt x="98" y="3"/>
                    <a:pt x="86" y="10"/>
                  </a:cubicBezTo>
                  <a:lnTo>
                    <a:pt x="86" y="10"/>
                  </a:lnTo>
                  <a:cubicBezTo>
                    <a:pt x="89" y="9"/>
                    <a:pt x="91" y="9"/>
                    <a:pt x="94" y="9"/>
                  </a:cubicBezTo>
                  <a:cubicBezTo>
                    <a:pt x="109" y="9"/>
                    <a:pt x="125" y="20"/>
                    <a:pt x="140" y="44"/>
                  </a:cubicBezTo>
                  <a:cubicBezTo>
                    <a:pt x="187" y="90"/>
                    <a:pt x="156" y="121"/>
                    <a:pt x="140" y="137"/>
                  </a:cubicBezTo>
                  <a:cubicBezTo>
                    <a:pt x="127" y="156"/>
                    <a:pt x="112" y="165"/>
                    <a:pt x="95" y="165"/>
                  </a:cubicBezTo>
                  <a:cubicBezTo>
                    <a:pt x="93" y="165"/>
                    <a:pt x="90" y="164"/>
                    <a:pt x="87" y="164"/>
                  </a:cubicBezTo>
                  <a:lnTo>
                    <a:pt x="87" y="164"/>
                  </a:lnTo>
                  <a:cubicBezTo>
                    <a:pt x="100" y="170"/>
                    <a:pt x="115" y="173"/>
                    <a:pt x="128" y="173"/>
                  </a:cubicBezTo>
                  <a:cubicBezTo>
                    <a:pt x="138" y="173"/>
                    <a:pt x="148" y="172"/>
                    <a:pt x="156" y="168"/>
                  </a:cubicBezTo>
                  <a:cubicBezTo>
                    <a:pt x="202" y="137"/>
                    <a:pt x="202" y="90"/>
                    <a:pt x="187" y="44"/>
                  </a:cubicBezTo>
                  <a:cubicBezTo>
                    <a:pt x="169" y="17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3102957" y="3878304"/>
              <a:ext cx="17784" cy="15639"/>
            </a:xfrm>
            <a:custGeom>
              <a:avLst/>
              <a:gdLst/>
              <a:ahLst/>
              <a:cxnLst/>
              <a:rect l="l" t="t" r="r" b="b"/>
              <a:pathLst>
                <a:path w="199" h="175" extrusionOk="0">
                  <a:moveTo>
                    <a:pt x="77" y="11"/>
                  </a:moveTo>
                  <a:lnTo>
                    <a:pt x="77" y="11"/>
                  </a:lnTo>
                  <a:cubicBezTo>
                    <a:pt x="69" y="14"/>
                    <a:pt x="61" y="20"/>
                    <a:pt x="53" y="32"/>
                  </a:cubicBezTo>
                  <a:lnTo>
                    <a:pt x="53" y="32"/>
                  </a:lnTo>
                  <a:cubicBezTo>
                    <a:pt x="55" y="31"/>
                    <a:pt x="57" y="30"/>
                    <a:pt x="59" y="29"/>
                  </a:cubicBezTo>
                  <a:cubicBezTo>
                    <a:pt x="64" y="21"/>
                    <a:pt x="70" y="15"/>
                    <a:pt x="77" y="11"/>
                  </a:cubicBezTo>
                  <a:close/>
                  <a:moveTo>
                    <a:pt x="53" y="32"/>
                  </a:moveTo>
                  <a:cubicBezTo>
                    <a:pt x="41" y="37"/>
                    <a:pt x="33" y="46"/>
                    <a:pt x="28" y="56"/>
                  </a:cubicBezTo>
                  <a:lnTo>
                    <a:pt x="28" y="56"/>
                  </a:lnTo>
                  <a:cubicBezTo>
                    <a:pt x="32" y="52"/>
                    <a:pt x="38" y="48"/>
                    <a:pt x="44" y="45"/>
                  </a:cubicBezTo>
                  <a:cubicBezTo>
                    <a:pt x="47" y="40"/>
                    <a:pt x="50" y="35"/>
                    <a:pt x="53" y="32"/>
                  </a:cubicBezTo>
                  <a:close/>
                  <a:moveTo>
                    <a:pt x="109" y="1"/>
                  </a:moveTo>
                  <a:cubicBezTo>
                    <a:pt x="98" y="1"/>
                    <a:pt x="87" y="4"/>
                    <a:pt x="77" y="11"/>
                  </a:cubicBezTo>
                  <a:lnTo>
                    <a:pt x="77" y="11"/>
                  </a:lnTo>
                  <a:cubicBezTo>
                    <a:pt x="79" y="10"/>
                    <a:pt x="82" y="10"/>
                    <a:pt x="84" y="10"/>
                  </a:cubicBezTo>
                  <a:cubicBezTo>
                    <a:pt x="98" y="10"/>
                    <a:pt x="114" y="21"/>
                    <a:pt x="137" y="45"/>
                  </a:cubicBezTo>
                  <a:cubicBezTo>
                    <a:pt x="168" y="91"/>
                    <a:pt x="152" y="122"/>
                    <a:pt x="137" y="138"/>
                  </a:cubicBezTo>
                  <a:cubicBezTo>
                    <a:pt x="120" y="155"/>
                    <a:pt x="105" y="163"/>
                    <a:pt x="91" y="165"/>
                  </a:cubicBezTo>
                  <a:lnTo>
                    <a:pt x="91" y="165"/>
                  </a:lnTo>
                  <a:cubicBezTo>
                    <a:pt x="74" y="157"/>
                    <a:pt x="57" y="142"/>
                    <a:pt x="44" y="122"/>
                  </a:cubicBezTo>
                  <a:cubicBezTo>
                    <a:pt x="23" y="112"/>
                    <a:pt x="16" y="81"/>
                    <a:pt x="28" y="56"/>
                  </a:cubicBezTo>
                  <a:lnTo>
                    <a:pt x="28" y="56"/>
                  </a:lnTo>
                  <a:cubicBezTo>
                    <a:pt x="8" y="77"/>
                    <a:pt x="0" y="110"/>
                    <a:pt x="13" y="122"/>
                  </a:cubicBezTo>
                  <a:cubicBezTo>
                    <a:pt x="40" y="149"/>
                    <a:pt x="62" y="166"/>
                    <a:pt x="84" y="166"/>
                  </a:cubicBezTo>
                  <a:cubicBezTo>
                    <a:pt x="86" y="166"/>
                    <a:pt x="88" y="166"/>
                    <a:pt x="91" y="165"/>
                  </a:cubicBezTo>
                  <a:lnTo>
                    <a:pt x="91" y="165"/>
                  </a:lnTo>
                  <a:cubicBezTo>
                    <a:pt x="103" y="171"/>
                    <a:pt x="115" y="174"/>
                    <a:pt x="127" y="174"/>
                  </a:cubicBezTo>
                  <a:cubicBezTo>
                    <a:pt x="136" y="174"/>
                    <a:pt x="145" y="172"/>
                    <a:pt x="152" y="169"/>
                  </a:cubicBezTo>
                  <a:cubicBezTo>
                    <a:pt x="199" y="138"/>
                    <a:pt x="199" y="91"/>
                    <a:pt x="168" y="45"/>
                  </a:cubicBezTo>
                  <a:cubicBezTo>
                    <a:pt x="159" y="17"/>
                    <a:pt x="134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3116273" y="3936212"/>
              <a:ext cx="15550" cy="14924"/>
            </a:xfrm>
            <a:custGeom>
              <a:avLst/>
              <a:gdLst/>
              <a:ahLst/>
              <a:cxnLst/>
              <a:rect l="l" t="t" r="r" b="b"/>
              <a:pathLst>
                <a:path w="174" h="167" extrusionOk="0">
                  <a:moveTo>
                    <a:pt x="50" y="17"/>
                  </a:moveTo>
                  <a:lnTo>
                    <a:pt x="50" y="17"/>
                  </a:lnTo>
                  <a:cubicBezTo>
                    <a:pt x="33" y="23"/>
                    <a:pt x="22" y="32"/>
                    <a:pt x="15" y="44"/>
                  </a:cubicBezTo>
                  <a:lnTo>
                    <a:pt x="15" y="44"/>
                  </a:lnTo>
                  <a:cubicBezTo>
                    <a:pt x="23" y="32"/>
                    <a:pt x="35" y="22"/>
                    <a:pt x="50" y="17"/>
                  </a:cubicBezTo>
                  <a:close/>
                  <a:moveTo>
                    <a:pt x="15" y="44"/>
                  </a:moveTo>
                  <a:cubicBezTo>
                    <a:pt x="5" y="60"/>
                    <a:pt x="1" y="80"/>
                    <a:pt x="3" y="100"/>
                  </a:cubicBezTo>
                  <a:lnTo>
                    <a:pt x="3" y="100"/>
                  </a:lnTo>
                  <a:cubicBezTo>
                    <a:pt x="4" y="82"/>
                    <a:pt x="5" y="61"/>
                    <a:pt x="15" y="44"/>
                  </a:cubicBezTo>
                  <a:close/>
                  <a:moveTo>
                    <a:pt x="3" y="100"/>
                  </a:moveTo>
                  <a:lnTo>
                    <a:pt x="3" y="100"/>
                  </a:lnTo>
                  <a:cubicBezTo>
                    <a:pt x="3" y="103"/>
                    <a:pt x="3" y="107"/>
                    <a:pt x="3" y="110"/>
                  </a:cubicBezTo>
                  <a:cubicBezTo>
                    <a:pt x="4" y="111"/>
                    <a:pt x="5" y="112"/>
                    <a:pt x="6" y="113"/>
                  </a:cubicBezTo>
                  <a:lnTo>
                    <a:pt x="6" y="113"/>
                  </a:lnTo>
                  <a:cubicBezTo>
                    <a:pt x="5" y="108"/>
                    <a:pt x="4" y="104"/>
                    <a:pt x="3" y="100"/>
                  </a:cubicBezTo>
                  <a:close/>
                  <a:moveTo>
                    <a:pt x="95" y="0"/>
                  </a:moveTo>
                  <a:cubicBezTo>
                    <a:pt x="78" y="0"/>
                    <a:pt x="62" y="5"/>
                    <a:pt x="50" y="17"/>
                  </a:cubicBezTo>
                  <a:cubicBezTo>
                    <a:pt x="81" y="17"/>
                    <a:pt x="96" y="17"/>
                    <a:pt x="127" y="32"/>
                  </a:cubicBezTo>
                  <a:cubicBezTo>
                    <a:pt x="143" y="79"/>
                    <a:pt x="143" y="110"/>
                    <a:pt x="127" y="125"/>
                  </a:cubicBezTo>
                  <a:cubicBezTo>
                    <a:pt x="108" y="145"/>
                    <a:pt x="91" y="154"/>
                    <a:pt x="75" y="154"/>
                  </a:cubicBezTo>
                  <a:cubicBezTo>
                    <a:pt x="53" y="154"/>
                    <a:pt x="32" y="138"/>
                    <a:pt x="6" y="113"/>
                  </a:cubicBezTo>
                  <a:lnTo>
                    <a:pt x="6" y="113"/>
                  </a:lnTo>
                  <a:cubicBezTo>
                    <a:pt x="9" y="122"/>
                    <a:pt x="13" y="132"/>
                    <a:pt x="19" y="141"/>
                  </a:cubicBezTo>
                  <a:cubicBezTo>
                    <a:pt x="37" y="159"/>
                    <a:pt x="60" y="167"/>
                    <a:pt x="86" y="167"/>
                  </a:cubicBezTo>
                  <a:cubicBezTo>
                    <a:pt x="104" y="167"/>
                    <a:pt x="124" y="163"/>
                    <a:pt x="143" y="157"/>
                  </a:cubicBezTo>
                  <a:cubicBezTo>
                    <a:pt x="174" y="141"/>
                    <a:pt x="174" y="79"/>
                    <a:pt x="158" y="32"/>
                  </a:cubicBezTo>
                  <a:cubicBezTo>
                    <a:pt x="149" y="13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3132448" y="3994746"/>
              <a:ext cx="16086" cy="15639"/>
            </a:xfrm>
            <a:custGeom>
              <a:avLst/>
              <a:gdLst/>
              <a:ahLst/>
              <a:cxnLst/>
              <a:rect l="l" t="t" r="r" b="b"/>
              <a:pathLst>
                <a:path w="180" h="175" extrusionOk="0">
                  <a:moveTo>
                    <a:pt x="3" y="86"/>
                  </a:moveTo>
                  <a:cubicBezTo>
                    <a:pt x="1" y="103"/>
                    <a:pt x="9" y="122"/>
                    <a:pt x="24" y="137"/>
                  </a:cubicBezTo>
                  <a:lnTo>
                    <a:pt x="24" y="122"/>
                  </a:lnTo>
                  <a:cubicBezTo>
                    <a:pt x="11" y="116"/>
                    <a:pt x="4" y="101"/>
                    <a:pt x="3" y="86"/>
                  </a:cubicBezTo>
                  <a:close/>
                  <a:moveTo>
                    <a:pt x="89" y="1"/>
                  </a:moveTo>
                  <a:cubicBezTo>
                    <a:pt x="71" y="1"/>
                    <a:pt x="52" y="9"/>
                    <a:pt x="39" y="29"/>
                  </a:cubicBezTo>
                  <a:cubicBezTo>
                    <a:pt x="12" y="38"/>
                    <a:pt x="1" y="64"/>
                    <a:pt x="3" y="86"/>
                  </a:cubicBezTo>
                  <a:lnTo>
                    <a:pt x="3" y="86"/>
                  </a:lnTo>
                  <a:cubicBezTo>
                    <a:pt x="4" y="68"/>
                    <a:pt x="16" y="52"/>
                    <a:pt x="39" y="44"/>
                  </a:cubicBezTo>
                  <a:cubicBezTo>
                    <a:pt x="52" y="38"/>
                    <a:pt x="68" y="34"/>
                    <a:pt x="83" y="34"/>
                  </a:cubicBezTo>
                  <a:cubicBezTo>
                    <a:pt x="104" y="34"/>
                    <a:pt x="123" y="42"/>
                    <a:pt x="133" y="60"/>
                  </a:cubicBezTo>
                  <a:cubicBezTo>
                    <a:pt x="133" y="75"/>
                    <a:pt x="133" y="122"/>
                    <a:pt x="117" y="137"/>
                  </a:cubicBezTo>
                  <a:cubicBezTo>
                    <a:pt x="99" y="156"/>
                    <a:pt x="83" y="162"/>
                    <a:pt x="69" y="162"/>
                  </a:cubicBezTo>
                  <a:cubicBezTo>
                    <a:pt x="49" y="162"/>
                    <a:pt x="33" y="147"/>
                    <a:pt x="24" y="137"/>
                  </a:cubicBezTo>
                  <a:lnTo>
                    <a:pt x="24" y="137"/>
                  </a:lnTo>
                  <a:cubicBezTo>
                    <a:pt x="32" y="163"/>
                    <a:pt x="55" y="175"/>
                    <a:pt x="79" y="175"/>
                  </a:cubicBezTo>
                  <a:cubicBezTo>
                    <a:pt x="98" y="175"/>
                    <a:pt x="119" y="167"/>
                    <a:pt x="133" y="153"/>
                  </a:cubicBezTo>
                  <a:cubicBezTo>
                    <a:pt x="179" y="137"/>
                    <a:pt x="179" y="75"/>
                    <a:pt x="148" y="44"/>
                  </a:cubicBezTo>
                  <a:cubicBezTo>
                    <a:pt x="139" y="17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3025031" y="3391622"/>
              <a:ext cx="98480" cy="633508"/>
            </a:xfrm>
            <a:custGeom>
              <a:avLst/>
              <a:gdLst/>
              <a:ahLst/>
              <a:cxnLst/>
              <a:rect l="l" t="t" r="r" b="b"/>
              <a:pathLst>
                <a:path w="1102" h="7089" extrusionOk="0">
                  <a:moveTo>
                    <a:pt x="16" y="0"/>
                  </a:moveTo>
                  <a:cubicBezTo>
                    <a:pt x="1" y="605"/>
                    <a:pt x="16" y="1210"/>
                    <a:pt x="78" y="1784"/>
                  </a:cubicBezTo>
                  <a:cubicBezTo>
                    <a:pt x="125" y="2389"/>
                    <a:pt x="218" y="2978"/>
                    <a:pt x="311" y="3567"/>
                  </a:cubicBezTo>
                  <a:cubicBezTo>
                    <a:pt x="357" y="3862"/>
                    <a:pt x="404" y="4157"/>
                    <a:pt x="466" y="4467"/>
                  </a:cubicBezTo>
                  <a:cubicBezTo>
                    <a:pt x="512" y="4762"/>
                    <a:pt x="575" y="5041"/>
                    <a:pt x="652" y="5335"/>
                  </a:cubicBezTo>
                  <a:cubicBezTo>
                    <a:pt x="714" y="5630"/>
                    <a:pt x="792" y="5925"/>
                    <a:pt x="869" y="6204"/>
                  </a:cubicBezTo>
                  <a:lnTo>
                    <a:pt x="1102" y="7088"/>
                  </a:lnTo>
                  <a:lnTo>
                    <a:pt x="885" y="6204"/>
                  </a:lnTo>
                  <a:cubicBezTo>
                    <a:pt x="838" y="5925"/>
                    <a:pt x="745" y="5630"/>
                    <a:pt x="699" y="5335"/>
                  </a:cubicBezTo>
                  <a:cubicBezTo>
                    <a:pt x="637" y="5041"/>
                    <a:pt x="559" y="4762"/>
                    <a:pt x="528" y="4467"/>
                  </a:cubicBezTo>
                  <a:cubicBezTo>
                    <a:pt x="466" y="4172"/>
                    <a:pt x="404" y="3878"/>
                    <a:pt x="373" y="3567"/>
                  </a:cubicBezTo>
                  <a:cubicBezTo>
                    <a:pt x="264" y="2993"/>
                    <a:pt x="187" y="2389"/>
                    <a:pt x="140" y="1784"/>
                  </a:cubicBezTo>
                  <a:cubicBezTo>
                    <a:pt x="109" y="1505"/>
                    <a:pt x="78" y="1194"/>
                    <a:pt x="63" y="900"/>
                  </a:cubicBezTo>
                  <a:cubicBezTo>
                    <a:pt x="16" y="605"/>
                    <a:pt x="16" y="295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2992502" y="3162669"/>
              <a:ext cx="287666" cy="395440"/>
            </a:xfrm>
            <a:custGeom>
              <a:avLst/>
              <a:gdLst/>
              <a:ahLst/>
              <a:cxnLst/>
              <a:rect l="l" t="t" r="r" b="b"/>
              <a:pathLst>
                <a:path w="3219" h="4425" extrusionOk="0">
                  <a:moveTo>
                    <a:pt x="1784" y="1"/>
                  </a:moveTo>
                  <a:cubicBezTo>
                    <a:pt x="1650" y="1"/>
                    <a:pt x="1371" y="65"/>
                    <a:pt x="1357" y="205"/>
                  </a:cubicBezTo>
                  <a:cubicBezTo>
                    <a:pt x="1326" y="375"/>
                    <a:pt x="1683" y="1802"/>
                    <a:pt x="1559" y="1926"/>
                  </a:cubicBezTo>
                  <a:cubicBezTo>
                    <a:pt x="1233" y="2189"/>
                    <a:pt x="827" y="2321"/>
                    <a:pt x="421" y="2321"/>
                  </a:cubicBezTo>
                  <a:cubicBezTo>
                    <a:pt x="324" y="2321"/>
                    <a:pt x="227" y="2313"/>
                    <a:pt x="132" y="2298"/>
                  </a:cubicBezTo>
                  <a:cubicBezTo>
                    <a:pt x="128" y="2298"/>
                    <a:pt x="124" y="2297"/>
                    <a:pt x="121" y="2297"/>
                  </a:cubicBezTo>
                  <a:cubicBezTo>
                    <a:pt x="0" y="2297"/>
                    <a:pt x="136" y="2796"/>
                    <a:pt x="272" y="2841"/>
                  </a:cubicBezTo>
                  <a:cubicBezTo>
                    <a:pt x="340" y="2859"/>
                    <a:pt x="528" y="2942"/>
                    <a:pt x="825" y="2942"/>
                  </a:cubicBezTo>
                  <a:cubicBezTo>
                    <a:pt x="1063" y="2942"/>
                    <a:pt x="1372" y="2888"/>
                    <a:pt x="1745" y="2702"/>
                  </a:cubicBezTo>
                  <a:cubicBezTo>
                    <a:pt x="1746" y="2701"/>
                    <a:pt x="1748" y="2701"/>
                    <a:pt x="1749" y="2701"/>
                  </a:cubicBezTo>
                  <a:cubicBezTo>
                    <a:pt x="1856" y="2701"/>
                    <a:pt x="2523" y="4393"/>
                    <a:pt x="2676" y="4423"/>
                  </a:cubicBezTo>
                  <a:cubicBezTo>
                    <a:pt x="2685" y="4424"/>
                    <a:pt x="2695" y="4425"/>
                    <a:pt x="2706" y="4425"/>
                  </a:cubicBezTo>
                  <a:cubicBezTo>
                    <a:pt x="2844" y="4425"/>
                    <a:pt x="3113" y="4338"/>
                    <a:pt x="3156" y="4237"/>
                  </a:cubicBezTo>
                  <a:cubicBezTo>
                    <a:pt x="3218" y="4113"/>
                    <a:pt x="2955" y="2283"/>
                    <a:pt x="2676" y="1663"/>
                  </a:cubicBezTo>
                  <a:cubicBezTo>
                    <a:pt x="2521" y="1321"/>
                    <a:pt x="1916" y="34"/>
                    <a:pt x="1823" y="3"/>
                  </a:cubicBezTo>
                  <a:cubicBezTo>
                    <a:pt x="1812" y="2"/>
                    <a:pt x="179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3055504" y="3240684"/>
              <a:ext cx="259337" cy="228328"/>
            </a:xfrm>
            <a:custGeom>
              <a:avLst/>
              <a:gdLst/>
              <a:ahLst/>
              <a:cxnLst/>
              <a:rect l="l" t="t" r="r" b="b"/>
              <a:pathLst>
                <a:path w="2902" h="2555" extrusionOk="0">
                  <a:moveTo>
                    <a:pt x="1461" y="0"/>
                  </a:moveTo>
                  <a:cubicBezTo>
                    <a:pt x="1305" y="0"/>
                    <a:pt x="1147" y="30"/>
                    <a:pt x="994" y="92"/>
                  </a:cubicBezTo>
                  <a:cubicBezTo>
                    <a:pt x="342" y="324"/>
                    <a:pt x="1" y="1069"/>
                    <a:pt x="265" y="1736"/>
                  </a:cubicBezTo>
                  <a:cubicBezTo>
                    <a:pt x="455" y="2237"/>
                    <a:pt x="931" y="2554"/>
                    <a:pt x="1443" y="2554"/>
                  </a:cubicBezTo>
                  <a:cubicBezTo>
                    <a:pt x="1597" y="2554"/>
                    <a:pt x="1755" y="2526"/>
                    <a:pt x="1909" y="2465"/>
                  </a:cubicBezTo>
                  <a:cubicBezTo>
                    <a:pt x="2560" y="2216"/>
                    <a:pt x="2901" y="1472"/>
                    <a:pt x="2638" y="821"/>
                  </a:cubicBezTo>
                  <a:cubicBezTo>
                    <a:pt x="2448" y="311"/>
                    <a:pt x="1968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3089374" y="3963379"/>
              <a:ext cx="311169" cy="105629"/>
            </a:xfrm>
            <a:custGeom>
              <a:avLst/>
              <a:gdLst/>
              <a:ahLst/>
              <a:cxnLst/>
              <a:rect l="l" t="t" r="r" b="b"/>
              <a:pathLst>
                <a:path w="3482" h="1182" extrusionOk="0">
                  <a:moveTo>
                    <a:pt x="3284" y="1"/>
                  </a:moveTo>
                  <a:cubicBezTo>
                    <a:pt x="3252" y="1"/>
                    <a:pt x="3215" y="13"/>
                    <a:pt x="3174" y="39"/>
                  </a:cubicBezTo>
                  <a:cubicBezTo>
                    <a:pt x="2578" y="451"/>
                    <a:pt x="1664" y="555"/>
                    <a:pt x="996" y="555"/>
                  </a:cubicBezTo>
                  <a:cubicBezTo>
                    <a:pt x="532" y="555"/>
                    <a:pt x="187" y="505"/>
                    <a:pt x="149" y="473"/>
                  </a:cubicBezTo>
                  <a:cubicBezTo>
                    <a:pt x="140" y="466"/>
                    <a:pt x="132" y="462"/>
                    <a:pt x="123" y="462"/>
                  </a:cubicBezTo>
                  <a:cubicBezTo>
                    <a:pt x="44" y="462"/>
                    <a:pt x="1" y="777"/>
                    <a:pt x="211" y="1016"/>
                  </a:cubicBezTo>
                  <a:cubicBezTo>
                    <a:pt x="307" y="1118"/>
                    <a:pt x="653" y="1181"/>
                    <a:pt x="1086" y="1181"/>
                  </a:cubicBezTo>
                  <a:cubicBezTo>
                    <a:pt x="1699" y="1181"/>
                    <a:pt x="2487" y="1055"/>
                    <a:pt x="2987" y="737"/>
                  </a:cubicBezTo>
                  <a:cubicBezTo>
                    <a:pt x="3481" y="443"/>
                    <a:pt x="3481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2836560" y="2608427"/>
              <a:ext cx="264788" cy="193386"/>
            </a:xfrm>
            <a:custGeom>
              <a:avLst/>
              <a:gdLst/>
              <a:ahLst/>
              <a:cxnLst/>
              <a:rect l="l" t="t" r="r" b="b"/>
              <a:pathLst>
                <a:path w="2963" h="2164" extrusionOk="0">
                  <a:moveTo>
                    <a:pt x="1529" y="0"/>
                  </a:moveTo>
                  <a:cubicBezTo>
                    <a:pt x="1364" y="0"/>
                    <a:pt x="1189" y="28"/>
                    <a:pt x="1009" y="94"/>
                  </a:cubicBezTo>
                  <a:cubicBezTo>
                    <a:pt x="171" y="435"/>
                    <a:pt x="0" y="1397"/>
                    <a:pt x="186" y="1769"/>
                  </a:cubicBezTo>
                  <a:cubicBezTo>
                    <a:pt x="329" y="2016"/>
                    <a:pt x="575" y="2164"/>
                    <a:pt x="943" y="2164"/>
                  </a:cubicBezTo>
                  <a:cubicBezTo>
                    <a:pt x="1178" y="2164"/>
                    <a:pt x="1462" y="2104"/>
                    <a:pt x="1799" y="1971"/>
                  </a:cubicBezTo>
                  <a:cubicBezTo>
                    <a:pt x="2296" y="1754"/>
                    <a:pt x="2963" y="1164"/>
                    <a:pt x="2746" y="622"/>
                  </a:cubicBezTo>
                  <a:cubicBezTo>
                    <a:pt x="2671" y="424"/>
                    <a:pt x="2174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2272399" y="1991719"/>
              <a:ext cx="464162" cy="411168"/>
            </a:xfrm>
            <a:custGeom>
              <a:avLst/>
              <a:gdLst/>
              <a:ahLst/>
              <a:cxnLst/>
              <a:rect l="l" t="t" r="r" b="b"/>
              <a:pathLst>
                <a:path w="5194" h="4601" extrusionOk="0">
                  <a:moveTo>
                    <a:pt x="4844" y="0"/>
                  </a:moveTo>
                  <a:cubicBezTo>
                    <a:pt x="4843" y="0"/>
                    <a:pt x="4841" y="0"/>
                    <a:pt x="4840" y="0"/>
                  </a:cubicBezTo>
                  <a:cubicBezTo>
                    <a:pt x="4468" y="31"/>
                    <a:pt x="885" y="978"/>
                    <a:pt x="296" y="1831"/>
                  </a:cubicBezTo>
                  <a:cubicBezTo>
                    <a:pt x="1" y="2249"/>
                    <a:pt x="187" y="4312"/>
                    <a:pt x="699" y="4576"/>
                  </a:cubicBezTo>
                  <a:cubicBezTo>
                    <a:pt x="731" y="4593"/>
                    <a:pt x="773" y="4601"/>
                    <a:pt x="824" y="4601"/>
                  </a:cubicBezTo>
                  <a:cubicBezTo>
                    <a:pt x="1608" y="4601"/>
                    <a:pt x="4462" y="2694"/>
                    <a:pt x="4607" y="2373"/>
                  </a:cubicBezTo>
                  <a:cubicBezTo>
                    <a:pt x="4762" y="2049"/>
                    <a:pt x="5193" y="0"/>
                    <a:pt x="4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2635578" y="2146052"/>
              <a:ext cx="18141" cy="17605"/>
            </a:xfrm>
            <a:custGeom>
              <a:avLst/>
              <a:gdLst/>
              <a:ahLst/>
              <a:cxnLst/>
              <a:rect l="l" t="t" r="r" b="b"/>
              <a:pathLst>
                <a:path w="203" h="197" extrusionOk="0">
                  <a:moveTo>
                    <a:pt x="97" y="0"/>
                  </a:moveTo>
                  <a:cubicBezTo>
                    <a:pt x="85" y="0"/>
                    <a:pt x="73" y="3"/>
                    <a:pt x="63" y="11"/>
                  </a:cubicBezTo>
                  <a:cubicBezTo>
                    <a:pt x="32" y="26"/>
                    <a:pt x="0" y="57"/>
                    <a:pt x="16" y="119"/>
                  </a:cubicBezTo>
                  <a:cubicBezTo>
                    <a:pt x="16" y="181"/>
                    <a:pt x="63" y="197"/>
                    <a:pt x="109" y="197"/>
                  </a:cubicBezTo>
                  <a:cubicBezTo>
                    <a:pt x="78" y="197"/>
                    <a:pt x="32" y="166"/>
                    <a:pt x="32" y="104"/>
                  </a:cubicBezTo>
                  <a:cubicBezTo>
                    <a:pt x="32" y="88"/>
                    <a:pt x="47" y="42"/>
                    <a:pt x="94" y="42"/>
                  </a:cubicBezTo>
                  <a:cubicBezTo>
                    <a:pt x="125" y="42"/>
                    <a:pt x="171" y="57"/>
                    <a:pt x="171" y="104"/>
                  </a:cubicBezTo>
                  <a:lnTo>
                    <a:pt x="171" y="119"/>
                  </a:lnTo>
                  <a:cubicBezTo>
                    <a:pt x="171" y="166"/>
                    <a:pt x="156" y="197"/>
                    <a:pt x="109" y="197"/>
                  </a:cubicBezTo>
                  <a:cubicBezTo>
                    <a:pt x="171" y="197"/>
                    <a:pt x="202" y="166"/>
                    <a:pt x="187" y="88"/>
                  </a:cubicBezTo>
                  <a:lnTo>
                    <a:pt x="187" y="57"/>
                  </a:lnTo>
                  <a:cubicBezTo>
                    <a:pt x="175" y="33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2569091" y="2188501"/>
              <a:ext cx="18052" cy="15371"/>
            </a:xfrm>
            <a:custGeom>
              <a:avLst/>
              <a:gdLst/>
              <a:ahLst/>
              <a:cxnLst/>
              <a:rect l="l" t="t" r="r" b="b"/>
              <a:pathLst>
                <a:path w="202" h="172" extrusionOk="0">
                  <a:moveTo>
                    <a:pt x="79" y="170"/>
                  </a:moveTo>
                  <a:lnTo>
                    <a:pt x="79" y="170"/>
                  </a:lnTo>
                  <a:cubicBezTo>
                    <a:pt x="84" y="171"/>
                    <a:pt x="88" y="171"/>
                    <a:pt x="93" y="171"/>
                  </a:cubicBezTo>
                  <a:cubicBezTo>
                    <a:pt x="88" y="171"/>
                    <a:pt x="84" y="171"/>
                    <a:pt x="79" y="170"/>
                  </a:cubicBezTo>
                  <a:close/>
                  <a:moveTo>
                    <a:pt x="78" y="1"/>
                  </a:moveTo>
                  <a:cubicBezTo>
                    <a:pt x="47" y="1"/>
                    <a:pt x="0" y="32"/>
                    <a:pt x="0" y="94"/>
                  </a:cubicBezTo>
                  <a:cubicBezTo>
                    <a:pt x="0" y="122"/>
                    <a:pt x="38" y="162"/>
                    <a:pt x="79" y="170"/>
                  </a:cubicBezTo>
                  <a:lnTo>
                    <a:pt x="79" y="170"/>
                  </a:lnTo>
                  <a:cubicBezTo>
                    <a:pt x="57" y="165"/>
                    <a:pt x="42" y="146"/>
                    <a:pt x="16" y="94"/>
                  </a:cubicBezTo>
                  <a:cubicBezTo>
                    <a:pt x="16" y="47"/>
                    <a:pt x="31" y="16"/>
                    <a:pt x="78" y="16"/>
                  </a:cubicBezTo>
                  <a:cubicBezTo>
                    <a:pt x="109" y="16"/>
                    <a:pt x="155" y="32"/>
                    <a:pt x="155" y="78"/>
                  </a:cubicBezTo>
                  <a:lnTo>
                    <a:pt x="155" y="94"/>
                  </a:lnTo>
                  <a:cubicBezTo>
                    <a:pt x="155" y="125"/>
                    <a:pt x="140" y="171"/>
                    <a:pt x="93" y="171"/>
                  </a:cubicBezTo>
                  <a:cubicBezTo>
                    <a:pt x="155" y="171"/>
                    <a:pt x="202" y="125"/>
                    <a:pt x="171" y="94"/>
                  </a:cubicBezTo>
                  <a:lnTo>
                    <a:pt x="171" y="78"/>
                  </a:lnTo>
                  <a:cubicBezTo>
                    <a:pt x="171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2506714" y="2230145"/>
              <a:ext cx="15281" cy="15281"/>
            </a:xfrm>
            <a:custGeom>
              <a:avLst/>
              <a:gdLst/>
              <a:ahLst/>
              <a:cxnLst/>
              <a:rect l="l" t="t" r="r" b="b"/>
              <a:pathLst>
                <a:path w="171" h="171" extrusionOk="0">
                  <a:moveTo>
                    <a:pt x="78" y="0"/>
                  </a:moveTo>
                  <a:cubicBezTo>
                    <a:pt x="47" y="0"/>
                    <a:pt x="0" y="31"/>
                    <a:pt x="0" y="93"/>
                  </a:cubicBezTo>
                  <a:cubicBezTo>
                    <a:pt x="0" y="124"/>
                    <a:pt x="47" y="171"/>
                    <a:pt x="93" y="171"/>
                  </a:cubicBezTo>
                  <a:cubicBezTo>
                    <a:pt x="47" y="171"/>
                    <a:pt x="16" y="124"/>
                    <a:pt x="16" y="93"/>
                  </a:cubicBezTo>
                  <a:cubicBezTo>
                    <a:pt x="16" y="78"/>
                    <a:pt x="31" y="31"/>
                    <a:pt x="78" y="31"/>
                  </a:cubicBezTo>
                  <a:cubicBezTo>
                    <a:pt x="109" y="31"/>
                    <a:pt x="155" y="47"/>
                    <a:pt x="155" y="93"/>
                  </a:cubicBezTo>
                  <a:cubicBezTo>
                    <a:pt x="155" y="105"/>
                    <a:pt x="153" y="120"/>
                    <a:pt x="147" y="133"/>
                  </a:cubicBezTo>
                  <a:lnTo>
                    <a:pt x="147" y="133"/>
                  </a:lnTo>
                  <a:cubicBezTo>
                    <a:pt x="162" y="114"/>
                    <a:pt x="171" y="94"/>
                    <a:pt x="171" y="78"/>
                  </a:cubicBezTo>
                  <a:cubicBezTo>
                    <a:pt x="171" y="31"/>
                    <a:pt x="140" y="0"/>
                    <a:pt x="78" y="0"/>
                  </a:cubicBezTo>
                  <a:close/>
                  <a:moveTo>
                    <a:pt x="147" y="133"/>
                  </a:moveTo>
                  <a:cubicBezTo>
                    <a:pt x="134" y="149"/>
                    <a:pt x="115" y="163"/>
                    <a:pt x="93" y="171"/>
                  </a:cubicBezTo>
                  <a:cubicBezTo>
                    <a:pt x="122" y="171"/>
                    <a:pt x="139" y="153"/>
                    <a:pt x="147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2445678" y="2264729"/>
              <a:ext cx="17873" cy="15371"/>
            </a:xfrm>
            <a:custGeom>
              <a:avLst/>
              <a:gdLst/>
              <a:ahLst/>
              <a:cxnLst/>
              <a:rect l="l" t="t" r="r" b="b"/>
              <a:pathLst>
                <a:path w="200" h="172" extrusionOk="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25"/>
                    <a:pt x="47" y="171"/>
                    <a:pt x="109" y="171"/>
                  </a:cubicBezTo>
                  <a:cubicBezTo>
                    <a:pt x="63" y="171"/>
                    <a:pt x="32" y="125"/>
                    <a:pt x="32" y="109"/>
                  </a:cubicBezTo>
                  <a:cubicBezTo>
                    <a:pt x="32" y="78"/>
                    <a:pt x="47" y="32"/>
                    <a:pt x="78" y="32"/>
                  </a:cubicBezTo>
                  <a:cubicBezTo>
                    <a:pt x="125" y="32"/>
                    <a:pt x="156" y="47"/>
                    <a:pt x="156" y="94"/>
                  </a:cubicBezTo>
                  <a:cubicBezTo>
                    <a:pt x="156" y="116"/>
                    <a:pt x="148" y="146"/>
                    <a:pt x="132" y="161"/>
                  </a:cubicBezTo>
                  <a:lnTo>
                    <a:pt x="132" y="161"/>
                  </a:lnTo>
                  <a:cubicBezTo>
                    <a:pt x="170" y="141"/>
                    <a:pt x="200" y="104"/>
                    <a:pt x="187" y="78"/>
                  </a:cubicBezTo>
                  <a:cubicBezTo>
                    <a:pt x="187" y="32"/>
                    <a:pt x="140" y="1"/>
                    <a:pt x="78" y="1"/>
                  </a:cubicBezTo>
                  <a:close/>
                  <a:moveTo>
                    <a:pt x="132" y="161"/>
                  </a:moveTo>
                  <a:cubicBezTo>
                    <a:pt x="125" y="165"/>
                    <a:pt x="117" y="169"/>
                    <a:pt x="109" y="171"/>
                  </a:cubicBezTo>
                  <a:cubicBezTo>
                    <a:pt x="118" y="171"/>
                    <a:pt x="126" y="168"/>
                    <a:pt x="132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2381960" y="2293505"/>
              <a:ext cx="19482" cy="17069"/>
            </a:xfrm>
            <a:custGeom>
              <a:avLst/>
              <a:gdLst/>
              <a:ahLst/>
              <a:cxnLst/>
              <a:rect l="l" t="t" r="r" b="b"/>
              <a:pathLst>
                <a:path w="218" h="191" extrusionOk="0">
                  <a:moveTo>
                    <a:pt x="102" y="1"/>
                  </a:moveTo>
                  <a:cubicBezTo>
                    <a:pt x="94" y="1"/>
                    <a:pt x="86" y="2"/>
                    <a:pt x="78" y="5"/>
                  </a:cubicBezTo>
                  <a:cubicBezTo>
                    <a:pt x="47" y="20"/>
                    <a:pt x="0" y="67"/>
                    <a:pt x="16" y="113"/>
                  </a:cubicBezTo>
                  <a:cubicBezTo>
                    <a:pt x="16" y="175"/>
                    <a:pt x="78" y="191"/>
                    <a:pt x="124" y="191"/>
                  </a:cubicBezTo>
                  <a:cubicBezTo>
                    <a:pt x="78" y="191"/>
                    <a:pt x="47" y="175"/>
                    <a:pt x="47" y="113"/>
                  </a:cubicBezTo>
                  <a:cubicBezTo>
                    <a:pt x="47" y="98"/>
                    <a:pt x="62" y="67"/>
                    <a:pt x="93" y="67"/>
                  </a:cubicBezTo>
                  <a:cubicBezTo>
                    <a:pt x="140" y="67"/>
                    <a:pt x="155" y="82"/>
                    <a:pt x="171" y="113"/>
                  </a:cubicBezTo>
                  <a:cubicBezTo>
                    <a:pt x="171" y="160"/>
                    <a:pt x="155" y="191"/>
                    <a:pt x="124" y="191"/>
                  </a:cubicBezTo>
                  <a:cubicBezTo>
                    <a:pt x="171" y="191"/>
                    <a:pt x="217" y="160"/>
                    <a:pt x="202" y="82"/>
                  </a:cubicBezTo>
                  <a:lnTo>
                    <a:pt x="202" y="67"/>
                  </a:lnTo>
                  <a:cubicBezTo>
                    <a:pt x="176" y="28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2325124" y="2327106"/>
              <a:ext cx="15281" cy="15371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23" y="144"/>
                  </a:moveTo>
                  <a:cubicBezTo>
                    <a:pt x="33" y="165"/>
                    <a:pt x="53" y="171"/>
                    <a:pt x="93" y="171"/>
                  </a:cubicBezTo>
                  <a:cubicBezTo>
                    <a:pt x="62" y="171"/>
                    <a:pt x="39" y="160"/>
                    <a:pt x="23" y="144"/>
                  </a:cubicBezTo>
                  <a:close/>
                  <a:moveTo>
                    <a:pt x="78" y="1"/>
                  </a:moveTo>
                  <a:cubicBezTo>
                    <a:pt x="31" y="1"/>
                    <a:pt x="0" y="32"/>
                    <a:pt x="0" y="94"/>
                  </a:cubicBezTo>
                  <a:cubicBezTo>
                    <a:pt x="0" y="109"/>
                    <a:pt x="8" y="128"/>
                    <a:pt x="23" y="144"/>
                  </a:cubicBezTo>
                  <a:lnTo>
                    <a:pt x="23" y="144"/>
                  </a:lnTo>
                  <a:cubicBezTo>
                    <a:pt x="18" y="132"/>
                    <a:pt x="16" y="116"/>
                    <a:pt x="16" y="94"/>
                  </a:cubicBezTo>
                  <a:cubicBezTo>
                    <a:pt x="16" y="78"/>
                    <a:pt x="31" y="32"/>
                    <a:pt x="78" y="32"/>
                  </a:cubicBezTo>
                  <a:cubicBezTo>
                    <a:pt x="109" y="32"/>
                    <a:pt x="155" y="47"/>
                    <a:pt x="155" y="94"/>
                  </a:cubicBezTo>
                  <a:cubicBezTo>
                    <a:pt x="155" y="125"/>
                    <a:pt x="140" y="171"/>
                    <a:pt x="93" y="171"/>
                  </a:cubicBezTo>
                  <a:cubicBezTo>
                    <a:pt x="140" y="171"/>
                    <a:pt x="171" y="125"/>
                    <a:pt x="171" y="78"/>
                  </a:cubicBezTo>
                  <a:cubicBezTo>
                    <a:pt x="171" y="32"/>
                    <a:pt x="124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2345857" y="2171879"/>
              <a:ext cx="331365" cy="196960"/>
            </a:xfrm>
            <a:custGeom>
              <a:avLst/>
              <a:gdLst/>
              <a:ahLst/>
              <a:cxnLst/>
              <a:rect l="l" t="t" r="r" b="b"/>
              <a:pathLst>
                <a:path w="3708" h="2204" extrusionOk="0">
                  <a:moveTo>
                    <a:pt x="3708" y="1"/>
                  </a:moveTo>
                  <a:cubicBezTo>
                    <a:pt x="3413" y="202"/>
                    <a:pt x="3103" y="388"/>
                    <a:pt x="2793" y="590"/>
                  </a:cubicBezTo>
                  <a:cubicBezTo>
                    <a:pt x="2483" y="776"/>
                    <a:pt x="2188" y="962"/>
                    <a:pt x="1878" y="1148"/>
                  </a:cubicBezTo>
                  <a:cubicBezTo>
                    <a:pt x="1567" y="1350"/>
                    <a:pt x="1257" y="1521"/>
                    <a:pt x="947" y="1691"/>
                  </a:cubicBezTo>
                  <a:cubicBezTo>
                    <a:pt x="637" y="1862"/>
                    <a:pt x="327" y="2048"/>
                    <a:pt x="1" y="2203"/>
                  </a:cubicBezTo>
                  <a:cubicBezTo>
                    <a:pt x="327" y="2048"/>
                    <a:pt x="652" y="1893"/>
                    <a:pt x="963" y="1707"/>
                  </a:cubicBezTo>
                  <a:cubicBezTo>
                    <a:pt x="1273" y="1536"/>
                    <a:pt x="1583" y="1366"/>
                    <a:pt x="1893" y="1164"/>
                  </a:cubicBezTo>
                  <a:cubicBezTo>
                    <a:pt x="2203" y="993"/>
                    <a:pt x="2514" y="807"/>
                    <a:pt x="2808" y="606"/>
                  </a:cubicBezTo>
                  <a:cubicBezTo>
                    <a:pt x="3118" y="419"/>
                    <a:pt x="3413" y="218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1853903" y="1934615"/>
              <a:ext cx="450489" cy="461928"/>
            </a:xfrm>
            <a:custGeom>
              <a:avLst/>
              <a:gdLst/>
              <a:ahLst/>
              <a:cxnLst/>
              <a:rect l="l" t="t" r="r" b="b"/>
              <a:pathLst>
                <a:path w="5041" h="5169" extrusionOk="0">
                  <a:moveTo>
                    <a:pt x="2060" y="0"/>
                  </a:moveTo>
                  <a:cubicBezTo>
                    <a:pt x="1469" y="0"/>
                    <a:pt x="76" y="1262"/>
                    <a:pt x="31" y="1865"/>
                  </a:cubicBezTo>
                  <a:cubicBezTo>
                    <a:pt x="0" y="2485"/>
                    <a:pt x="3350" y="5168"/>
                    <a:pt x="4172" y="5168"/>
                  </a:cubicBezTo>
                  <a:cubicBezTo>
                    <a:pt x="5041" y="5168"/>
                    <a:pt x="4948" y="2733"/>
                    <a:pt x="4731" y="2330"/>
                  </a:cubicBezTo>
                  <a:cubicBezTo>
                    <a:pt x="4498" y="1927"/>
                    <a:pt x="2668" y="81"/>
                    <a:pt x="2109" y="4"/>
                  </a:cubicBezTo>
                  <a:cubicBezTo>
                    <a:pt x="2094" y="1"/>
                    <a:pt x="2077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2103588" y="2246231"/>
              <a:ext cx="16443" cy="15013"/>
            </a:xfrm>
            <a:custGeom>
              <a:avLst/>
              <a:gdLst/>
              <a:ahLst/>
              <a:cxnLst/>
              <a:rect l="l" t="t" r="r" b="b"/>
              <a:pathLst>
                <a:path w="184" h="168" extrusionOk="0">
                  <a:moveTo>
                    <a:pt x="12" y="60"/>
                  </a:moveTo>
                  <a:lnTo>
                    <a:pt x="12" y="60"/>
                  </a:lnTo>
                  <a:cubicBezTo>
                    <a:pt x="0" y="80"/>
                    <a:pt x="4" y="102"/>
                    <a:pt x="13" y="130"/>
                  </a:cubicBezTo>
                  <a:cubicBezTo>
                    <a:pt x="6" y="108"/>
                    <a:pt x="6" y="82"/>
                    <a:pt x="12" y="60"/>
                  </a:cubicBezTo>
                  <a:close/>
                  <a:moveTo>
                    <a:pt x="90" y="0"/>
                  </a:moveTo>
                  <a:cubicBezTo>
                    <a:pt x="79" y="0"/>
                    <a:pt x="68" y="2"/>
                    <a:pt x="60" y="6"/>
                  </a:cubicBezTo>
                  <a:cubicBezTo>
                    <a:pt x="36" y="14"/>
                    <a:pt x="20" y="35"/>
                    <a:pt x="12" y="60"/>
                  </a:cubicBezTo>
                  <a:lnTo>
                    <a:pt x="12" y="60"/>
                  </a:lnTo>
                  <a:cubicBezTo>
                    <a:pt x="20" y="46"/>
                    <a:pt x="35" y="34"/>
                    <a:pt x="60" y="22"/>
                  </a:cubicBezTo>
                  <a:cubicBezTo>
                    <a:pt x="68" y="18"/>
                    <a:pt x="76" y="16"/>
                    <a:pt x="85" y="16"/>
                  </a:cubicBezTo>
                  <a:cubicBezTo>
                    <a:pt x="112" y="16"/>
                    <a:pt x="141" y="33"/>
                    <a:pt x="153" y="68"/>
                  </a:cubicBezTo>
                  <a:cubicBezTo>
                    <a:pt x="168" y="99"/>
                    <a:pt x="153" y="146"/>
                    <a:pt x="106" y="161"/>
                  </a:cubicBezTo>
                  <a:cubicBezTo>
                    <a:pt x="99" y="165"/>
                    <a:pt x="92" y="167"/>
                    <a:pt x="84" y="167"/>
                  </a:cubicBezTo>
                  <a:lnTo>
                    <a:pt x="84" y="167"/>
                  </a:lnTo>
                  <a:cubicBezTo>
                    <a:pt x="50" y="166"/>
                    <a:pt x="25" y="152"/>
                    <a:pt x="14" y="131"/>
                  </a:cubicBezTo>
                  <a:lnTo>
                    <a:pt x="14" y="131"/>
                  </a:lnTo>
                  <a:cubicBezTo>
                    <a:pt x="25" y="153"/>
                    <a:pt x="53" y="167"/>
                    <a:pt x="79" y="167"/>
                  </a:cubicBezTo>
                  <a:cubicBezTo>
                    <a:pt x="81" y="167"/>
                    <a:pt x="82" y="167"/>
                    <a:pt x="84" y="167"/>
                  </a:cubicBezTo>
                  <a:lnTo>
                    <a:pt x="84" y="167"/>
                  </a:lnTo>
                  <a:cubicBezTo>
                    <a:pt x="86" y="167"/>
                    <a:pt x="89" y="167"/>
                    <a:pt x="91" y="167"/>
                  </a:cubicBezTo>
                  <a:cubicBezTo>
                    <a:pt x="105" y="167"/>
                    <a:pt x="121" y="165"/>
                    <a:pt x="137" y="161"/>
                  </a:cubicBezTo>
                  <a:cubicBezTo>
                    <a:pt x="168" y="146"/>
                    <a:pt x="184" y="84"/>
                    <a:pt x="168" y="37"/>
                  </a:cubicBezTo>
                  <a:cubicBezTo>
                    <a:pt x="157" y="15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2049254" y="2199939"/>
              <a:ext cx="19571" cy="18320"/>
            </a:xfrm>
            <a:custGeom>
              <a:avLst/>
              <a:gdLst/>
              <a:ahLst/>
              <a:cxnLst/>
              <a:rect l="l" t="t" r="r" b="b"/>
              <a:pathLst>
                <a:path w="219" h="205" extrusionOk="0">
                  <a:moveTo>
                    <a:pt x="125" y="1"/>
                  </a:moveTo>
                  <a:cubicBezTo>
                    <a:pt x="107" y="1"/>
                    <a:pt x="87" y="10"/>
                    <a:pt x="63" y="28"/>
                  </a:cubicBezTo>
                  <a:cubicBezTo>
                    <a:pt x="1" y="59"/>
                    <a:pt x="1" y="121"/>
                    <a:pt x="16" y="152"/>
                  </a:cubicBezTo>
                  <a:cubicBezTo>
                    <a:pt x="1" y="121"/>
                    <a:pt x="16" y="59"/>
                    <a:pt x="63" y="43"/>
                  </a:cubicBezTo>
                  <a:cubicBezTo>
                    <a:pt x="78" y="43"/>
                    <a:pt x="125" y="43"/>
                    <a:pt x="141" y="74"/>
                  </a:cubicBezTo>
                  <a:cubicBezTo>
                    <a:pt x="156" y="121"/>
                    <a:pt x="156" y="152"/>
                    <a:pt x="125" y="183"/>
                  </a:cubicBezTo>
                  <a:cubicBezTo>
                    <a:pt x="108" y="189"/>
                    <a:pt x="93" y="192"/>
                    <a:pt x="79" y="192"/>
                  </a:cubicBezTo>
                  <a:cubicBezTo>
                    <a:pt x="56" y="192"/>
                    <a:pt x="36" y="182"/>
                    <a:pt x="17" y="152"/>
                  </a:cubicBezTo>
                  <a:lnTo>
                    <a:pt x="17" y="152"/>
                  </a:lnTo>
                  <a:cubicBezTo>
                    <a:pt x="40" y="187"/>
                    <a:pt x="63" y="204"/>
                    <a:pt x="99" y="204"/>
                  </a:cubicBezTo>
                  <a:cubicBezTo>
                    <a:pt x="111" y="204"/>
                    <a:pt x="125" y="202"/>
                    <a:pt x="141" y="199"/>
                  </a:cubicBezTo>
                  <a:lnTo>
                    <a:pt x="156" y="199"/>
                  </a:lnTo>
                  <a:cubicBezTo>
                    <a:pt x="218" y="152"/>
                    <a:pt x="218" y="105"/>
                    <a:pt x="203" y="59"/>
                  </a:cubicBezTo>
                  <a:cubicBezTo>
                    <a:pt x="174" y="21"/>
                    <a:pt x="152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1995278" y="2159010"/>
              <a:ext cx="18052" cy="16264"/>
            </a:xfrm>
            <a:custGeom>
              <a:avLst/>
              <a:gdLst/>
              <a:ahLst/>
              <a:cxnLst/>
              <a:rect l="l" t="t" r="r" b="b"/>
              <a:pathLst>
                <a:path w="202" h="182" extrusionOk="0">
                  <a:moveTo>
                    <a:pt x="31" y="129"/>
                  </a:moveTo>
                  <a:lnTo>
                    <a:pt x="31" y="129"/>
                  </a:lnTo>
                  <a:cubicBezTo>
                    <a:pt x="39" y="153"/>
                    <a:pt x="51" y="165"/>
                    <a:pt x="67" y="166"/>
                  </a:cubicBezTo>
                  <a:lnTo>
                    <a:pt x="67" y="166"/>
                  </a:lnTo>
                  <a:cubicBezTo>
                    <a:pt x="54" y="158"/>
                    <a:pt x="42" y="145"/>
                    <a:pt x="31" y="129"/>
                  </a:cubicBezTo>
                  <a:close/>
                  <a:moveTo>
                    <a:pt x="119" y="0"/>
                  </a:moveTo>
                  <a:cubicBezTo>
                    <a:pt x="101" y="0"/>
                    <a:pt x="81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45"/>
                  </a:cubicBezTo>
                  <a:cubicBezTo>
                    <a:pt x="103" y="159"/>
                    <a:pt x="85" y="166"/>
                    <a:pt x="71" y="166"/>
                  </a:cubicBezTo>
                  <a:cubicBezTo>
                    <a:pt x="70" y="166"/>
                    <a:pt x="68" y="166"/>
                    <a:pt x="67" y="166"/>
                  </a:cubicBezTo>
                  <a:lnTo>
                    <a:pt x="67" y="166"/>
                  </a:lnTo>
                  <a:cubicBezTo>
                    <a:pt x="83" y="176"/>
                    <a:pt x="99" y="182"/>
                    <a:pt x="114" y="182"/>
                  </a:cubicBezTo>
                  <a:cubicBezTo>
                    <a:pt x="123" y="182"/>
                    <a:pt x="132" y="180"/>
                    <a:pt x="140" y="176"/>
                  </a:cubicBezTo>
                  <a:cubicBezTo>
                    <a:pt x="202" y="145"/>
                    <a:pt x="202" y="83"/>
                    <a:pt x="186" y="52"/>
                  </a:cubicBezTo>
                  <a:cubicBezTo>
                    <a:pt x="168" y="15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1946753" y="2118796"/>
              <a:ext cx="18052" cy="16264"/>
            </a:xfrm>
            <a:custGeom>
              <a:avLst/>
              <a:gdLst/>
              <a:ahLst/>
              <a:cxnLst/>
              <a:rect l="l" t="t" r="r" b="b"/>
              <a:pathLst>
                <a:path w="202" h="182" extrusionOk="0">
                  <a:moveTo>
                    <a:pt x="31" y="129"/>
                  </a:moveTo>
                  <a:lnTo>
                    <a:pt x="31" y="129"/>
                  </a:lnTo>
                  <a:cubicBezTo>
                    <a:pt x="38" y="150"/>
                    <a:pt x="48" y="161"/>
                    <a:pt x="61" y="166"/>
                  </a:cubicBezTo>
                  <a:lnTo>
                    <a:pt x="61" y="166"/>
                  </a:lnTo>
                  <a:cubicBezTo>
                    <a:pt x="47" y="158"/>
                    <a:pt x="37" y="145"/>
                    <a:pt x="31" y="129"/>
                  </a:cubicBezTo>
                  <a:close/>
                  <a:moveTo>
                    <a:pt x="126" y="0"/>
                  </a:moveTo>
                  <a:cubicBezTo>
                    <a:pt x="108" y="0"/>
                    <a:pt x="88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60"/>
                  </a:cubicBezTo>
                  <a:cubicBezTo>
                    <a:pt x="107" y="166"/>
                    <a:pt x="92" y="170"/>
                    <a:pt x="79" y="170"/>
                  </a:cubicBezTo>
                  <a:cubicBezTo>
                    <a:pt x="73" y="170"/>
                    <a:pt x="66" y="169"/>
                    <a:pt x="61" y="166"/>
                  </a:cubicBezTo>
                  <a:lnTo>
                    <a:pt x="61" y="166"/>
                  </a:lnTo>
                  <a:cubicBezTo>
                    <a:pt x="76" y="177"/>
                    <a:pt x="95" y="182"/>
                    <a:pt x="112" y="182"/>
                  </a:cubicBezTo>
                  <a:cubicBezTo>
                    <a:pt x="122" y="182"/>
                    <a:pt x="132" y="180"/>
                    <a:pt x="140" y="176"/>
                  </a:cubicBezTo>
                  <a:cubicBezTo>
                    <a:pt x="202" y="145"/>
                    <a:pt x="202" y="98"/>
                    <a:pt x="186" y="52"/>
                  </a:cubicBezTo>
                  <a:cubicBezTo>
                    <a:pt x="168" y="16"/>
                    <a:pt x="15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1916279" y="2115043"/>
              <a:ext cx="173279" cy="149776"/>
            </a:xfrm>
            <a:custGeom>
              <a:avLst/>
              <a:gdLst/>
              <a:ahLst/>
              <a:cxnLst/>
              <a:rect l="l" t="t" r="r" b="b"/>
              <a:pathLst>
                <a:path w="1939" h="1676" extrusionOk="0">
                  <a:moveTo>
                    <a:pt x="0" y="1"/>
                  </a:moveTo>
                  <a:lnTo>
                    <a:pt x="217" y="233"/>
                  </a:lnTo>
                  <a:lnTo>
                    <a:pt x="419" y="466"/>
                  </a:lnTo>
                  <a:cubicBezTo>
                    <a:pt x="574" y="621"/>
                    <a:pt x="713" y="776"/>
                    <a:pt x="884" y="916"/>
                  </a:cubicBezTo>
                  <a:cubicBezTo>
                    <a:pt x="1070" y="1055"/>
                    <a:pt x="1225" y="1180"/>
                    <a:pt x="1396" y="1319"/>
                  </a:cubicBezTo>
                  <a:cubicBezTo>
                    <a:pt x="1566" y="1459"/>
                    <a:pt x="1737" y="1567"/>
                    <a:pt x="1939" y="1676"/>
                  </a:cubicBezTo>
                  <a:cubicBezTo>
                    <a:pt x="1846" y="1614"/>
                    <a:pt x="1737" y="1552"/>
                    <a:pt x="1660" y="1474"/>
                  </a:cubicBezTo>
                  <a:cubicBezTo>
                    <a:pt x="1582" y="1412"/>
                    <a:pt x="1489" y="1335"/>
                    <a:pt x="1411" y="1288"/>
                  </a:cubicBezTo>
                  <a:cubicBezTo>
                    <a:pt x="1241" y="1149"/>
                    <a:pt x="1086" y="1009"/>
                    <a:pt x="931" y="869"/>
                  </a:cubicBezTo>
                  <a:cubicBezTo>
                    <a:pt x="775" y="745"/>
                    <a:pt x="620" y="606"/>
                    <a:pt x="465" y="4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2103320" y="2124426"/>
              <a:ext cx="363269" cy="295977"/>
            </a:xfrm>
            <a:custGeom>
              <a:avLst/>
              <a:gdLst/>
              <a:ahLst/>
              <a:cxnLst/>
              <a:rect l="l" t="t" r="r" b="b"/>
              <a:pathLst>
                <a:path w="4065" h="3312" extrusionOk="0">
                  <a:moveTo>
                    <a:pt x="1969" y="0"/>
                  </a:moveTo>
                  <a:cubicBezTo>
                    <a:pt x="1849" y="0"/>
                    <a:pt x="1758" y="21"/>
                    <a:pt x="1784" y="66"/>
                  </a:cubicBezTo>
                  <a:cubicBezTo>
                    <a:pt x="2079" y="718"/>
                    <a:pt x="1691" y="2083"/>
                    <a:pt x="1614" y="2222"/>
                  </a:cubicBezTo>
                  <a:cubicBezTo>
                    <a:pt x="1604" y="2241"/>
                    <a:pt x="1577" y="2248"/>
                    <a:pt x="1537" y="2248"/>
                  </a:cubicBezTo>
                  <a:cubicBezTo>
                    <a:pt x="1285" y="2248"/>
                    <a:pt x="523" y="1926"/>
                    <a:pt x="358" y="1926"/>
                  </a:cubicBezTo>
                  <a:cubicBezTo>
                    <a:pt x="352" y="1926"/>
                    <a:pt x="347" y="1927"/>
                    <a:pt x="342" y="1928"/>
                  </a:cubicBezTo>
                  <a:cubicBezTo>
                    <a:pt x="202" y="1974"/>
                    <a:pt x="1" y="2207"/>
                    <a:pt x="16" y="2284"/>
                  </a:cubicBezTo>
                  <a:cubicBezTo>
                    <a:pt x="63" y="2362"/>
                    <a:pt x="916" y="3137"/>
                    <a:pt x="1893" y="3292"/>
                  </a:cubicBezTo>
                  <a:cubicBezTo>
                    <a:pt x="1981" y="3306"/>
                    <a:pt x="2068" y="3312"/>
                    <a:pt x="2155" y="3312"/>
                  </a:cubicBezTo>
                  <a:cubicBezTo>
                    <a:pt x="3089" y="3312"/>
                    <a:pt x="3902" y="2609"/>
                    <a:pt x="3987" y="2594"/>
                  </a:cubicBezTo>
                  <a:cubicBezTo>
                    <a:pt x="4064" y="2532"/>
                    <a:pt x="3940" y="2346"/>
                    <a:pt x="3878" y="2222"/>
                  </a:cubicBezTo>
                  <a:cubicBezTo>
                    <a:pt x="3866" y="2195"/>
                    <a:pt x="3798" y="2184"/>
                    <a:pt x="3697" y="2184"/>
                  </a:cubicBezTo>
                  <a:cubicBezTo>
                    <a:pt x="3358" y="2184"/>
                    <a:pt x="2650" y="2303"/>
                    <a:pt x="2418" y="2303"/>
                  </a:cubicBezTo>
                  <a:cubicBezTo>
                    <a:pt x="2368" y="2303"/>
                    <a:pt x="2341" y="2297"/>
                    <a:pt x="2343" y="2284"/>
                  </a:cubicBezTo>
                  <a:cubicBezTo>
                    <a:pt x="2560" y="1447"/>
                    <a:pt x="2482" y="222"/>
                    <a:pt x="2405" y="113"/>
                  </a:cubicBezTo>
                  <a:cubicBezTo>
                    <a:pt x="2360" y="41"/>
                    <a:pt x="2136" y="0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2172668" y="2281708"/>
              <a:ext cx="220463" cy="152367"/>
            </a:xfrm>
            <a:custGeom>
              <a:avLst/>
              <a:gdLst/>
              <a:ahLst/>
              <a:cxnLst/>
              <a:rect l="l" t="t" r="r" b="b"/>
              <a:pathLst>
                <a:path w="2467" h="1705" extrusionOk="0">
                  <a:moveTo>
                    <a:pt x="1139" y="1"/>
                  </a:moveTo>
                  <a:cubicBezTo>
                    <a:pt x="582" y="1"/>
                    <a:pt x="106" y="292"/>
                    <a:pt x="78" y="695"/>
                  </a:cubicBezTo>
                  <a:cubicBezTo>
                    <a:pt x="0" y="1160"/>
                    <a:pt x="481" y="1610"/>
                    <a:pt x="1117" y="1688"/>
                  </a:cubicBezTo>
                  <a:cubicBezTo>
                    <a:pt x="1195" y="1699"/>
                    <a:pt x="1272" y="1704"/>
                    <a:pt x="1347" y="1704"/>
                  </a:cubicBezTo>
                  <a:cubicBezTo>
                    <a:pt x="1899" y="1704"/>
                    <a:pt x="2350" y="1415"/>
                    <a:pt x="2404" y="1005"/>
                  </a:cubicBezTo>
                  <a:cubicBezTo>
                    <a:pt x="2466" y="540"/>
                    <a:pt x="1970" y="90"/>
                    <a:pt x="1334" y="12"/>
                  </a:cubicBezTo>
                  <a:cubicBezTo>
                    <a:pt x="1268" y="4"/>
                    <a:pt x="1203" y="1"/>
                    <a:pt x="1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1824770" y="1921836"/>
              <a:ext cx="230115" cy="176496"/>
            </a:xfrm>
            <a:custGeom>
              <a:avLst/>
              <a:gdLst/>
              <a:ahLst/>
              <a:cxnLst/>
              <a:rect l="l" t="t" r="r" b="b"/>
              <a:pathLst>
                <a:path w="2575" h="1975" extrusionOk="0">
                  <a:moveTo>
                    <a:pt x="2104" y="0"/>
                  </a:moveTo>
                  <a:cubicBezTo>
                    <a:pt x="1854" y="0"/>
                    <a:pt x="1467" y="125"/>
                    <a:pt x="931" y="519"/>
                  </a:cubicBezTo>
                  <a:cubicBezTo>
                    <a:pt x="0" y="1201"/>
                    <a:pt x="78" y="1760"/>
                    <a:pt x="202" y="1868"/>
                  </a:cubicBezTo>
                  <a:cubicBezTo>
                    <a:pt x="275" y="1942"/>
                    <a:pt x="383" y="1974"/>
                    <a:pt x="509" y="1974"/>
                  </a:cubicBezTo>
                  <a:cubicBezTo>
                    <a:pt x="836" y="1974"/>
                    <a:pt x="1293" y="1756"/>
                    <a:pt x="1629" y="1465"/>
                  </a:cubicBezTo>
                  <a:cubicBezTo>
                    <a:pt x="2094" y="1077"/>
                    <a:pt x="2575" y="441"/>
                    <a:pt x="2435" y="147"/>
                  </a:cubicBezTo>
                  <a:cubicBezTo>
                    <a:pt x="2396" y="68"/>
                    <a:pt x="2287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1700016" y="1749182"/>
              <a:ext cx="311973" cy="319748"/>
            </a:xfrm>
            <a:custGeom>
              <a:avLst/>
              <a:gdLst/>
              <a:ahLst/>
              <a:cxnLst/>
              <a:rect l="l" t="t" r="r" b="b"/>
              <a:pathLst>
                <a:path w="3491" h="3578" extrusionOk="0">
                  <a:moveTo>
                    <a:pt x="1908" y="0"/>
                  </a:moveTo>
                  <a:cubicBezTo>
                    <a:pt x="1520" y="0"/>
                    <a:pt x="1" y="1768"/>
                    <a:pt x="233" y="2172"/>
                  </a:cubicBezTo>
                  <a:cubicBezTo>
                    <a:pt x="481" y="2606"/>
                    <a:pt x="1489" y="3521"/>
                    <a:pt x="1707" y="3567"/>
                  </a:cubicBezTo>
                  <a:cubicBezTo>
                    <a:pt x="1728" y="3574"/>
                    <a:pt x="1753" y="3577"/>
                    <a:pt x="1780" y="3577"/>
                  </a:cubicBezTo>
                  <a:cubicBezTo>
                    <a:pt x="2247" y="3577"/>
                    <a:pt x="3415" y="2596"/>
                    <a:pt x="3459" y="2156"/>
                  </a:cubicBezTo>
                  <a:cubicBezTo>
                    <a:pt x="3490" y="2001"/>
                    <a:pt x="2327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1706987" y="1852488"/>
              <a:ext cx="83199" cy="89991"/>
            </a:xfrm>
            <a:custGeom>
              <a:avLst/>
              <a:gdLst/>
              <a:ahLst/>
              <a:cxnLst/>
              <a:rect l="l" t="t" r="r" b="b"/>
              <a:pathLst>
                <a:path w="931" h="1007" extrusionOk="0">
                  <a:moveTo>
                    <a:pt x="686" y="1"/>
                  </a:moveTo>
                  <a:cubicBezTo>
                    <a:pt x="553" y="1"/>
                    <a:pt x="350" y="86"/>
                    <a:pt x="186" y="349"/>
                  </a:cubicBezTo>
                  <a:cubicBezTo>
                    <a:pt x="0" y="659"/>
                    <a:pt x="31" y="923"/>
                    <a:pt x="155" y="985"/>
                  </a:cubicBezTo>
                  <a:cubicBezTo>
                    <a:pt x="179" y="999"/>
                    <a:pt x="208" y="1006"/>
                    <a:pt x="241" y="1006"/>
                  </a:cubicBezTo>
                  <a:cubicBezTo>
                    <a:pt x="385" y="1006"/>
                    <a:pt x="600" y="879"/>
                    <a:pt x="714" y="690"/>
                  </a:cubicBezTo>
                  <a:cubicBezTo>
                    <a:pt x="931" y="364"/>
                    <a:pt x="900" y="132"/>
                    <a:pt x="807" y="39"/>
                  </a:cubicBezTo>
                  <a:cubicBezTo>
                    <a:pt x="784" y="16"/>
                    <a:pt x="741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1797066" y="1741408"/>
              <a:ext cx="91510" cy="77748"/>
            </a:xfrm>
            <a:custGeom>
              <a:avLst/>
              <a:gdLst/>
              <a:ahLst/>
              <a:cxnLst/>
              <a:rect l="l" t="t" r="r" b="b"/>
              <a:pathLst>
                <a:path w="1024" h="870" extrusionOk="0">
                  <a:moveTo>
                    <a:pt x="741" y="1"/>
                  </a:moveTo>
                  <a:cubicBezTo>
                    <a:pt x="613" y="1"/>
                    <a:pt x="441" y="51"/>
                    <a:pt x="264" y="211"/>
                  </a:cubicBezTo>
                  <a:cubicBezTo>
                    <a:pt x="16" y="460"/>
                    <a:pt x="0" y="739"/>
                    <a:pt x="78" y="816"/>
                  </a:cubicBezTo>
                  <a:cubicBezTo>
                    <a:pt x="114" y="852"/>
                    <a:pt x="173" y="870"/>
                    <a:pt x="242" y="870"/>
                  </a:cubicBezTo>
                  <a:cubicBezTo>
                    <a:pt x="381" y="870"/>
                    <a:pt x="564" y="801"/>
                    <a:pt x="698" y="677"/>
                  </a:cubicBezTo>
                  <a:cubicBezTo>
                    <a:pt x="977" y="428"/>
                    <a:pt x="1024" y="196"/>
                    <a:pt x="946" y="72"/>
                  </a:cubicBezTo>
                  <a:cubicBezTo>
                    <a:pt x="925" y="36"/>
                    <a:pt x="84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1737460" y="1664643"/>
              <a:ext cx="149240" cy="138873"/>
            </a:xfrm>
            <a:custGeom>
              <a:avLst/>
              <a:gdLst/>
              <a:ahLst/>
              <a:cxnLst/>
              <a:rect l="l" t="t" r="r" b="b"/>
              <a:pathLst>
                <a:path w="1670" h="1554" extrusionOk="0">
                  <a:moveTo>
                    <a:pt x="559" y="0"/>
                  </a:moveTo>
                  <a:cubicBezTo>
                    <a:pt x="171" y="0"/>
                    <a:pt x="0" y="403"/>
                    <a:pt x="62" y="559"/>
                  </a:cubicBezTo>
                  <a:cubicBezTo>
                    <a:pt x="93" y="667"/>
                    <a:pt x="590" y="1536"/>
                    <a:pt x="807" y="1551"/>
                  </a:cubicBezTo>
                  <a:cubicBezTo>
                    <a:pt x="823" y="1553"/>
                    <a:pt x="840" y="1554"/>
                    <a:pt x="856" y="1554"/>
                  </a:cubicBezTo>
                  <a:cubicBezTo>
                    <a:pt x="1247" y="1554"/>
                    <a:pt x="1670" y="1049"/>
                    <a:pt x="1536" y="900"/>
                  </a:cubicBezTo>
                  <a:cubicBezTo>
                    <a:pt x="1334" y="636"/>
                    <a:pt x="698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1668113" y="1776528"/>
              <a:ext cx="110813" cy="152993"/>
            </a:xfrm>
            <a:custGeom>
              <a:avLst/>
              <a:gdLst/>
              <a:ahLst/>
              <a:cxnLst/>
              <a:rect l="l" t="t" r="r" b="b"/>
              <a:pathLst>
                <a:path w="1240" h="1712" extrusionOk="0">
                  <a:moveTo>
                    <a:pt x="430" y="1"/>
                  </a:moveTo>
                  <a:cubicBezTo>
                    <a:pt x="298" y="1"/>
                    <a:pt x="149" y="148"/>
                    <a:pt x="78" y="361"/>
                  </a:cubicBezTo>
                  <a:cubicBezTo>
                    <a:pt x="1" y="594"/>
                    <a:pt x="327" y="1369"/>
                    <a:pt x="466" y="1664"/>
                  </a:cubicBezTo>
                  <a:cubicBezTo>
                    <a:pt x="484" y="1697"/>
                    <a:pt x="512" y="1712"/>
                    <a:pt x="548" y="1712"/>
                  </a:cubicBezTo>
                  <a:cubicBezTo>
                    <a:pt x="762" y="1712"/>
                    <a:pt x="1239" y="1181"/>
                    <a:pt x="1226" y="982"/>
                  </a:cubicBezTo>
                  <a:cubicBezTo>
                    <a:pt x="1195" y="749"/>
                    <a:pt x="590" y="51"/>
                    <a:pt x="466" y="4"/>
                  </a:cubicBezTo>
                  <a:cubicBezTo>
                    <a:pt x="454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1731919" y="1656600"/>
              <a:ext cx="68007" cy="62913"/>
            </a:xfrm>
            <a:custGeom>
              <a:avLst/>
              <a:gdLst/>
              <a:ahLst/>
              <a:cxnLst/>
              <a:rect l="l" t="t" r="r" b="b"/>
              <a:pathLst>
                <a:path w="761" h="704" extrusionOk="0">
                  <a:moveTo>
                    <a:pt x="548" y="1"/>
                  </a:moveTo>
                  <a:cubicBezTo>
                    <a:pt x="451" y="1"/>
                    <a:pt x="305" y="51"/>
                    <a:pt x="186" y="230"/>
                  </a:cubicBezTo>
                  <a:cubicBezTo>
                    <a:pt x="62" y="400"/>
                    <a:pt x="0" y="602"/>
                    <a:pt x="109" y="680"/>
                  </a:cubicBezTo>
                  <a:cubicBezTo>
                    <a:pt x="135" y="696"/>
                    <a:pt x="165" y="703"/>
                    <a:pt x="197" y="703"/>
                  </a:cubicBezTo>
                  <a:cubicBezTo>
                    <a:pt x="316" y="703"/>
                    <a:pt x="467" y="600"/>
                    <a:pt x="590" y="478"/>
                  </a:cubicBezTo>
                  <a:cubicBezTo>
                    <a:pt x="760" y="292"/>
                    <a:pt x="745" y="75"/>
                    <a:pt x="621" y="13"/>
                  </a:cubicBezTo>
                  <a:cubicBezTo>
                    <a:pt x="603" y="5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1672313" y="1777332"/>
              <a:ext cx="62466" cy="45934"/>
            </a:xfrm>
            <a:custGeom>
              <a:avLst/>
              <a:gdLst/>
              <a:ahLst/>
              <a:cxnLst/>
              <a:rect l="l" t="t" r="r" b="b"/>
              <a:pathLst>
                <a:path w="699" h="514" extrusionOk="0">
                  <a:moveTo>
                    <a:pt x="420" y="0"/>
                  </a:moveTo>
                  <a:cubicBezTo>
                    <a:pt x="337" y="0"/>
                    <a:pt x="255" y="36"/>
                    <a:pt x="186" y="104"/>
                  </a:cubicBezTo>
                  <a:cubicBezTo>
                    <a:pt x="47" y="213"/>
                    <a:pt x="0" y="337"/>
                    <a:pt x="31" y="430"/>
                  </a:cubicBezTo>
                  <a:cubicBezTo>
                    <a:pt x="56" y="486"/>
                    <a:pt x="130" y="513"/>
                    <a:pt x="217" y="513"/>
                  </a:cubicBezTo>
                  <a:cubicBezTo>
                    <a:pt x="299" y="513"/>
                    <a:pt x="391" y="490"/>
                    <a:pt x="466" y="445"/>
                  </a:cubicBezTo>
                  <a:cubicBezTo>
                    <a:pt x="621" y="352"/>
                    <a:pt x="698" y="182"/>
                    <a:pt x="621" y="73"/>
                  </a:cubicBezTo>
                  <a:cubicBezTo>
                    <a:pt x="558" y="24"/>
                    <a:pt x="48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1616817" y="1641230"/>
              <a:ext cx="177300" cy="72028"/>
            </a:xfrm>
            <a:custGeom>
              <a:avLst/>
              <a:gdLst/>
              <a:ahLst/>
              <a:cxnLst/>
              <a:rect l="l" t="t" r="r" b="b"/>
              <a:pathLst>
                <a:path w="1984" h="806" extrusionOk="0">
                  <a:moveTo>
                    <a:pt x="480" y="1"/>
                  </a:moveTo>
                  <a:cubicBezTo>
                    <a:pt x="386" y="1"/>
                    <a:pt x="315" y="5"/>
                    <a:pt x="280" y="14"/>
                  </a:cubicBezTo>
                  <a:cubicBezTo>
                    <a:pt x="110" y="45"/>
                    <a:pt x="1" y="185"/>
                    <a:pt x="172" y="355"/>
                  </a:cubicBezTo>
                  <a:cubicBezTo>
                    <a:pt x="420" y="619"/>
                    <a:pt x="1056" y="774"/>
                    <a:pt x="1350" y="805"/>
                  </a:cubicBezTo>
                  <a:cubicBezTo>
                    <a:pt x="1354" y="805"/>
                    <a:pt x="1359" y="805"/>
                    <a:pt x="1363" y="805"/>
                  </a:cubicBezTo>
                  <a:cubicBezTo>
                    <a:pt x="1597" y="805"/>
                    <a:pt x="1983" y="399"/>
                    <a:pt x="1816" y="231"/>
                  </a:cubicBezTo>
                  <a:cubicBezTo>
                    <a:pt x="1677" y="80"/>
                    <a:pt x="877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1669543" y="1709683"/>
              <a:ext cx="58266" cy="105093"/>
            </a:xfrm>
            <a:custGeom>
              <a:avLst/>
              <a:gdLst/>
              <a:ahLst/>
              <a:cxnLst/>
              <a:rect l="l" t="t" r="r" b="b"/>
              <a:pathLst>
                <a:path w="652" h="1176" extrusionOk="0">
                  <a:moveTo>
                    <a:pt x="400" y="1"/>
                  </a:moveTo>
                  <a:cubicBezTo>
                    <a:pt x="312" y="1"/>
                    <a:pt x="207" y="66"/>
                    <a:pt x="155" y="179"/>
                  </a:cubicBezTo>
                  <a:cubicBezTo>
                    <a:pt x="78" y="349"/>
                    <a:pt x="0" y="1047"/>
                    <a:pt x="109" y="1140"/>
                  </a:cubicBezTo>
                  <a:cubicBezTo>
                    <a:pt x="134" y="1165"/>
                    <a:pt x="168" y="1176"/>
                    <a:pt x="207" y="1176"/>
                  </a:cubicBezTo>
                  <a:cubicBezTo>
                    <a:pt x="358" y="1176"/>
                    <a:pt x="580" y="1013"/>
                    <a:pt x="605" y="939"/>
                  </a:cubicBezTo>
                  <a:cubicBezTo>
                    <a:pt x="652" y="830"/>
                    <a:pt x="590" y="179"/>
                    <a:pt x="512" y="55"/>
                  </a:cubicBezTo>
                  <a:cubicBezTo>
                    <a:pt x="486" y="18"/>
                    <a:pt x="445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2584283" y="2399313"/>
              <a:ext cx="518496" cy="346915"/>
            </a:xfrm>
            <a:custGeom>
              <a:avLst/>
              <a:gdLst/>
              <a:ahLst/>
              <a:cxnLst/>
              <a:rect l="l" t="t" r="r" b="b"/>
              <a:pathLst>
                <a:path w="5802" h="3882" extrusionOk="0">
                  <a:moveTo>
                    <a:pt x="2082" y="0"/>
                  </a:moveTo>
                  <a:cubicBezTo>
                    <a:pt x="1960" y="0"/>
                    <a:pt x="1849" y="5"/>
                    <a:pt x="1753" y="15"/>
                  </a:cubicBezTo>
                  <a:cubicBezTo>
                    <a:pt x="699" y="139"/>
                    <a:pt x="1" y="604"/>
                    <a:pt x="1" y="821"/>
                  </a:cubicBezTo>
                  <a:cubicBezTo>
                    <a:pt x="1" y="1054"/>
                    <a:pt x="125" y="2915"/>
                    <a:pt x="342" y="3101"/>
                  </a:cubicBezTo>
                  <a:cubicBezTo>
                    <a:pt x="543" y="3303"/>
                    <a:pt x="1428" y="3691"/>
                    <a:pt x="2079" y="3815"/>
                  </a:cubicBezTo>
                  <a:cubicBezTo>
                    <a:pt x="2295" y="3861"/>
                    <a:pt x="2533" y="3881"/>
                    <a:pt x="2775" y="3881"/>
                  </a:cubicBezTo>
                  <a:cubicBezTo>
                    <a:pt x="3510" y="3881"/>
                    <a:pt x="4288" y="3695"/>
                    <a:pt x="4638" y="3473"/>
                  </a:cubicBezTo>
                  <a:cubicBezTo>
                    <a:pt x="5103" y="3179"/>
                    <a:pt x="5801" y="635"/>
                    <a:pt x="5662" y="542"/>
                  </a:cubicBezTo>
                  <a:cubicBezTo>
                    <a:pt x="5549" y="444"/>
                    <a:pt x="3278" y="0"/>
                    <a:pt x="2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2616186" y="2668123"/>
              <a:ext cx="381231" cy="62824"/>
            </a:xfrm>
            <a:custGeom>
              <a:avLst/>
              <a:gdLst/>
              <a:ahLst/>
              <a:cxnLst/>
              <a:rect l="l" t="t" r="r" b="b"/>
              <a:pathLst>
                <a:path w="4266" h="703" extrusionOk="0">
                  <a:moveTo>
                    <a:pt x="1" y="0"/>
                  </a:moveTo>
                  <a:lnTo>
                    <a:pt x="1" y="0"/>
                  </a:lnTo>
                  <a:cubicBezTo>
                    <a:pt x="326" y="171"/>
                    <a:pt x="652" y="326"/>
                    <a:pt x="1008" y="450"/>
                  </a:cubicBezTo>
                  <a:cubicBezTo>
                    <a:pt x="652" y="310"/>
                    <a:pt x="326" y="171"/>
                    <a:pt x="1" y="0"/>
                  </a:cubicBezTo>
                  <a:close/>
                  <a:moveTo>
                    <a:pt x="4265" y="372"/>
                  </a:moveTo>
                  <a:cubicBezTo>
                    <a:pt x="3909" y="465"/>
                    <a:pt x="3567" y="543"/>
                    <a:pt x="3195" y="605"/>
                  </a:cubicBezTo>
                  <a:cubicBezTo>
                    <a:pt x="2873" y="645"/>
                    <a:pt x="2562" y="686"/>
                    <a:pt x="2243" y="686"/>
                  </a:cubicBezTo>
                  <a:cubicBezTo>
                    <a:pt x="2194" y="686"/>
                    <a:pt x="2144" y="685"/>
                    <a:pt x="2094" y="683"/>
                  </a:cubicBezTo>
                  <a:cubicBezTo>
                    <a:pt x="1722" y="652"/>
                    <a:pt x="1350" y="574"/>
                    <a:pt x="1009" y="450"/>
                  </a:cubicBezTo>
                  <a:lnTo>
                    <a:pt x="1009" y="450"/>
                  </a:lnTo>
                  <a:cubicBezTo>
                    <a:pt x="1350" y="574"/>
                    <a:pt x="1722" y="683"/>
                    <a:pt x="2094" y="698"/>
                  </a:cubicBezTo>
                  <a:cubicBezTo>
                    <a:pt x="2158" y="701"/>
                    <a:pt x="2221" y="702"/>
                    <a:pt x="2285" y="702"/>
                  </a:cubicBezTo>
                  <a:cubicBezTo>
                    <a:pt x="2589" y="702"/>
                    <a:pt x="2887" y="672"/>
                    <a:pt x="3195" y="621"/>
                  </a:cubicBezTo>
                  <a:cubicBezTo>
                    <a:pt x="3567" y="559"/>
                    <a:pt x="3909" y="465"/>
                    <a:pt x="4265" y="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2610645" y="2643101"/>
              <a:ext cx="396513" cy="67024"/>
            </a:xfrm>
            <a:custGeom>
              <a:avLst/>
              <a:gdLst/>
              <a:ahLst/>
              <a:cxnLst/>
              <a:rect l="l" t="t" r="r" b="b"/>
              <a:pathLst>
                <a:path w="4437" h="750" extrusionOk="0">
                  <a:moveTo>
                    <a:pt x="0" y="1"/>
                  </a:moveTo>
                  <a:lnTo>
                    <a:pt x="0" y="1"/>
                  </a:lnTo>
                  <a:cubicBezTo>
                    <a:pt x="357" y="203"/>
                    <a:pt x="698" y="358"/>
                    <a:pt x="1070" y="497"/>
                  </a:cubicBezTo>
                  <a:cubicBezTo>
                    <a:pt x="1412" y="621"/>
                    <a:pt x="1799" y="730"/>
                    <a:pt x="2187" y="745"/>
                  </a:cubicBezTo>
                  <a:cubicBezTo>
                    <a:pt x="2251" y="748"/>
                    <a:pt x="2315" y="749"/>
                    <a:pt x="2380" y="749"/>
                  </a:cubicBezTo>
                  <a:cubicBezTo>
                    <a:pt x="2692" y="749"/>
                    <a:pt x="3014" y="719"/>
                    <a:pt x="3335" y="668"/>
                  </a:cubicBezTo>
                  <a:cubicBezTo>
                    <a:pt x="3707" y="606"/>
                    <a:pt x="4079" y="528"/>
                    <a:pt x="4436" y="420"/>
                  </a:cubicBezTo>
                  <a:lnTo>
                    <a:pt x="4436" y="420"/>
                  </a:lnTo>
                  <a:cubicBezTo>
                    <a:pt x="4095" y="513"/>
                    <a:pt x="3707" y="590"/>
                    <a:pt x="3335" y="652"/>
                  </a:cubicBezTo>
                  <a:cubicBezTo>
                    <a:pt x="3013" y="693"/>
                    <a:pt x="2679" y="733"/>
                    <a:pt x="2343" y="733"/>
                  </a:cubicBezTo>
                  <a:cubicBezTo>
                    <a:pt x="2291" y="733"/>
                    <a:pt x="2239" y="732"/>
                    <a:pt x="2187" y="730"/>
                  </a:cubicBezTo>
                  <a:cubicBezTo>
                    <a:pt x="1799" y="699"/>
                    <a:pt x="1443" y="606"/>
                    <a:pt x="1070" y="466"/>
                  </a:cubicBezTo>
                  <a:cubicBezTo>
                    <a:pt x="698" y="342"/>
                    <a:pt x="342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2609216" y="2622368"/>
              <a:ext cx="411794" cy="68364"/>
            </a:xfrm>
            <a:custGeom>
              <a:avLst/>
              <a:gdLst/>
              <a:ahLst/>
              <a:cxnLst/>
              <a:rect l="l" t="t" r="r" b="b"/>
              <a:pathLst>
                <a:path w="4608" h="765" extrusionOk="0">
                  <a:moveTo>
                    <a:pt x="1" y="0"/>
                  </a:moveTo>
                  <a:cubicBezTo>
                    <a:pt x="342" y="202"/>
                    <a:pt x="699" y="373"/>
                    <a:pt x="1086" y="497"/>
                  </a:cubicBezTo>
                  <a:cubicBezTo>
                    <a:pt x="1474" y="652"/>
                    <a:pt x="1862" y="729"/>
                    <a:pt x="2265" y="760"/>
                  </a:cubicBezTo>
                  <a:cubicBezTo>
                    <a:pt x="2334" y="763"/>
                    <a:pt x="2404" y="764"/>
                    <a:pt x="2474" y="764"/>
                  </a:cubicBezTo>
                  <a:cubicBezTo>
                    <a:pt x="2811" y="764"/>
                    <a:pt x="3154" y="734"/>
                    <a:pt x="3475" y="683"/>
                  </a:cubicBezTo>
                  <a:cubicBezTo>
                    <a:pt x="3863" y="605"/>
                    <a:pt x="4250" y="528"/>
                    <a:pt x="4607" y="419"/>
                  </a:cubicBezTo>
                  <a:lnTo>
                    <a:pt x="4607" y="419"/>
                  </a:lnTo>
                  <a:cubicBezTo>
                    <a:pt x="4219" y="528"/>
                    <a:pt x="3832" y="605"/>
                    <a:pt x="3444" y="667"/>
                  </a:cubicBezTo>
                  <a:cubicBezTo>
                    <a:pt x="3123" y="719"/>
                    <a:pt x="2802" y="749"/>
                    <a:pt x="2471" y="749"/>
                  </a:cubicBezTo>
                  <a:cubicBezTo>
                    <a:pt x="2403" y="749"/>
                    <a:pt x="2334" y="747"/>
                    <a:pt x="2265" y="745"/>
                  </a:cubicBezTo>
                  <a:cubicBezTo>
                    <a:pt x="1877" y="729"/>
                    <a:pt x="1474" y="621"/>
                    <a:pt x="1102" y="497"/>
                  </a:cubicBezTo>
                  <a:cubicBezTo>
                    <a:pt x="714" y="357"/>
                    <a:pt x="342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2611986" y="2604316"/>
              <a:ext cx="413134" cy="65773"/>
            </a:xfrm>
            <a:custGeom>
              <a:avLst/>
              <a:gdLst/>
              <a:ahLst/>
              <a:cxnLst/>
              <a:rect l="l" t="t" r="r" b="b"/>
              <a:pathLst>
                <a:path w="4623" h="736" extrusionOk="0">
                  <a:moveTo>
                    <a:pt x="1" y="1"/>
                  </a:moveTo>
                  <a:cubicBezTo>
                    <a:pt x="284" y="148"/>
                    <a:pt x="576" y="276"/>
                    <a:pt x="863" y="385"/>
                  </a:cubicBezTo>
                  <a:lnTo>
                    <a:pt x="863" y="385"/>
                  </a:lnTo>
                  <a:cubicBezTo>
                    <a:pt x="566" y="267"/>
                    <a:pt x="279" y="134"/>
                    <a:pt x="1" y="1"/>
                  </a:cubicBezTo>
                  <a:close/>
                  <a:moveTo>
                    <a:pt x="863" y="385"/>
                  </a:moveTo>
                  <a:lnTo>
                    <a:pt x="863" y="385"/>
                  </a:lnTo>
                  <a:cubicBezTo>
                    <a:pt x="947" y="418"/>
                    <a:pt x="1032" y="451"/>
                    <a:pt x="1118" y="481"/>
                  </a:cubicBezTo>
                  <a:cubicBezTo>
                    <a:pt x="1474" y="637"/>
                    <a:pt x="1893" y="714"/>
                    <a:pt x="2281" y="730"/>
                  </a:cubicBezTo>
                  <a:cubicBezTo>
                    <a:pt x="1862" y="699"/>
                    <a:pt x="1474" y="621"/>
                    <a:pt x="1086" y="466"/>
                  </a:cubicBezTo>
                  <a:cubicBezTo>
                    <a:pt x="1013" y="440"/>
                    <a:pt x="938" y="413"/>
                    <a:pt x="863" y="385"/>
                  </a:cubicBezTo>
                  <a:close/>
                  <a:moveTo>
                    <a:pt x="4623" y="404"/>
                  </a:moveTo>
                  <a:cubicBezTo>
                    <a:pt x="4235" y="513"/>
                    <a:pt x="3847" y="590"/>
                    <a:pt x="3459" y="652"/>
                  </a:cubicBezTo>
                  <a:cubicBezTo>
                    <a:pt x="3138" y="703"/>
                    <a:pt x="2817" y="734"/>
                    <a:pt x="2487" y="734"/>
                  </a:cubicBezTo>
                  <a:cubicBezTo>
                    <a:pt x="2419" y="734"/>
                    <a:pt x="2350" y="732"/>
                    <a:pt x="2281" y="730"/>
                  </a:cubicBezTo>
                  <a:lnTo>
                    <a:pt x="2281" y="730"/>
                  </a:lnTo>
                  <a:cubicBezTo>
                    <a:pt x="2371" y="733"/>
                    <a:pt x="2462" y="735"/>
                    <a:pt x="2552" y="735"/>
                  </a:cubicBezTo>
                  <a:cubicBezTo>
                    <a:pt x="2864" y="735"/>
                    <a:pt x="3174" y="712"/>
                    <a:pt x="3475" y="652"/>
                  </a:cubicBezTo>
                  <a:cubicBezTo>
                    <a:pt x="3863" y="590"/>
                    <a:pt x="4250" y="513"/>
                    <a:pt x="4623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2609305" y="2580813"/>
              <a:ext cx="425556" cy="73547"/>
            </a:xfrm>
            <a:custGeom>
              <a:avLst/>
              <a:gdLst/>
              <a:ahLst/>
              <a:cxnLst/>
              <a:rect l="l" t="t" r="r" b="b"/>
              <a:pathLst>
                <a:path w="4762" h="823" extrusionOk="0">
                  <a:moveTo>
                    <a:pt x="0" y="0"/>
                  </a:moveTo>
                  <a:cubicBezTo>
                    <a:pt x="372" y="202"/>
                    <a:pt x="729" y="372"/>
                    <a:pt x="1101" y="543"/>
                  </a:cubicBezTo>
                  <a:cubicBezTo>
                    <a:pt x="1489" y="698"/>
                    <a:pt x="1923" y="776"/>
                    <a:pt x="2326" y="822"/>
                  </a:cubicBezTo>
                  <a:cubicBezTo>
                    <a:pt x="2745" y="822"/>
                    <a:pt x="3164" y="791"/>
                    <a:pt x="3567" y="729"/>
                  </a:cubicBezTo>
                  <a:cubicBezTo>
                    <a:pt x="3970" y="667"/>
                    <a:pt x="4374" y="574"/>
                    <a:pt x="4761" y="450"/>
                  </a:cubicBezTo>
                  <a:lnTo>
                    <a:pt x="4761" y="450"/>
                  </a:lnTo>
                  <a:cubicBezTo>
                    <a:pt x="4358" y="543"/>
                    <a:pt x="3970" y="651"/>
                    <a:pt x="3567" y="698"/>
                  </a:cubicBezTo>
                  <a:cubicBezTo>
                    <a:pt x="3252" y="746"/>
                    <a:pt x="2928" y="785"/>
                    <a:pt x="2609" y="785"/>
                  </a:cubicBezTo>
                  <a:cubicBezTo>
                    <a:pt x="2519" y="785"/>
                    <a:pt x="2430" y="782"/>
                    <a:pt x="2342" y="776"/>
                  </a:cubicBezTo>
                  <a:cubicBezTo>
                    <a:pt x="1939" y="744"/>
                    <a:pt x="1535" y="667"/>
                    <a:pt x="1148" y="512"/>
                  </a:cubicBezTo>
                  <a:cubicBezTo>
                    <a:pt x="760" y="357"/>
                    <a:pt x="372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2603675" y="2555791"/>
              <a:ext cx="436727" cy="72207"/>
            </a:xfrm>
            <a:custGeom>
              <a:avLst/>
              <a:gdLst/>
              <a:ahLst/>
              <a:cxnLst/>
              <a:rect l="l" t="t" r="r" b="b"/>
              <a:pathLst>
                <a:path w="4887" h="808" extrusionOk="0">
                  <a:moveTo>
                    <a:pt x="1" y="1"/>
                  </a:moveTo>
                  <a:cubicBezTo>
                    <a:pt x="373" y="202"/>
                    <a:pt x="761" y="389"/>
                    <a:pt x="1164" y="513"/>
                  </a:cubicBezTo>
                  <a:cubicBezTo>
                    <a:pt x="1552" y="668"/>
                    <a:pt x="1970" y="776"/>
                    <a:pt x="2405" y="807"/>
                  </a:cubicBezTo>
                  <a:cubicBezTo>
                    <a:pt x="2808" y="807"/>
                    <a:pt x="3242" y="792"/>
                    <a:pt x="3661" y="714"/>
                  </a:cubicBezTo>
                  <a:cubicBezTo>
                    <a:pt x="4064" y="652"/>
                    <a:pt x="4483" y="559"/>
                    <a:pt x="4886" y="435"/>
                  </a:cubicBezTo>
                  <a:lnTo>
                    <a:pt x="4886" y="435"/>
                  </a:lnTo>
                  <a:cubicBezTo>
                    <a:pt x="4483" y="544"/>
                    <a:pt x="4080" y="637"/>
                    <a:pt x="3661" y="699"/>
                  </a:cubicBezTo>
                  <a:cubicBezTo>
                    <a:pt x="3312" y="739"/>
                    <a:pt x="2951" y="779"/>
                    <a:pt x="2578" y="779"/>
                  </a:cubicBezTo>
                  <a:cubicBezTo>
                    <a:pt x="2521" y="779"/>
                    <a:pt x="2463" y="778"/>
                    <a:pt x="2405" y="776"/>
                  </a:cubicBezTo>
                  <a:cubicBezTo>
                    <a:pt x="1986" y="745"/>
                    <a:pt x="1567" y="652"/>
                    <a:pt x="1164" y="497"/>
                  </a:cubicBezTo>
                  <a:cubicBezTo>
                    <a:pt x="776" y="358"/>
                    <a:pt x="373" y="18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2598760" y="2532556"/>
              <a:ext cx="455493" cy="76050"/>
            </a:xfrm>
            <a:custGeom>
              <a:avLst/>
              <a:gdLst/>
              <a:ahLst/>
              <a:cxnLst/>
              <a:rect l="l" t="t" r="r" b="b"/>
              <a:pathLst>
                <a:path w="5097" h="851" extrusionOk="0">
                  <a:moveTo>
                    <a:pt x="1" y="1"/>
                  </a:moveTo>
                  <a:lnTo>
                    <a:pt x="1" y="1"/>
                  </a:lnTo>
                  <a:cubicBezTo>
                    <a:pt x="387" y="201"/>
                    <a:pt x="803" y="386"/>
                    <a:pt x="1203" y="571"/>
                  </a:cubicBezTo>
                  <a:cubicBezTo>
                    <a:pt x="1622" y="726"/>
                    <a:pt x="2057" y="819"/>
                    <a:pt x="2506" y="850"/>
                  </a:cubicBezTo>
                  <a:cubicBezTo>
                    <a:pt x="2941" y="850"/>
                    <a:pt x="3390" y="835"/>
                    <a:pt x="3825" y="757"/>
                  </a:cubicBezTo>
                  <a:cubicBezTo>
                    <a:pt x="4259" y="680"/>
                    <a:pt x="4693" y="587"/>
                    <a:pt x="5096" y="462"/>
                  </a:cubicBezTo>
                  <a:lnTo>
                    <a:pt x="5096" y="462"/>
                  </a:lnTo>
                  <a:cubicBezTo>
                    <a:pt x="4678" y="587"/>
                    <a:pt x="4243" y="680"/>
                    <a:pt x="3825" y="742"/>
                  </a:cubicBezTo>
                  <a:cubicBezTo>
                    <a:pt x="3452" y="793"/>
                    <a:pt x="3090" y="823"/>
                    <a:pt x="2730" y="823"/>
                  </a:cubicBezTo>
                  <a:cubicBezTo>
                    <a:pt x="2655" y="823"/>
                    <a:pt x="2581" y="822"/>
                    <a:pt x="2506" y="819"/>
                  </a:cubicBezTo>
                  <a:cubicBezTo>
                    <a:pt x="2057" y="773"/>
                    <a:pt x="1607" y="680"/>
                    <a:pt x="1203" y="525"/>
                  </a:cubicBezTo>
                  <a:cubicBezTo>
                    <a:pt x="803" y="386"/>
                    <a:pt x="387" y="2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2596794" y="2508696"/>
              <a:ext cx="465770" cy="78016"/>
            </a:xfrm>
            <a:custGeom>
              <a:avLst/>
              <a:gdLst/>
              <a:ahLst/>
              <a:cxnLst/>
              <a:rect l="l" t="t" r="r" b="b"/>
              <a:pathLst>
                <a:path w="5212" h="873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233"/>
                    <a:pt x="822" y="404"/>
                    <a:pt x="1225" y="559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2"/>
                    <a:pt x="2714" y="873"/>
                    <a:pt x="2791" y="873"/>
                  </a:cubicBezTo>
                  <a:cubicBezTo>
                    <a:pt x="3175" y="873"/>
                    <a:pt x="3549" y="841"/>
                    <a:pt x="3924" y="776"/>
                  </a:cubicBezTo>
                  <a:cubicBezTo>
                    <a:pt x="4343" y="714"/>
                    <a:pt x="4793" y="621"/>
                    <a:pt x="5211" y="481"/>
                  </a:cubicBezTo>
                  <a:lnTo>
                    <a:pt x="5211" y="481"/>
                  </a:lnTo>
                  <a:cubicBezTo>
                    <a:pt x="4793" y="605"/>
                    <a:pt x="4358" y="683"/>
                    <a:pt x="3924" y="761"/>
                  </a:cubicBezTo>
                  <a:cubicBezTo>
                    <a:pt x="3535" y="801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4"/>
                    <a:pt x="1241" y="543"/>
                  </a:cubicBezTo>
                  <a:cubicBezTo>
                    <a:pt x="822" y="388"/>
                    <a:pt x="403" y="2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2602334" y="2486533"/>
              <a:ext cx="467111" cy="78016"/>
            </a:xfrm>
            <a:custGeom>
              <a:avLst/>
              <a:gdLst/>
              <a:ahLst/>
              <a:cxnLst/>
              <a:rect l="l" t="t" r="r" b="b"/>
              <a:pathLst>
                <a:path w="5227" h="873" extrusionOk="0">
                  <a:moveTo>
                    <a:pt x="0" y="0"/>
                  </a:moveTo>
                  <a:lnTo>
                    <a:pt x="0" y="0"/>
                  </a:lnTo>
                  <a:cubicBezTo>
                    <a:pt x="388" y="202"/>
                    <a:pt x="807" y="404"/>
                    <a:pt x="1241" y="559"/>
                  </a:cubicBezTo>
                  <a:cubicBezTo>
                    <a:pt x="1660" y="729"/>
                    <a:pt x="2110" y="822"/>
                    <a:pt x="2575" y="869"/>
                  </a:cubicBezTo>
                  <a:cubicBezTo>
                    <a:pt x="2652" y="872"/>
                    <a:pt x="2730" y="873"/>
                    <a:pt x="2806" y="873"/>
                  </a:cubicBezTo>
                  <a:cubicBezTo>
                    <a:pt x="3190" y="873"/>
                    <a:pt x="3562" y="840"/>
                    <a:pt x="3924" y="776"/>
                  </a:cubicBezTo>
                  <a:cubicBezTo>
                    <a:pt x="4358" y="714"/>
                    <a:pt x="4808" y="621"/>
                    <a:pt x="5227" y="481"/>
                  </a:cubicBezTo>
                  <a:lnTo>
                    <a:pt x="5227" y="481"/>
                  </a:lnTo>
                  <a:cubicBezTo>
                    <a:pt x="4777" y="590"/>
                    <a:pt x="4358" y="667"/>
                    <a:pt x="3909" y="745"/>
                  </a:cubicBezTo>
                  <a:cubicBezTo>
                    <a:pt x="3570" y="793"/>
                    <a:pt x="3202" y="832"/>
                    <a:pt x="2851" y="832"/>
                  </a:cubicBezTo>
                  <a:cubicBezTo>
                    <a:pt x="2752" y="832"/>
                    <a:pt x="2655" y="829"/>
                    <a:pt x="2559" y="822"/>
                  </a:cubicBezTo>
                  <a:cubicBezTo>
                    <a:pt x="2110" y="807"/>
                    <a:pt x="1660" y="714"/>
                    <a:pt x="1241" y="543"/>
                  </a:cubicBezTo>
                  <a:cubicBezTo>
                    <a:pt x="807" y="388"/>
                    <a:pt x="404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2605105" y="2461600"/>
              <a:ext cx="467111" cy="76675"/>
            </a:xfrm>
            <a:custGeom>
              <a:avLst/>
              <a:gdLst/>
              <a:ahLst/>
              <a:cxnLst/>
              <a:rect l="l" t="t" r="r" b="b"/>
              <a:pathLst>
                <a:path w="5227" h="858" extrusionOk="0">
                  <a:moveTo>
                    <a:pt x="1" y="1"/>
                  </a:moveTo>
                  <a:lnTo>
                    <a:pt x="1" y="1"/>
                  </a:lnTo>
                  <a:cubicBezTo>
                    <a:pt x="419" y="218"/>
                    <a:pt x="822" y="404"/>
                    <a:pt x="1226" y="543"/>
                  </a:cubicBezTo>
                  <a:cubicBezTo>
                    <a:pt x="1644" y="714"/>
                    <a:pt x="2094" y="822"/>
                    <a:pt x="2559" y="853"/>
                  </a:cubicBezTo>
                  <a:cubicBezTo>
                    <a:pt x="2637" y="856"/>
                    <a:pt x="2714" y="857"/>
                    <a:pt x="2791" y="857"/>
                  </a:cubicBezTo>
                  <a:cubicBezTo>
                    <a:pt x="3175" y="857"/>
                    <a:pt x="3549" y="825"/>
                    <a:pt x="3924" y="760"/>
                  </a:cubicBezTo>
                  <a:cubicBezTo>
                    <a:pt x="4343" y="698"/>
                    <a:pt x="4793" y="605"/>
                    <a:pt x="5227" y="465"/>
                  </a:cubicBezTo>
                  <a:lnTo>
                    <a:pt x="5227" y="465"/>
                  </a:lnTo>
                  <a:cubicBezTo>
                    <a:pt x="4793" y="590"/>
                    <a:pt x="4358" y="667"/>
                    <a:pt x="3924" y="745"/>
                  </a:cubicBezTo>
                  <a:cubicBezTo>
                    <a:pt x="3549" y="809"/>
                    <a:pt x="3164" y="842"/>
                    <a:pt x="2785" y="842"/>
                  </a:cubicBezTo>
                  <a:cubicBezTo>
                    <a:pt x="2710" y="842"/>
                    <a:pt x="2634" y="840"/>
                    <a:pt x="2559" y="838"/>
                  </a:cubicBezTo>
                  <a:cubicBezTo>
                    <a:pt x="2125" y="822"/>
                    <a:pt x="1675" y="714"/>
                    <a:pt x="1241" y="543"/>
                  </a:cubicBezTo>
                  <a:cubicBezTo>
                    <a:pt x="822" y="388"/>
                    <a:pt x="419" y="21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2610645" y="2439438"/>
              <a:ext cx="465770" cy="78016"/>
            </a:xfrm>
            <a:custGeom>
              <a:avLst/>
              <a:gdLst/>
              <a:ahLst/>
              <a:cxnLst/>
              <a:rect l="l" t="t" r="r" b="b"/>
              <a:pathLst>
                <a:path w="5212" h="873" extrusionOk="0">
                  <a:moveTo>
                    <a:pt x="0" y="0"/>
                  </a:moveTo>
                  <a:cubicBezTo>
                    <a:pt x="388" y="217"/>
                    <a:pt x="822" y="403"/>
                    <a:pt x="1226" y="558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1"/>
                    <a:pt x="2714" y="872"/>
                    <a:pt x="2791" y="872"/>
                  </a:cubicBezTo>
                  <a:cubicBezTo>
                    <a:pt x="3174" y="872"/>
                    <a:pt x="3547" y="840"/>
                    <a:pt x="3909" y="776"/>
                  </a:cubicBezTo>
                  <a:cubicBezTo>
                    <a:pt x="4343" y="713"/>
                    <a:pt x="4793" y="620"/>
                    <a:pt x="5212" y="481"/>
                  </a:cubicBezTo>
                  <a:lnTo>
                    <a:pt x="5212" y="481"/>
                  </a:lnTo>
                  <a:cubicBezTo>
                    <a:pt x="4793" y="605"/>
                    <a:pt x="4359" y="682"/>
                    <a:pt x="3909" y="760"/>
                  </a:cubicBezTo>
                  <a:cubicBezTo>
                    <a:pt x="3533" y="800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3"/>
                    <a:pt x="1241" y="543"/>
                  </a:cubicBezTo>
                  <a:cubicBezTo>
                    <a:pt x="822" y="388"/>
                    <a:pt x="404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2614846" y="2414505"/>
              <a:ext cx="467111" cy="79267"/>
            </a:xfrm>
            <a:custGeom>
              <a:avLst/>
              <a:gdLst/>
              <a:ahLst/>
              <a:cxnLst/>
              <a:rect l="l" t="t" r="r" b="b"/>
              <a:pathLst>
                <a:path w="5227" h="887" extrusionOk="0">
                  <a:moveTo>
                    <a:pt x="0" y="0"/>
                  </a:moveTo>
                  <a:cubicBezTo>
                    <a:pt x="403" y="217"/>
                    <a:pt x="806" y="419"/>
                    <a:pt x="1225" y="574"/>
                  </a:cubicBezTo>
                  <a:cubicBezTo>
                    <a:pt x="1659" y="744"/>
                    <a:pt x="2109" y="837"/>
                    <a:pt x="2574" y="884"/>
                  </a:cubicBezTo>
                  <a:cubicBezTo>
                    <a:pt x="2635" y="886"/>
                    <a:pt x="2694" y="887"/>
                    <a:pt x="2753" y="887"/>
                  </a:cubicBezTo>
                  <a:cubicBezTo>
                    <a:pt x="3152" y="887"/>
                    <a:pt x="3532" y="843"/>
                    <a:pt x="3924" y="775"/>
                  </a:cubicBezTo>
                  <a:cubicBezTo>
                    <a:pt x="4358" y="729"/>
                    <a:pt x="4792" y="620"/>
                    <a:pt x="5227" y="496"/>
                  </a:cubicBezTo>
                  <a:lnTo>
                    <a:pt x="5227" y="496"/>
                  </a:lnTo>
                  <a:cubicBezTo>
                    <a:pt x="4777" y="605"/>
                    <a:pt x="4358" y="682"/>
                    <a:pt x="3908" y="760"/>
                  </a:cubicBezTo>
                  <a:cubicBezTo>
                    <a:pt x="3536" y="811"/>
                    <a:pt x="3152" y="841"/>
                    <a:pt x="2785" y="841"/>
                  </a:cubicBezTo>
                  <a:cubicBezTo>
                    <a:pt x="2709" y="841"/>
                    <a:pt x="2633" y="840"/>
                    <a:pt x="2559" y="837"/>
                  </a:cubicBezTo>
                  <a:cubicBezTo>
                    <a:pt x="2109" y="822"/>
                    <a:pt x="1659" y="729"/>
                    <a:pt x="1241" y="543"/>
                  </a:cubicBezTo>
                  <a:cubicBezTo>
                    <a:pt x="806" y="388"/>
                    <a:pt x="403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2555150" y="1987161"/>
              <a:ext cx="229042" cy="274082"/>
            </a:xfrm>
            <a:custGeom>
              <a:avLst/>
              <a:gdLst/>
              <a:ahLst/>
              <a:cxnLst/>
              <a:rect l="l" t="t" r="r" b="b"/>
              <a:pathLst>
                <a:path w="2563" h="3067" extrusionOk="0">
                  <a:moveTo>
                    <a:pt x="1807" y="1"/>
                  </a:moveTo>
                  <a:cubicBezTo>
                    <a:pt x="1423" y="1"/>
                    <a:pt x="1000" y="295"/>
                    <a:pt x="761" y="610"/>
                  </a:cubicBezTo>
                  <a:cubicBezTo>
                    <a:pt x="296" y="1215"/>
                    <a:pt x="1" y="2921"/>
                    <a:pt x="451" y="3060"/>
                  </a:cubicBezTo>
                  <a:cubicBezTo>
                    <a:pt x="463" y="3064"/>
                    <a:pt x="475" y="3066"/>
                    <a:pt x="489" y="3066"/>
                  </a:cubicBezTo>
                  <a:cubicBezTo>
                    <a:pt x="1000" y="3066"/>
                    <a:pt x="2562" y="278"/>
                    <a:pt x="2064" y="51"/>
                  </a:cubicBezTo>
                  <a:cubicBezTo>
                    <a:pt x="1982" y="16"/>
                    <a:pt x="1895" y="1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2555150" y="1941853"/>
              <a:ext cx="618316" cy="709469"/>
            </a:xfrm>
            <a:custGeom>
              <a:avLst/>
              <a:gdLst/>
              <a:ahLst/>
              <a:cxnLst/>
              <a:rect l="l" t="t" r="r" b="b"/>
              <a:pathLst>
                <a:path w="6919" h="7939" extrusionOk="0">
                  <a:moveTo>
                    <a:pt x="3739" y="0"/>
                  </a:moveTo>
                  <a:cubicBezTo>
                    <a:pt x="2731" y="0"/>
                    <a:pt x="1381" y="605"/>
                    <a:pt x="932" y="1691"/>
                  </a:cubicBezTo>
                  <a:cubicBezTo>
                    <a:pt x="590" y="2575"/>
                    <a:pt x="1" y="5553"/>
                    <a:pt x="234" y="6762"/>
                  </a:cubicBezTo>
                  <a:cubicBezTo>
                    <a:pt x="296" y="6964"/>
                    <a:pt x="404" y="7119"/>
                    <a:pt x="575" y="7212"/>
                  </a:cubicBezTo>
                  <a:cubicBezTo>
                    <a:pt x="994" y="7212"/>
                    <a:pt x="1397" y="5801"/>
                    <a:pt x="2110" y="5708"/>
                  </a:cubicBezTo>
                  <a:cubicBezTo>
                    <a:pt x="2133" y="5704"/>
                    <a:pt x="2155" y="5702"/>
                    <a:pt x="2177" y="5702"/>
                  </a:cubicBezTo>
                  <a:cubicBezTo>
                    <a:pt x="2945" y="5702"/>
                    <a:pt x="3241" y="7939"/>
                    <a:pt x="4541" y="7939"/>
                  </a:cubicBezTo>
                  <a:cubicBezTo>
                    <a:pt x="4597" y="7939"/>
                    <a:pt x="4656" y="7934"/>
                    <a:pt x="4716" y="7926"/>
                  </a:cubicBezTo>
                  <a:cubicBezTo>
                    <a:pt x="5026" y="7894"/>
                    <a:pt x="5677" y="7445"/>
                    <a:pt x="5895" y="6979"/>
                  </a:cubicBezTo>
                  <a:cubicBezTo>
                    <a:pt x="6065" y="6592"/>
                    <a:pt x="6918" y="2854"/>
                    <a:pt x="6546" y="1691"/>
                  </a:cubicBezTo>
                  <a:cubicBezTo>
                    <a:pt x="6267" y="776"/>
                    <a:pt x="4824" y="0"/>
                    <a:pt x="3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3025031" y="2277061"/>
              <a:ext cx="22252" cy="21269"/>
            </a:xfrm>
            <a:custGeom>
              <a:avLst/>
              <a:gdLst/>
              <a:ahLst/>
              <a:cxnLst/>
              <a:rect l="l" t="t" r="r" b="b"/>
              <a:pathLst>
                <a:path w="249" h="238" extrusionOk="0">
                  <a:moveTo>
                    <a:pt x="115" y="0"/>
                  </a:moveTo>
                  <a:cubicBezTo>
                    <a:pt x="86" y="0"/>
                    <a:pt x="57" y="16"/>
                    <a:pt x="32" y="49"/>
                  </a:cubicBezTo>
                  <a:cubicBezTo>
                    <a:pt x="1" y="111"/>
                    <a:pt x="1" y="173"/>
                    <a:pt x="63" y="204"/>
                  </a:cubicBezTo>
                  <a:cubicBezTo>
                    <a:pt x="84" y="226"/>
                    <a:pt x="109" y="237"/>
                    <a:pt x="134" y="237"/>
                  </a:cubicBezTo>
                  <a:cubicBezTo>
                    <a:pt x="163" y="237"/>
                    <a:pt x="193" y="222"/>
                    <a:pt x="218" y="189"/>
                  </a:cubicBezTo>
                  <a:lnTo>
                    <a:pt x="218" y="189"/>
                  </a:lnTo>
                  <a:cubicBezTo>
                    <a:pt x="185" y="210"/>
                    <a:pt x="144" y="232"/>
                    <a:pt x="118" y="232"/>
                  </a:cubicBezTo>
                  <a:cubicBezTo>
                    <a:pt x="107" y="232"/>
                    <a:pt x="98" y="229"/>
                    <a:pt x="94" y="220"/>
                  </a:cubicBezTo>
                  <a:cubicBezTo>
                    <a:pt x="47" y="189"/>
                    <a:pt x="47" y="142"/>
                    <a:pt x="78" y="111"/>
                  </a:cubicBezTo>
                  <a:cubicBezTo>
                    <a:pt x="90" y="76"/>
                    <a:pt x="110" y="59"/>
                    <a:pt x="139" y="59"/>
                  </a:cubicBezTo>
                  <a:cubicBezTo>
                    <a:pt x="149" y="59"/>
                    <a:pt x="160" y="61"/>
                    <a:pt x="171" y="64"/>
                  </a:cubicBezTo>
                  <a:lnTo>
                    <a:pt x="187" y="64"/>
                  </a:lnTo>
                  <a:cubicBezTo>
                    <a:pt x="233" y="95"/>
                    <a:pt x="233" y="142"/>
                    <a:pt x="218" y="189"/>
                  </a:cubicBezTo>
                  <a:cubicBezTo>
                    <a:pt x="249" y="142"/>
                    <a:pt x="233" y="64"/>
                    <a:pt x="187" y="33"/>
                  </a:cubicBezTo>
                  <a:cubicBezTo>
                    <a:pt x="165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3007069" y="2360171"/>
              <a:ext cx="23592" cy="21269"/>
            </a:xfrm>
            <a:custGeom>
              <a:avLst/>
              <a:gdLst/>
              <a:ahLst/>
              <a:cxnLst/>
              <a:rect l="l" t="t" r="r" b="b"/>
              <a:pathLst>
                <a:path w="264" h="238" extrusionOk="0">
                  <a:moveTo>
                    <a:pt x="118" y="1"/>
                  </a:moveTo>
                  <a:cubicBezTo>
                    <a:pt x="89" y="1"/>
                    <a:pt x="63" y="16"/>
                    <a:pt x="47" y="50"/>
                  </a:cubicBezTo>
                  <a:cubicBezTo>
                    <a:pt x="0" y="112"/>
                    <a:pt x="0" y="174"/>
                    <a:pt x="62" y="205"/>
                  </a:cubicBezTo>
                  <a:cubicBezTo>
                    <a:pt x="91" y="226"/>
                    <a:pt x="116" y="238"/>
                    <a:pt x="140" y="238"/>
                  </a:cubicBezTo>
                  <a:cubicBezTo>
                    <a:pt x="167" y="238"/>
                    <a:pt x="192" y="222"/>
                    <a:pt x="217" y="189"/>
                  </a:cubicBezTo>
                  <a:lnTo>
                    <a:pt x="217" y="189"/>
                  </a:lnTo>
                  <a:cubicBezTo>
                    <a:pt x="199" y="207"/>
                    <a:pt x="170" y="215"/>
                    <a:pt x="146" y="215"/>
                  </a:cubicBezTo>
                  <a:cubicBezTo>
                    <a:pt x="129" y="215"/>
                    <a:pt x="115" y="211"/>
                    <a:pt x="109" y="205"/>
                  </a:cubicBezTo>
                  <a:cubicBezTo>
                    <a:pt x="62" y="174"/>
                    <a:pt x="62" y="127"/>
                    <a:pt x="78" y="96"/>
                  </a:cubicBezTo>
                  <a:cubicBezTo>
                    <a:pt x="97" y="67"/>
                    <a:pt x="123" y="56"/>
                    <a:pt x="151" y="56"/>
                  </a:cubicBezTo>
                  <a:cubicBezTo>
                    <a:pt x="168" y="56"/>
                    <a:pt x="185" y="59"/>
                    <a:pt x="202" y="65"/>
                  </a:cubicBezTo>
                  <a:cubicBezTo>
                    <a:pt x="233" y="96"/>
                    <a:pt x="233" y="143"/>
                    <a:pt x="217" y="189"/>
                  </a:cubicBezTo>
                  <a:cubicBezTo>
                    <a:pt x="264" y="127"/>
                    <a:pt x="233" y="65"/>
                    <a:pt x="202" y="34"/>
                  </a:cubicBezTo>
                  <a:cubicBezTo>
                    <a:pt x="173" y="12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2991787" y="2441404"/>
              <a:ext cx="20822" cy="19660"/>
            </a:xfrm>
            <a:custGeom>
              <a:avLst/>
              <a:gdLst/>
              <a:ahLst/>
              <a:cxnLst/>
              <a:rect l="l" t="t" r="r" b="b"/>
              <a:pathLst>
                <a:path w="233" h="220" extrusionOk="0">
                  <a:moveTo>
                    <a:pt x="210" y="61"/>
                  </a:moveTo>
                  <a:cubicBezTo>
                    <a:pt x="232" y="103"/>
                    <a:pt x="229" y="141"/>
                    <a:pt x="218" y="164"/>
                  </a:cubicBezTo>
                  <a:lnTo>
                    <a:pt x="218" y="164"/>
                  </a:lnTo>
                  <a:cubicBezTo>
                    <a:pt x="232" y="135"/>
                    <a:pt x="233" y="82"/>
                    <a:pt x="210" y="61"/>
                  </a:cubicBezTo>
                  <a:close/>
                  <a:moveTo>
                    <a:pt x="216" y="166"/>
                  </a:moveTo>
                  <a:lnTo>
                    <a:pt x="216" y="166"/>
                  </a:lnTo>
                  <a:cubicBezTo>
                    <a:pt x="201" y="186"/>
                    <a:pt x="185" y="200"/>
                    <a:pt x="169" y="208"/>
                  </a:cubicBezTo>
                  <a:lnTo>
                    <a:pt x="169" y="208"/>
                  </a:lnTo>
                  <a:cubicBezTo>
                    <a:pt x="184" y="201"/>
                    <a:pt x="200" y="187"/>
                    <a:pt x="216" y="166"/>
                  </a:cubicBezTo>
                  <a:close/>
                  <a:moveTo>
                    <a:pt x="121" y="0"/>
                  </a:moveTo>
                  <a:cubicBezTo>
                    <a:pt x="85" y="0"/>
                    <a:pt x="47" y="14"/>
                    <a:pt x="16" y="56"/>
                  </a:cubicBezTo>
                  <a:cubicBezTo>
                    <a:pt x="0" y="118"/>
                    <a:pt x="0" y="180"/>
                    <a:pt x="62" y="211"/>
                  </a:cubicBezTo>
                  <a:cubicBezTo>
                    <a:pt x="83" y="216"/>
                    <a:pt x="102" y="219"/>
                    <a:pt x="120" y="219"/>
                  </a:cubicBezTo>
                  <a:cubicBezTo>
                    <a:pt x="137" y="219"/>
                    <a:pt x="153" y="216"/>
                    <a:pt x="169" y="208"/>
                  </a:cubicBezTo>
                  <a:lnTo>
                    <a:pt x="169" y="208"/>
                  </a:lnTo>
                  <a:cubicBezTo>
                    <a:pt x="158" y="213"/>
                    <a:pt x="148" y="216"/>
                    <a:pt x="139" y="216"/>
                  </a:cubicBezTo>
                  <a:cubicBezTo>
                    <a:pt x="122" y="216"/>
                    <a:pt x="106" y="208"/>
                    <a:pt x="94" y="195"/>
                  </a:cubicBezTo>
                  <a:cubicBezTo>
                    <a:pt x="62" y="164"/>
                    <a:pt x="62" y="118"/>
                    <a:pt x="78" y="71"/>
                  </a:cubicBezTo>
                  <a:cubicBezTo>
                    <a:pt x="87" y="46"/>
                    <a:pt x="109" y="34"/>
                    <a:pt x="136" y="34"/>
                  </a:cubicBezTo>
                  <a:cubicBezTo>
                    <a:pt x="157" y="34"/>
                    <a:pt x="181" y="42"/>
                    <a:pt x="202" y="56"/>
                  </a:cubicBezTo>
                  <a:cubicBezTo>
                    <a:pt x="205" y="57"/>
                    <a:pt x="208" y="59"/>
                    <a:pt x="210" y="61"/>
                  </a:cubicBezTo>
                  <a:lnTo>
                    <a:pt x="210" y="61"/>
                  </a:lnTo>
                  <a:cubicBezTo>
                    <a:pt x="201" y="44"/>
                    <a:pt x="189" y="27"/>
                    <a:pt x="171" y="9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2977936" y="2516202"/>
              <a:ext cx="20822" cy="19482"/>
            </a:xfrm>
            <a:custGeom>
              <a:avLst/>
              <a:gdLst/>
              <a:ahLst/>
              <a:cxnLst/>
              <a:rect l="l" t="t" r="r" b="b"/>
              <a:pathLst>
                <a:path w="233" h="218" extrusionOk="0">
                  <a:moveTo>
                    <a:pt x="114" y="1"/>
                  </a:moveTo>
                  <a:cubicBezTo>
                    <a:pt x="78" y="1"/>
                    <a:pt x="47" y="15"/>
                    <a:pt x="16" y="56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0" y="215"/>
                    <a:pt x="80" y="217"/>
                    <a:pt x="91" y="217"/>
                  </a:cubicBezTo>
                  <a:cubicBezTo>
                    <a:pt x="100" y="217"/>
                    <a:pt x="109" y="216"/>
                    <a:pt x="119" y="213"/>
                  </a:cubicBezTo>
                  <a:lnTo>
                    <a:pt x="119" y="213"/>
                  </a:lnTo>
                  <a:cubicBezTo>
                    <a:pt x="121" y="213"/>
                    <a:pt x="122" y="213"/>
                    <a:pt x="123" y="213"/>
                  </a:cubicBezTo>
                  <a:cubicBezTo>
                    <a:pt x="148" y="213"/>
                    <a:pt x="177" y="198"/>
                    <a:pt x="202" y="165"/>
                  </a:cubicBezTo>
                  <a:lnTo>
                    <a:pt x="202" y="165"/>
                  </a:lnTo>
                  <a:cubicBezTo>
                    <a:pt x="177" y="190"/>
                    <a:pt x="146" y="206"/>
                    <a:pt x="119" y="213"/>
                  </a:cubicBezTo>
                  <a:lnTo>
                    <a:pt x="119" y="213"/>
                  </a:lnTo>
                  <a:cubicBezTo>
                    <a:pt x="100" y="212"/>
                    <a:pt x="85" y="200"/>
                    <a:pt x="78" y="180"/>
                  </a:cubicBezTo>
                  <a:cubicBezTo>
                    <a:pt x="47" y="149"/>
                    <a:pt x="47" y="103"/>
                    <a:pt x="62" y="72"/>
                  </a:cubicBezTo>
                  <a:cubicBezTo>
                    <a:pt x="71" y="46"/>
                    <a:pt x="94" y="35"/>
                    <a:pt x="117" y="35"/>
                  </a:cubicBezTo>
                  <a:cubicBezTo>
                    <a:pt x="137" y="35"/>
                    <a:pt x="157" y="42"/>
                    <a:pt x="171" y="56"/>
                  </a:cubicBezTo>
                  <a:cubicBezTo>
                    <a:pt x="217" y="72"/>
                    <a:pt x="217" y="134"/>
                    <a:pt x="202" y="165"/>
                  </a:cubicBezTo>
                  <a:cubicBezTo>
                    <a:pt x="233" y="134"/>
                    <a:pt x="217" y="72"/>
                    <a:pt x="171" y="10"/>
                  </a:cubicBezTo>
                  <a:cubicBezTo>
                    <a:pt x="150" y="4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2955773" y="2592431"/>
              <a:ext cx="22252" cy="19660"/>
            </a:xfrm>
            <a:custGeom>
              <a:avLst/>
              <a:gdLst/>
              <a:ahLst/>
              <a:cxnLst/>
              <a:rect l="l" t="t" r="r" b="b"/>
              <a:pathLst>
                <a:path w="249" h="220" extrusionOk="0">
                  <a:moveTo>
                    <a:pt x="217" y="165"/>
                  </a:moveTo>
                  <a:cubicBezTo>
                    <a:pt x="194" y="195"/>
                    <a:pt x="167" y="211"/>
                    <a:pt x="141" y="217"/>
                  </a:cubicBezTo>
                  <a:lnTo>
                    <a:pt x="141" y="217"/>
                  </a:lnTo>
                  <a:cubicBezTo>
                    <a:pt x="173" y="215"/>
                    <a:pt x="195" y="198"/>
                    <a:pt x="217" y="165"/>
                  </a:cubicBezTo>
                  <a:close/>
                  <a:moveTo>
                    <a:pt x="108" y="0"/>
                  </a:moveTo>
                  <a:cubicBezTo>
                    <a:pt x="75" y="0"/>
                    <a:pt x="45" y="11"/>
                    <a:pt x="16" y="41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8" y="216"/>
                    <a:pt x="95" y="220"/>
                    <a:pt x="113" y="220"/>
                  </a:cubicBezTo>
                  <a:cubicBezTo>
                    <a:pt x="122" y="220"/>
                    <a:pt x="131" y="219"/>
                    <a:pt x="141" y="217"/>
                  </a:cubicBezTo>
                  <a:lnTo>
                    <a:pt x="141" y="217"/>
                  </a:lnTo>
                  <a:cubicBezTo>
                    <a:pt x="139" y="217"/>
                    <a:pt x="137" y="217"/>
                    <a:pt x="134" y="217"/>
                  </a:cubicBezTo>
                  <a:cubicBezTo>
                    <a:pt x="122" y="217"/>
                    <a:pt x="109" y="215"/>
                    <a:pt x="93" y="211"/>
                  </a:cubicBezTo>
                  <a:cubicBezTo>
                    <a:pt x="47" y="180"/>
                    <a:pt x="31" y="118"/>
                    <a:pt x="47" y="87"/>
                  </a:cubicBezTo>
                  <a:cubicBezTo>
                    <a:pt x="70" y="52"/>
                    <a:pt x="102" y="35"/>
                    <a:pt x="136" y="35"/>
                  </a:cubicBezTo>
                  <a:cubicBezTo>
                    <a:pt x="148" y="35"/>
                    <a:pt x="159" y="37"/>
                    <a:pt x="171" y="41"/>
                  </a:cubicBezTo>
                  <a:lnTo>
                    <a:pt x="186" y="41"/>
                  </a:lnTo>
                  <a:cubicBezTo>
                    <a:pt x="233" y="72"/>
                    <a:pt x="233" y="134"/>
                    <a:pt x="217" y="165"/>
                  </a:cubicBezTo>
                  <a:cubicBezTo>
                    <a:pt x="248" y="134"/>
                    <a:pt x="233" y="56"/>
                    <a:pt x="171" y="10"/>
                  </a:cubicBezTo>
                  <a:cubicBezTo>
                    <a:pt x="148" y="4"/>
                    <a:pt x="12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2983476" y="2273040"/>
              <a:ext cx="84629" cy="363269"/>
            </a:xfrm>
            <a:custGeom>
              <a:avLst/>
              <a:gdLst/>
              <a:ahLst/>
              <a:cxnLst/>
              <a:rect l="l" t="t" r="r" b="b"/>
              <a:pathLst>
                <a:path w="947" h="4065" extrusionOk="0">
                  <a:moveTo>
                    <a:pt x="946" y="1"/>
                  </a:moveTo>
                  <a:cubicBezTo>
                    <a:pt x="931" y="172"/>
                    <a:pt x="915" y="342"/>
                    <a:pt x="869" y="544"/>
                  </a:cubicBezTo>
                  <a:cubicBezTo>
                    <a:pt x="853" y="699"/>
                    <a:pt x="807" y="869"/>
                    <a:pt x="776" y="1040"/>
                  </a:cubicBezTo>
                  <a:cubicBezTo>
                    <a:pt x="698" y="1381"/>
                    <a:pt x="621" y="1722"/>
                    <a:pt x="543" y="2048"/>
                  </a:cubicBezTo>
                  <a:cubicBezTo>
                    <a:pt x="450" y="2389"/>
                    <a:pt x="373" y="2731"/>
                    <a:pt x="264" y="3056"/>
                  </a:cubicBezTo>
                  <a:lnTo>
                    <a:pt x="0" y="4064"/>
                  </a:lnTo>
                  <a:lnTo>
                    <a:pt x="155" y="3568"/>
                  </a:lnTo>
                  <a:lnTo>
                    <a:pt x="311" y="3056"/>
                  </a:lnTo>
                  <a:cubicBezTo>
                    <a:pt x="404" y="2731"/>
                    <a:pt x="481" y="2405"/>
                    <a:pt x="574" y="2048"/>
                  </a:cubicBezTo>
                  <a:cubicBezTo>
                    <a:pt x="683" y="1707"/>
                    <a:pt x="760" y="1381"/>
                    <a:pt x="807" y="1025"/>
                  </a:cubicBezTo>
                  <a:cubicBezTo>
                    <a:pt x="869" y="699"/>
                    <a:pt x="931" y="342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3019490" y="2026303"/>
              <a:ext cx="160678" cy="302322"/>
            </a:xfrm>
            <a:custGeom>
              <a:avLst/>
              <a:gdLst/>
              <a:ahLst/>
              <a:cxnLst/>
              <a:rect l="l" t="t" r="r" b="b"/>
              <a:pathLst>
                <a:path w="1798" h="3383" extrusionOk="0">
                  <a:moveTo>
                    <a:pt x="610" y="1"/>
                  </a:moveTo>
                  <a:cubicBezTo>
                    <a:pt x="603" y="1"/>
                    <a:pt x="597" y="1"/>
                    <a:pt x="590" y="1"/>
                  </a:cubicBezTo>
                  <a:cubicBezTo>
                    <a:pt x="1" y="48"/>
                    <a:pt x="512" y="3336"/>
                    <a:pt x="993" y="3382"/>
                  </a:cubicBezTo>
                  <a:cubicBezTo>
                    <a:pt x="998" y="3383"/>
                    <a:pt x="1002" y="3383"/>
                    <a:pt x="1006" y="3383"/>
                  </a:cubicBezTo>
                  <a:cubicBezTo>
                    <a:pt x="1480" y="3383"/>
                    <a:pt x="1798" y="1731"/>
                    <a:pt x="1598" y="994"/>
                  </a:cubicBezTo>
                  <a:cubicBezTo>
                    <a:pt x="1461" y="535"/>
                    <a:pt x="106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2702066" y="2092523"/>
              <a:ext cx="177568" cy="197050"/>
            </a:xfrm>
            <a:custGeom>
              <a:avLst/>
              <a:gdLst/>
              <a:ahLst/>
              <a:cxnLst/>
              <a:rect l="l" t="t" r="r" b="b"/>
              <a:pathLst>
                <a:path w="1987" h="2205" extrusionOk="0">
                  <a:moveTo>
                    <a:pt x="1119" y="1"/>
                  </a:moveTo>
                  <a:cubicBezTo>
                    <a:pt x="705" y="1"/>
                    <a:pt x="293" y="341"/>
                    <a:pt x="156" y="873"/>
                  </a:cubicBezTo>
                  <a:cubicBezTo>
                    <a:pt x="1" y="1478"/>
                    <a:pt x="234" y="2052"/>
                    <a:pt x="699" y="2176"/>
                  </a:cubicBezTo>
                  <a:cubicBezTo>
                    <a:pt x="763" y="2195"/>
                    <a:pt x="828" y="2204"/>
                    <a:pt x="893" y="2204"/>
                  </a:cubicBezTo>
                  <a:cubicBezTo>
                    <a:pt x="1299" y="2204"/>
                    <a:pt x="1697" y="1844"/>
                    <a:pt x="1831" y="1323"/>
                  </a:cubicBezTo>
                  <a:cubicBezTo>
                    <a:pt x="1986" y="718"/>
                    <a:pt x="1754" y="144"/>
                    <a:pt x="1288" y="20"/>
                  </a:cubicBezTo>
                  <a:cubicBezTo>
                    <a:pt x="1232" y="7"/>
                    <a:pt x="1176" y="1"/>
                    <a:pt x="1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2709036" y="2105302"/>
              <a:ext cx="151206" cy="165951"/>
            </a:xfrm>
            <a:custGeom>
              <a:avLst/>
              <a:gdLst/>
              <a:ahLst/>
              <a:cxnLst/>
              <a:rect l="l" t="t" r="r" b="b"/>
              <a:pathLst>
                <a:path w="1692" h="1857" extrusionOk="0">
                  <a:moveTo>
                    <a:pt x="951" y="1"/>
                  </a:moveTo>
                  <a:cubicBezTo>
                    <a:pt x="606" y="1"/>
                    <a:pt x="264" y="305"/>
                    <a:pt x="140" y="730"/>
                  </a:cubicBezTo>
                  <a:cubicBezTo>
                    <a:pt x="0" y="1242"/>
                    <a:pt x="218" y="1723"/>
                    <a:pt x="605" y="1831"/>
                  </a:cubicBezTo>
                  <a:cubicBezTo>
                    <a:pt x="660" y="1849"/>
                    <a:pt x="715" y="1857"/>
                    <a:pt x="770" y="1857"/>
                  </a:cubicBezTo>
                  <a:cubicBezTo>
                    <a:pt x="1109" y="1857"/>
                    <a:pt x="1445" y="1545"/>
                    <a:pt x="1551" y="1118"/>
                  </a:cubicBezTo>
                  <a:cubicBezTo>
                    <a:pt x="1691" y="622"/>
                    <a:pt x="1474" y="125"/>
                    <a:pt x="1086" y="17"/>
                  </a:cubicBezTo>
                  <a:cubicBezTo>
                    <a:pt x="1041" y="6"/>
                    <a:pt x="996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3275878" y="2439170"/>
              <a:ext cx="318944" cy="443697"/>
            </a:xfrm>
            <a:custGeom>
              <a:avLst/>
              <a:gdLst/>
              <a:ahLst/>
              <a:cxnLst/>
              <a:rect l="l" t="t" r="r" b="b"/>
              <a:pathLst>
                <a:path w="3569" h="4965" extrusionOk="0">
                  <a:moveTo>
                    <a:pt x="2396" y="0"/>
                  </a:moveTo>
                  <a:cubicBezTo>
                    <a:pt x="1616" y="0"/>
                    <a:pt x="516" y="597"/>
                    <a:pt x="389" y="934"/>
                  </a:cubicBezTo>
                  <a:cubicBezTo>
                    <a:pt x="234" y="1383"/>
                    <a:pt x="1" y="3942"/>
                    <a:pt x="311" y="4423"/>
                  </a:cubicBezTo>
                  <a:cubicBezTo>
                    <a:pt x="520" y="4746"/>
                    <a:pt x="1464" y="4964"/>
                    <a:pt x="2216" y="4964"/>
                  </a:cubicBezTo>
                  <a:cubicBezTo>
                    <a:pt x="2583" y="4964"/>
                    <a:pt x="2904" y="4913"/>
                    <a:pt x="3072" y="4796"/>
                  </a:cubicBezTo>
                  <a:cubicBezTo>
                    <a:pt x="3568" y="4423"/>
                    <a:pt x="3553" y="856"/>
                    <a:pt x="3025" y="236"/>
                  </a:cubicBezTo>
                  <a:cubicBezTo>
                    <a:pt x="2885" y="68"/>
                    <a:pt x="2659" y="0"/>
                    <a:pt x="2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3497682" y="2565174"/>
              <a:ext cx="18945" cy="16622"/>
            </a:xfrm>
            <a:custGeom>
              <a:avLst/>
              <a:gdLst/>
              <a:ahLst/>
              <a:cxnLst/>
              <a:rect l="l" t="t" r="r" b="b"/>
              <a:pathLst>
                <a:path w="212" h="186" extrusionOk="0">
                  <a:moveTo>
                    <a:pt x="197" y="59"/>
                  </a:moveTo>
                  <a:cubicBezTo>
                    <a:pt x="202" y="82"/>
                    <a:pt x="202" y="107"/>
                    <a:pt x="202" y="129"/>
                  </a:cubicBezTo>
                  <a:cubicBezTo>
                    <a:pt x="211" y="101"/>
                    <a:pt x="210" y="79"/>
                    <a:pt x="197" y="59"/>
                  </a:cubicBezTo>
                  <a:close/>
                  <a:moveTo>
                    <a:pt x="110" y="0"/>
                  </a:moveTo>
                  <a:cubicBezTo>
                    <a:pt x="67" y="0"/>
                    <a:pt x="41" y="28"/>
                    <a:pt x="16" y="66"/>
                  </a:cubicBezTo>
                  <a:cubicBezTo>
                    <a:pt x="0" y="129"/>
                    <a:pt x="47" y="160"/>
                    <a:pt x="78" y="175"/>
                  </a:cubicBezTo>
                  <a:cubicBezTo>
                    <a:pt x="92" y="182"/>
                    <a:pt x="105" y="185"/>
                    <a:pt x="117" y="185"/>
                  </a:cubicBezTo>
                  <a:cubicBezTo>
                    <a:pt x="154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3" y="148"/>
                    <a:pt x="158" y="161"/>
                    <a:pt x="134" y="161"/>
                  </a:cubicBezTo>
                  <a:cubicBezTo>
                    <a:pt x="119" y="161"/>
                    <a:pt x="105" y="156"/>
                    <a:pt x="94" y="144"/>
                  </a:cubicBezTo>
                  <a:cubicBezTo>
                    <a:pt x="62" y="129"/>
                    <a:pt x="47" y="97"/>
                    <a:pt x="62" y="66"/>
                  </a:cubicBezTo>
                  <a:cubicBezTo>
                    <a:pt x="78" y="51"/>
                    <a:pt x="94" y="20"/>
                    <a:pt x="140" y="20"/>
                  </a:cubicBezTo>
                  <a:lnTo>
                    <a:pt x="156" y="20"/>
                  </a:lnTo>
                  <a:cubicBezTo>
                    <a:pt x="175" y="33"/>
                    <a:pt x="189" y="46"/>
                    <a:pt x="197" y="59"/>
                  </a:cubicBezTo>
                  <a:lnTo>
                    <a:pt x="197" y="59"/>
                  </a:lnTo>
                  <a:cubicBezTo>
                    <a:pt x="192" y="34"/>
                    <a:pt x="180" y="13"/>
                    <a:pt x="156" y="4"/>
                  </a:cubicBezTo>
                  <a:lnTo>
                    <a:pt x="140" y="4"/>
                  </a:lnTo>
                  <a:cubicBezTo>
                    <a:pt x="129" y="2"/>
                    <a:pt x="119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3497682" y="2634432"/>
              <a:ext cx="18588" cy="16622"/>
            </a:xfrm>
            <a:custGeom>
              <a:avLst/>
              <a:gdLst/>
              <a:ahLst/>
              <a:cxnLst/>
              <a:rect l="l" t="t" r="r" b="b"/>
              <a:pathLst>
                <a:path w="208" h="186" extrusionOk="0">
                  <a:moveTo>
                    <a:pt x="208" y="97"/>
                  </a:moveTo>
                  <a:cubicBezTo>
                    <a:pt x="208" y="107"/>
                    <a:pt x="206" y="117"/>
                    <a:pt x="202" y="128"/>
                  </a:cubicBezTo>
                  <a:lnTo>
                    <a:pt x="202" y="128"/>
                  </a:lnTo>
                  <a:cubicBezTo>
                    <a:pt x="206" y="117"/>
                    <a:pt x="208" y="106"/>
                    <a:pt x="208" y="97"/>
                  </a:cubicBezTo>
                  <a:close/>
                  <a:moveTo>
                    <a:pt x="202" y="129"/>
                  </a:moveTo>
                  <a:cubicBezTo>
                    <a:pt x="191" y="141"/>
                    <a:pt x="177" y="154"/>
                    <a:pt x="162" y="165"/>
                  </a:cubicBezTo>
                  <a:lnTo>
                    <a:pt x="162" y="165"/>
                  </a:lnTo>
                  <a:cubicBezTo>
                    <a:pt x="176" y="160"/>
                    <a:pt x="189" y="149"/>
                    <a:pt x="202" y="129"/>
                  </a:cubicBezTo>
                  <a:close/>
                  <a:moveTo>
                    <a:pt x="115" y="1"/>
                  </a:moveTo>
                  <a:cubicBezTo>
                    <a:pt x="78" y="1"/>
                    <a:pt x="41" y="29"/>
                    <a:pt x="16" y="67"/>
                  </a:cubicBezTo>
                  <a:cubicBezTo>
                    <a:pt x="0" y="98"/>
                    <a:pt x="47" y="160"/>
                    <a:pt x="78" y="176"/>
                  </a:cubicBezTo>
                  <a:cubicBezTo>
                    <a:pt x="89" y="183"/>
                    <a:pt x="100" y="186"/>
                    <a:pt x="110" y="186"/>
                  </a:cubicBezTo>
                  <a:cubicBezTo>
                    <a:pt x="128" y="186"/>
                    <a:pt x="146" y="177"/>
                    <a:pt x="162" y="165"/>
                  </a:cubicBezTo>
                  <a:lnTo>
                    <a:pt x="162" y="165"/>
                  </a:lnTo>
                  <a:cubicBezTo>
                    <a:pt x="155" y="168"/>
                    <a:pt x="147" y="169"/>
                    <a:pt x="139" y="169"/>
                  </a:cubicBezTo>
                  <a:cubicBezTo>
                    <a:pt x="125" y="169"/>
                    <a:pt x="111" y="166"/>
                    <a:pt x="94" y="160"/>
                  </a:cubicBezTo>
                  <a:cubicBezTo>
                    <a:pt x="62" y="144"/>
                    <a:pt x="47" y="129"/>
                    <a:pt x="62" y="82"/>
                  </a:cubicBezTo>
                  <a:lnTo>
                    <a:pt x="62" y="67"/>
                  </a:lnTo>
                  <a:cubicBezTo>
                    <a:pt x="74" y="32"/>
                    <a:pt x="94" y="15"/>
                    <a:pt x="124" y="15"/>
                  </a:cubicBezTo>
                  <a:cubicBezTo>
                    <a:pt x="133" y="15"/>
                    <a:pt x="144" y="17"/>
                    <a:pt x="156" y="20"/>
                  </a:cubicBezTo>
                  <a:cubicBezTo>
                    <a:pt x="190" y="44"/>
                    <a:pt x="208" y="67"/>
                    <a:pt x="208" y="97"/>
                  </a:cubicBezTo>
                  <a:lnTo>
                    <a:pt x="208" y="97"/>
                  </a:lnTo>
                  <a:cubicBezTo>
                    <a:pt x="208" y="66"/>
                    <a:pt x="190" y="40"/>
                    <a:pt x="156" y="5"/>
                  </a:cubicBezTo>
                  <a:lnTo>
                    <a:pt x="140" y="5"/>
                  </a:lnTo>
                  <a:cubicBezTo>
                    <a:pt x="132" y="2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3497682" y="2703779"/>
              <a:ext cx="18677" cy="16622"/>
            </a:xfrm>
            <a:custGeom>
              <a:avLst/>
              <a:gdLst/>
              <a:ahLst/>
              <a:cxnLst/>
              <a:rect l="l" t="t" r="r" b="b"/>
              <a:pathLst>
                <a:path w="209" h="186" extrusionOk="0">
                  <a:moveTo>
                    <a:pt x="208" y="90"/>
                  </a:moveTo>
                  <a:cubicBezTo>
                    <a:pt x="207" y="102"/>
                    <a:pt x="205" y="115"/>
                    <a:pt x="202" y="128"/>
                  </a:cubicBezTo>
                  <a:cubicBezTo>
                    <a:pt x="207" y="114"/>
                    <a:pt x="209" y="102"/>
                    <a:pt x="208" y="90"/>
                  </a:cubicBezTo>
                  <a:close/>
                  <a:moveTo>
                    <a:pt x="115" y="0"/>
                  </a:moveTo>
                  <a:cubicBezTo>
                    <a:pt x="78" y="0"/>
                    <a:pt x="41" y="28"/>
                    <a:pt x="16" y="66"/>
                  </a:cubicBezTo>
                  <a:cubicBezTo>
                    <a:pt x="0" y="97"/>
                    <a:pt x="47" y="159"/>
                    <a:pt x="78" y="175"/>
                  </a:cubicBezTo>
                  <a:cubicBezTo>
                    <a:pt x="89" y="182"/>
                    <a:pt x="100" y="185"/>
                    <a:pt x="110" y="185"/>
                  </a:cubicBezTo>
                  <a:cubicBezTo>
                    <a:pt x="145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4" y="147"/>
                    <a:pt x="166" y="154"/>
                    <a:pt x="144" y="154"/>
                  </a:cubicBezTo>
                  <a:cubicBezTo>
                    <a:pt x="129" y="154"/>
                    <a:pt x="113" y="150"/>
                    <a:pt x="94" y="144"/>
                  </a:cubicBezTo>
                  <a:cubicBezTo>
                    <a:pt x="62" y="128"/>
                    <a:pt x="47" y="97"/>
                    <a:pt x="62" y="66"/>
                  </a:cubicBezTo>
                  <a:cubicBezTo>
                    <a:pt x="74" y="32"/>
                    <a:pt x="94" y="14"/>
                    <a:pt x="124" y="14"/>
                  </a:cubicBezTo>
                  <a:cubicBezTo>
                    <a:pt x="133" y="14"/>
                    <a:pt x="144" y="16"/>
                    <a:pt x="156" y="20"/>
                  </a:cubicBezTo>
                  <a:cubicBezTo>
                    <a:pt x="188" y="42"/>
                    <a:pt x="205" y="63"/>
                    <a:pt x="208" y="90"/>
                  </a:cubicBezTo>
                  <a:lnTo>
                    <a:pt x="208" y="90"/>
                  </a:lnTo>
                  <a:cubicBezTo>
                    <a:pt x="209" y="48"/>
                    <a:pt x="188" y="17"/>
                    <a:pt x="140" y="4"/>
                  </a:cubicBezTo>
                  <a:cubicBezTo>
                    <a:pt x="132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3499023" y="2766156"/>
              <a:ext cx="19124" cy="16622"/>
            </a:xfrm>
            <a:custGeom>
              <a:avLst/>
              <a:gdLst/>
              <a:ahLst/>
              <a:cxnLst/>
              <a:rect l="l" t="t" r="r" b="b"/>
              <a:pathLst>
                <a:path w="214" h="186" extrusionOk="0">
                  <a:moveTo>
                    <a:pt x="188" y="46"/>
                  </a:moveTo>
                  <a:lnTo>
                    <a:pt x="188" y="46"/>
                  </a:lnTo>
                  <a:cubicBezTo>
                    <a:pt x="198" y="71"/>
                    <a:pt x="203" y="102"/>
                    <a:pt x="203" y="128"/>
                  </a:cubicBezTo>
                  <a:cubicBezTo>
                    <a:pt x="214" y="95"/>
                    <a:pt x="209" y="69"/>
                    <a:pt x="188" y="46"/>
                  </a:cubicBezTo>
                  <a:close/>
                  <a:moveTo>
                    <a:pt x="122" y="0"/>
                  </a:moveTo>
                  <a:cubicBezTo>
                    <a:pt x="89" y="0"/>
                    <a:pt x="45" y="28"/>
                    <a:pt x="32" y="66"/>
                  </a:cubicBezTo>
                  <a:cubicBezTo>
                    <a:pt x="1" y="97"/>
                    <a:pt x="47" y="159"/>
                    <a:pt x="79" y="175"/>
                  </a:cubicBezTo>
                  <a:cubicBezTo>
                    <a:pt x="89" y="182"/>
                    <a:pt x="101" y="185"/>
                    <a:pt x="113" y="185"/>
                  </a:cubicBezTo>
                  <a:cubicBezTo>
                    <a:pt x="151" y="185"/>
                    <a:pt x="191" y="152"/>
                    <a:pt x="203" y="128"/>
                  </a:cubicBezTo>
                  <a:lnTo>
                    <a:pt x="203" y="128"/>
                  </a:lnTo>
                  <a:cubicBezTo>
                    <a:pt x="169" y="151"/>
                    <a:pt x="143" y="165"/>
                    <a:pt x="125" y="165"/>
                  </a:cubicBezTo>
                  <a:cubicBezTo>
                    <a:pt x="119" y="165"/>
                    <a:pt x="114" y="164"/>
                    <a:pt x="110" y="159"/>
                  </a:cubicBezTo>
                  <a:cubicBezTo>
                    <a:pt x="63" y="144"/>
                    <a:pt x="47" y="128"/>
                    <a:pt x="63" y="82"/>
                  </a:cubicBezTo>
                  <a:lnTo>
                    <a:pt x="63" y="66"/>
                  </a:lnTo>
                  <a:cubicBezTo>
                    <a:pt x="75" y="31"/>
                    <a:pt x="104" y="14"/>
                    <a:pt x="131" y="14"/>
                  </a:cubicBezTo>
                  <a:cubicBezTo>
                    <a:pt x="140" y="14"/>
                    <a:pt x="148" y="16"/>
                    <a:pt x="156" y="20"/>
                  </a:cubicBezTo>
                  <a:cubicBezTo>
                    <a:pt x="169" y="29"/>
                    <a:pt x="180" y="37"/>
                    <a:pt x="188" y="46"/>
                  </a:cubicBezTo>
                  <a:lnTo>
                    <a:pt x="188" y="46"/>
                  </a:lnTo>
                  <a:cubicBezTo>
                    <a:pt x="180" y="27"/>
                    <a:pt x="170" y="11"/>
                    <a:pt x="156" y="4"/>
                  </a:cubicBezTo>
                  <a:lnTo>
                    <a:pt x="141" y="4"/>
                  </a:lnTo>
                  <a:cubicBezTo>
                    <a:pt x="135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3524045" y="2584924"/>
              <a:ext cx="13941" cy="227434"/>
            </a:xfrm>
            <a:custGeom>
              <a:avLst/>
              <a:gdLst/>
              <a:ahLst/>
              <a:cxnLst/>
              <a:rect l="l" t="t" r="r" b="b"/>
              <a:pathLst>
                <a:path w="156" h="2545" extrusionOk="0">
                  <a:moveTo>
                    <a:pt x="62" y="1"/>
                  </a:moveTo>
                  <a:cubicBezTo>
                    <a:pt x="66" y="24"/>
                    <a:pt x="69" y="47"/>
                    <a:pt x="73" y="71"/>
                  </a:cubicBezTo>
                  <a:lnTo>
                    <a:pt x="73" y="71"/>
                  </a:lnTo>
                  <a:cubicBezTo>
                    <a:pt x="69" y="46"/>
                    <a:pt x="66" y="22"/>
                    <a:pt x="62" y="1"/>
                  </a:cubicBezTo>
                  <a:close/>
                  <a:moveTo>
                    <a:pt x="73" y="71"/>
                  </a:moveTo>
                  <a:lnTo>
                    <a:pt x="73" y="71"/>
                  </a:lnTo>
                  <a:cubicBezTo>
                    <a:pt x="83" y="150"/>
                    <a:pt x="90" y="240"/>
                    <a:pt x="78" y="311"/>
                  </a:cubicBezTo>
                  <a:cubicBezTo>
                    <a:pt x="93" y="404"/>
                    <a:pt x="93" y="497"/>
                    <a:pt x="93" y="621"/>
                  </a:cubicBezTo>
                  <a:cubicBezTo>
                    <a:pt x="109" y="838"/>
                    <a:pt x="93" y="1040"/>
                    <a:pt x="93" y="1257"/>
                  </a:cubicBezTo>
                  <a:cubicBezTo>
                    <a:pt x="93" y="1474"/>
                    <a:pt x="78" y="1691"/>
                    <a:pt x="47" y="1893"/>
                  </a:cubicBezTo>
                  <a:lnTo>
                    <a:pt x="0" y="2544"/>
                  </a:lnTo>
                  <a:lnTo>
                    <a:pt x="47" y="2234"/>
                  </a:lnTo>
                  <a:lnTo>
                    <a:pt x="93" y="1924"/>
                  </a:lnTo>
                  <a:cubicBezTo>
                    <a:pt x="109" y="1707"/>
                    <a:pt x="140" y="1489"/>
                    <a:pt x="140" y="1272"/>
                  </a:cubicBezTo>
                  <a:cubicBezTo>
                    <a:pt x="140" y="1071"/>
                    <a:pt x="155" y="854"/>
                    <a:pt x="140" y="636"/>
                  </a:cubicBezTo>
                  <a:cubicBezTo>
                    <a:pt x="140" y="443"/>
                    <a:pt x="103" y="262"/>
                    <a:pt x="73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3075165" y="2041585"/>
              <a:ext cx="483554" cy="447808"/>
            </a:xfrm>
            <a:custGeom>
              <a:avLst/>
              <a:gdLst/>
              <a:ahLst/>
              <a:cxnLst/>
              <a:rect l="l" t="t" r="r" b="b"/>
              <a:pathLst>
                <a:path w="5411" h="5011" extrusionOk="0">
                  <a:moveTo>
                    <a:pt x="364" y="1"/>
                  </a:moveTo>
                  <a:cubicBezTo>
                    <a:pt x="1" y="1"/>
                    <a:pt x="232" y="1431"/>
                    <a:pt x="448" y="2141"/>
                  </a:cubicBezTo>
                  <a:cubicBezTo>
                    <a:pt x="556" y="2498"/>
                    <a:pt x="1859" y="4716"/>
                    <a:pt x="2867" y="4995"/>
                  </a:cubicBezTo>
                  <a:cubicBezTo>
                    <a:pt x="2903" y="5005"/>
                    <a:pt x="2946" y="5010"/>
                    <a:pt x="2996" y="5010"/>
                  </a:cubicBezTo>
                  <a:cubicBezTo>
                    <a:pt x="3620" y="5010"/>
                    <a:pt x="5262" y="4239"/>
                    <a:pt x="5333" y="3708"/>
                  </a:cubicBezTo>
                  <a:cubicBezTo>
                    <a:pt x="5411" y="3149"/>
                    <a:pt x="1068" y="32"/>
                    <a:pt x="370" y="1"/>
                  </a:cubicBezTo>
                  <a:cubicBezTo>
                    <a:pt x="368" y="1"/>
                    <a:pt x="366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3101259" y="2090825"/>
              <a:ext cx="20911" cy="18945"/>
            </a:xfrm>
            <a:custGeom>
              <a:avLst/>
              <a:gdLst/>
              <a:ahLst/>
              <a:cxnLst/>
              <a:rect l="l" t="t" r="r" b="b"/>
              <a:pathLst>
                <a:path w="234" h="212" extrusionOk="0">
                  <a:moveTo>
                    <a:pt x="174" y="38"/>
                  </a:moveTo>
                  <a:lnTo>
                    <a:pt x="174" y="38"/>
                  </a:lnTo>
                  <a:cubicBezTo>
                    <a:pt x="178" y="43"/>
                    <a:pt x="183" y="49"/>
                    <a:pt x="187" y="55"/>
                  </a:cubicBezTo>
                  <a:cubicBezTo>
                    <a:pt x="183" y="47"/>
                    <a:pt x="179" y="42"/>
                    <a:pt x="174" y="38"/>
                  </a:cubicBezTo>
                  <a:close/>
                  <a:moveTo>
                    <a:pt x="104" y="1"/>
                  </a:moveTo>
                  <a:cubicBezTo>
                    <a:pt x="88" y="1"/>
                    <a:pt x="74" y="7"/>
                    <a:pt x="63" y="24"/>
                  </a:cubicBezTo>
                  <a:cubicBezTo>
                    <a:pt x="16" y="55"/>
                    <a:pt x="1" y="117"/>
                    <a:pt x="32" y="148"/>
                  </a:cubicBezTo>
                  <a:lnTo>
                    <a:pt x="32" y="179"/>
                  </a:lnTo>
                  <a:cubicBezTo>
                    <a:pt x="60" y="198"/>
                    <a:pt x="95" y="211"/>
                    <a:pt x="125" y="211"/>
                  </a:cubicBezTo>
                  <a:cubicBezTo>
                    <a:pt x="143" y="211"/>
                    <a:pt x="159" y="206"/>
                    <a:pt x="171" y="194"/>
                  </a:cubicBezTo>
                  <a:cubicBezTo>
                    <a:pt x="218" y="163"/>
                    <a:pt x="233" y="101"/>
                    <a:pt x="187" y="55"/>
                  </a:cubicBezTo>
                  <a:lnTo>
                    <a:pt x="187" y="55"/>
                  </a:lnTo>
                  <a:cubicBezTo>
                    <a:pt x="218" y="101"/>
                    <a:pt x="187" y="132"/>
                    <a:pt x="156" y="132"/>
                  </a:cubicBezTo>
                  <a:cubicBezTo>
                    <a:pt x="135" y="146"/>
                    <a:pt x="117" y="154"/>
                    <a:pt x="102" y="154"/>
                  </a:cubicBezTo>
                  <a:cubicBezTo>
                    <a:pt x="85" y="154"/>
                    <a:pt x="71" y="142"/>
                    <a:pt x="63" y="117"/>
                  </a:cubicBezTo>
                  <a:cubicBezTo>
                    <a:pt x="63" y="86"/>
                    <a:pt x="63" y="39"/>
                    <a:pt x="94" y="24"/>
                  </a:cubicBezTo>
                  <a:cubicBezTo>
                    <a:pt x="130" y="24"/>
                    <a:pt x="156" y="24"/>
                    <a:pt x="174" y="38"/>
                  </a:cubicBezTo>
                  <a:lnTo>
                    <a:pt x="174" y="38"/>
                  </a:lnTo>
                  <a:cubicBezTo>
                    <a:pt x="154" y="16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3165066" y="2137563"/>
              <a:ext cx="20822" cy="19303"/>
            </a:xfrm>
            <a:custGeom>
              <a:avLst/>
              <a:gdLst/>
              <a:ahLst/>
              <a:cxnLst/>
              <a:rect l="l" t="t" r="r" b="b"/>
              <a:pathLst>
                <a:path w="233" h="216" extrusionOk="0">
                  <a:moveTo>
                    <a:pt x="111" y="1"/>
                  </a:moveTo>
                  <a:cubicBezTo>
                    <a:pt x="91" y="1"/>
                    <a:pt x="74" y="10"/>
                    <a:pt x="62" y="28"/>
                  </a:cubicBezTo>
                  <a:cubicBezTo>
                    <a:pt x="16" y="59"/>
                    <a:pt x="0" y="121"/>
                    <a:pt x="31" y="152"/>
                  </a:cubicBezTo>
                  <a:lnTo>
                    <a:pt x="31" y="183"/>
                  </a:lnTo>
                  <a:cubicBezTo>
                    <a:pt x="60" y="202"/>
                    <a:pt x="95" y="216"/>
                    <a:pt x="124" y="216"/>
                  </a:cubicBezTo>
                  <a:cubicBezTo>
                    <a:pt x="143" y="216"/>
                    <a:pt x="159" y="210"/>
                    <a:pt x="171" y="199"/>
                  </a:cubicBezTo>
                  <a:cubicBezTo>
                    <a:pt x="217" y="152"/>
                    <a:pt x="233" y="106"/>
                    <a:pt x="202" y="59"/>
                  </a:cubicBezTo>
                  <a:lnTo>
                    <a:pt x="202" y="59"/>
                  </a:lnTo>
                  <a:cubicBezTo>
                    <a:pt x="217" y="106"/>
                    <a:pt x="202" y="137"/>
                    <a:pt x="155" y="183"/>
                  </a:cubicBezTo>
                  <a:cubicBezTo>
                    <a:pt x="140" y="183"/>
                    <a:pt x="93" y="183"/>
                    <a:pt x="78" y="137"/>
                  </a:cubicBezTo>
                  <a:cubicBezTo>
                    <a:pt x="62" y="106"/>
                    <a:pt x="62" y="59"/>
                    <a:pt x="93" y="43"/>
                  </a:cubicBezTo>
                  <a:cubicBezTo>
                    <a:pt x="112" y="37"/>
                    <a:pt x="129" y="33"/>
                    <a:pt x="144" y="33"/>
                  </a:cubicBezTo>
                  <a:cubicBezTo>
                    <a:pt x="160" y="33"/>
                    <a:pt x="175" y="38"/>
                    <a:pt x="189" y="48"/>
                  </a:cubicBezTo>
                  <a:lnTo>
                    <a:pt x="189" y="48"/>
                  </a:lnTo>
                  <a:cubicBezTo>
                    <a:pt x="187" y="49"/>
                    <a:pt x="189" y="53"/>
                    <a:pt x="202" y="59"/>
                  </a:cubicBezTo>
                  <a:cubicBezTo>
                    <a:pt x="202" y="53"/>
                    <a:pt x="197" y="49"/>
                    <a:pt x="193" y="48"/>
                  </a:cubicBezTo>
                  <a:lnTo>
                    <a:pt x="193" y="48"/>
                  </a:lnTo>
                  <a:cubicBezTo>
                    <a:pt x="167" y="17"/>
                    <a:pt x="137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3228783" y="2180458"/>
              <a:ext cx="18141" cy="15818"/>
            </a:xfrm>
            <a:custGeom>
              <a:avLst/>
              <a:gdLst/>
              <a:ahLst/>
              <a:cxnLst/>
              <a:rect l="l" t="t" r="r" b="b"/>
              <a:pathLst>
                <a:path w="203" h="177" extrusionOk="0">
                  <a:moveTo>
                    <a:pt x="103" y="0"/>
                  </a:moveTo>
                  <a:cubicBezTo>
                    <a:pt x="90" y="0"/>
                    <a:pt x="76" y="4"/>
                    <a:pt x="63" y="13"/>
                  </a:cubicBezTo>
                  <a:cubicBezTo>
                    <a:pt x="1" y="29"/>
                    <a:pt x="1" y="60"/>
                    <a:pt x="16" y="122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4"/>
                    <a:pt x="140" y="168"/>
                  </a:cubicBezTo>
                  <a:cubicBezTo>
                    <a:pt x="202" y="137"/>
                    <a:pt x="202" y="91"/>
                    <a:pt x="187" y="44"/>
                  </a:cubicBezTo>
                  <a:lnTo>
                    <a:pt x="187" y="44"/>
                  </a:lnTo>
                  <a:cubicBezTo>
                    <a:pt x="202" y="91"/>
                    <a:pt x="187" y="122"/>
                    <a:pt x="125" y="168"/>
                  </a:cubicBezTo>
                  <a:cubicBezTo>
                    <a:pt x="94" y="168"/>
                    <a:pt x="63" y="168"/>
                    <a:pt x="47" y="122"/>
                  </a:cubicBezTo>
                  <a:cubicBezTo>
                    <a:pt x="16" y="91"/>
                    <a:pt x="47" y="44"/>
                    <a:pt x="63" y="29"/>
                  </a:cubicBezTo>
                  <a:lnTo>
                    <a:pt x="78" y="29"/>
                  </a:lnTo>
                  <a:cubicBezTo>
                    <a:pt x="97" y="22"/>
                    <a:pt x="114" y="19"/>
                    <a:pt x="129" y="19"/>
                  </a:cubicBezTo>
                  <a:cubicBezTo>
                    <a:pt x="150" y="19"/>
                    <a:pt x="169" y="26"/>
                    <a:pt x="187" y="44"/>
                  </a:cubicBezTo>
                  <a:cubicBezTo>
                    <a:pt x="165" y="22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3284189" y="2220404"/>
              <a:ext cx="18141" cy="15818"/>
            </a:xfrm>
            <a:custGeom>
              <a:avLst/>
              <a:gdLst/>
              <a:ahLst/>
              <a:cxnLst/>
              <a:rect l="l" t="t" r="r" b="b"/>
              <a:pathLst>
                <a:path w="203" h="177" extrusionOk="0">
                  <a:moveTo>
                    <a:pt x="146" y="12"/>
                  </a:moveTo>
                  <a:lnTo>
                    <a:pt x="146" y="12"/>
                  </a:lnTo>
                  <a:cubicBezTo>
                    <a:pt x="161" y="18"/>
                    <a:pt x="175" y="29"/>
                    <a:pt x="187" y="47"/>
                  </a:cubicBezTo>
                  <a:cubicBezTo>
                    <a:pt x="174" y="27"/>
                    <a:pt x="160" y="16"/>
                    <a:pt x="146" y="12"/>
                  </a:cubicBezTo>
                  <a:close/>
                  <a:moveTo>
                    <a:pt x="63" y="1"/>
                  </a:moveTo>
                  <a:cubicBezTo>
                    <a:pt x="1" y="32"/>
                    <a:pt x="1" y="78"/>
                    <a:pt x="32" y="125"/>
                  </a:cubicBezTo>
                  <a:cubicBezTo>
                    <a:pt x="41" y="161"/>
                    <a:pt x="55" y="176"/>
                    <a:pt x="78" y="176"/>
                  </a:cubicBezTo>
                  <a:cubicBezTo>
                    <a:pt x="94" y="176"/>
                    <a:pt x="115" y="168"/>
                    <a:pt x="141" y="156"/>
                  </a:cubicBezTo>
                  <a:cubicBezTo>
                    <a:pt x="203" y="140"/>
                    <a:pt x="203" y="78"/>
                    <a:pt x="187" y="47"/>
                  </a:cubicBezTo>
                  <a:lnTo>
                    <a:pt x="187" y="47"/>
                  </a:lnTo>
                  <a:cubicBezTo>
                    <a:pt x="203" y="109"/>
                    <a:pt x="187" y="140"/>
                    <a:pt x="141" y="140"/>
                  </a:cubicBezTo>
                  <a:cubicBezTo>
                    <a:pt x="136" y="145"/>
                    <a:pt x="129" y="147"/>
                    <a:pt x="121" y="147"/>
                  </a:cubicBezTo>
                  <a:cubicBezTo>
                    <a:pt x="100" y="147"/>
                    <a:pt x="74" y="136"/>
                    <a:pt x="63" y="125"/>
                  </a:cubicBezTo>
                  <a:cubicBezTo>
                    <a:pt x="32" y="109"/>
                    <a:pt x="32" y="47"/>
                    <a:pt x="63" y="32"/>
                  </a:cubicBezTo>
                  <a:lnTo>
                    <a:pt x="79" y="32"/>
                  </a:lnTo>
                  <a:cubicBezTo>
                    <a:pt x="99" y="18"/>
                    <a:pt x="117" y="10"/>
                    <a:pt x="133" y="10"/>
                  </a:cubicBezTo>
                  <a:cubicBezTo>
                    <a:pt x="138" y="10"/>
                    <a:pt x="142" y="10"/>
                    <a:pt x="146" y="12"/>
                  </a:cubicBezTo>
                  <a:lnTo>
                    <a:pt x="146" y="12"/>
                  </a:lnTo>
                  <a:cubicBezTo>
                    <a:pt x="121" y="1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3339685" y="2263657"/>
              <a:ext cx="18052" cy="15818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161" y="25"/>
                  </a:moveTo>
                  <a:cubicBezTo>
                    <a:pt x="169" y="31"/>
                    <a:pt x="177" y="37"/>
                    <a:pt x="186" y="44"/>
                  </a:cubicBezTo>
                  <a:cubicBezTo>
                    <a:pt x="178" y="35"/>
                    <a:pt x="170" y="29"/>
                    <a:pt x="161" y="25"/>
                  </a:cubicBezTo>
                  <a:close/>
                  <a:moveTo>
                    <a:pt x="186" y="44"/>
                  </a:moveTo>
                  <a:lnTo>
                    <a:pt x="186" y="44"/>
                  </a:lnTo>
                  <a:cubicBezTo>
                    <a:pt x="202" y="106"/>
                    <a:pt x="186" y="137"/>
                    <a:pt x="140" y="168"/>
                  </a:cubicBezTo>
                  <a:cubicBezTo>
                    <a:pt x="202" y="137"/>
                    <a:pt x="202" y="90"/>
                    <a:pt x="186" y="44"/>
                  </a:cubicBezTo>
                  <a:close/>
                  <a:moveTo>
                    <a:pt x="107" y="0"/>
                  </a:moveTo>
                  <a:cubicBezTo>
                    <a:pt x="95" y="0"/>
                    <a:pt x="81" y="4"/>
                    <a:pt x="62" y="13"/>
                  </a:cubicBezTo>
                  <a:cubicBezTo>
                    <a:pt x="0" y="28"/>
                    <a:pt x="0" y="90"/>
                    <a:pt x="16" y="121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3"/>
                    <a:pt x="140" y="168"/>
                  </a:cubicBezTo>
                  <a:cubicBezTo>
                    <a:pt x="124" y="168"/>
                    <a:pt x="78" y="168"/>
                    <a:pt x="62" y="121"/>
                  </a:cubicBezTo>
                  <a:cubicBezTo>
                    <a:pt x="47" y="90"/>
                    <a:pt x="47" y="44"/>
                    <a:pt x="78" y="28"/>
                  </a:cubicBezTo>
                  <a:cubicBezTo>
                    <a:pt x="97" y="22"/>
                    <a:pt x="114" y="18"/>
                    <a:pt x="129" y="18"/>
                  </a:cubicBezTo>
                  <a:cubicBezTo>
                    <a:pt x="140" y="18"/>
                    <a:pt x="151" y="20"/>
                    <a:pt x="161" y="25"/>
                  </a:cubicBezTo>
                  <a:lnTo>
                    <a:pt x="161" y="25"/>
                  </a:lnTo>
                  <a:cubicBezTo>
                    <a:pt x="142" y="11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3393751" y="2307177"/>
              <a:ext cx="18052" cy="15281"/>
            </a:xfrm>
            <a:custGeom>
              <a:avLst/>
              <a:gdLst/>
              <a:ahLst/>
              <a:cxnLst/>
              <a:rect l="l" t="t" r="r" b="b"/>
              <a:pathLst>
                <a:path w="202" h="171" extrusionOk="0">
                  <a:moveTo>
                    <a:pt x="136" y="12"/>
                  </a:moveTo>
                  <a:lnTo>
                    <a:pt x="136" y="12"/>
                  </a:lnTo>
                  <a:cubicBezTo>
                    <a:pt x="149" y="19"/>
                    <a:pt x="161" y="27"/>
                    <a:pt x="171" y="38"/>
                  </a:cubicBezTo>
                  <a:cubicBezTo>
                    <a:pt x="163" y="22"/>
                    <a:pt x="151" y="14"/>
                    <a:pt x="136" y="12"/>
                  </a:cubicBezTo>
                  <a:close/>
                  <a:moveTo>
                    <a:pt x="171" y="38"/>
                  </a:moveTo>
                  <a:cubicBezTo>
                    <a:pt x="171" y="84"/>
                    <a:pt x="155" y="115"/>
                    <a:pt x="140" y="162"/>
                  </a:cubicBezTo>
                  <a:cubicBezTo>
                    <a:pt x="202" y="146"/>
                    <a:pt x="202" y="84"/>
                    <a:pt x="171" y="38"/>
                  </a:cubicBezTo>
                  <a:close/>
                  <a:moveTo>
                    <a:pt x="140" y="162"/>
                  </a:moveTo>
                  <a:lnTo>
                    <a:pt x="140" y="162"/>
                  </a:lnTo>
                  <a:cubicBezTo>
                    <a:pt x="132" y="164"/>
                    <a:pt x="124" y="167"/>
                    <a:pt x="116" y="168"/>
                  </a:cubicBezTo>
                  <a:lnTo>
                    <a:pt x="116" y="168"/>
                  </a:lnTo>
                  <a:cubicBezTo>
                    <a:pt x="124" y="168"/>
                    <a:pt x="132" y="166"/>
                    <a:pt x="140" y="162"/>
                  </a:cubicBezTo>
                  <a:close/>
                  <a:moveTo>
                    <a:pt x="90" y="1"/>
                  </a:moveTo>
                  <a:cubicBezTo>
                    <a:pt x="80" y="1"/>
                    <a:pt x="71" y="2"/>
                    <a:pt x="62" y="7"/>
                  </a:cubicBezTo>
                  <a:cubicBezTo>
                    <a:pt x="0" y="22"/>
                    <a:pt x="0" y="84"/>
                    <a:pt x="16" y="115"/>
                  </a:cubicBezTo>
                  <a:cubicBezTo>
                    <a:pt x="36" y="157"/>
                    <a:pt x="64" y="170"/>
                    <a:pt x="94" y="170"/>
                  </a:cubicBezTo>
                  <a:cubicBezTo>
                    <a:pt x="101" y="170"/>
                    <a:pt x="109" y="170"/>
                    <a:pt x="116" y="168"/>
                  </a:cubicBezTo>
                  <a:lnTo>
                    <a:pt x="116" y="168"/>
                  </a:lnTo>
                  <a:cubicBezTo>
                    <a:pt x="115" y="168"/>
                    <a:pt x="114" y="168"/>
                    <a:pt x="113" y="168"/>
                  </a:cubicBezTo>
                  <a:cubicBezTo>
                    <a:pt x="92" y="168"/>
                    <a:pt x="73" y="157"/>
                    <a:pt x="62" y="146"/>
                  </a:cubicBezTo>
                  <a:cubicBezTo>
                    <a:pt x="16" y="115"/>
                    <a:pt x="16" y="69"/>
                    <a:pt x="62" y="38"/>
                  </a:cubicBezTo>
                  <a:cubicBezTo>
                    <a:pt x="62" y="22"/>
                    <a:pt x="78" y="22"/>
                    <a:pt x="78" y="22"/>
                  </a:cubicBezTo>
                  <a:cubicBezTo>
                    <a:pt x="97" y="16"/>
                    <a:pt x="114" y="12"/>
                    <a:pt x="128" y="12"/>
                  </a:cubicBezTo>
                  <a:cubicBezTo>
                    <a:pt x="131" y="12"/>
                    <a:pt x="133" y="12"/>
                    <a:pt x="136" y="12"/>
                  </a:cubicBezTo>
                  <a:lnTo>
                    <a:pt x="136" y="12"/>
                  </a:lnTo>
                  <a:cubicBezTo>
                    <a:pt x="121" y="5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3113770" y="2065177"/>
              <a:ext cx="311884" cy="221804"/>
            </a:xfrm>
            <a:custGeom>
              <a:avLst/>
              <a:gdLst/>
              <a:ahLst/>
              <a:cxnLst/>
              <a:rect l="l" t="t" r="r" b="b"/>
              <a:pathLst>
                <a:path w="3490" h="2482" extrusionOk="0">
                  <a:moveTo>
                    <a:pt x="0" y="0"/>
                  </a:moveTo>
                  <a:cubicBezTo>
                    <a:pt x="310" y="187"/>
                    <a:pt x="590" y="404"/>
                    <a:pt x="884" y="605"/>
                  </a:cubicBezTo>
                  <a:cubicBezTo>
                    <a:pt x="1179" y="791"/>
                    <a:pt x="1474" y="993"/>
                    <a:pt x="1753" y="1195"/>
                  </a:cubicBezTo>
                  <a:cubicBezTo>
                    <a:pt x="2048" y="1396"/>
                    <a:pt x="2342" y="1613"/>
                    <a:pt x="2637" y="1815"/>
                  </a:cubicBezTo>
                  <a:cubicBezTo>
                    <a:pt x="2916" y="2032"/>
                    <a:pt x="3211" y="2249"/>
                    <a:pt x="3490" y="2482"/>
                  </a:cubicBezTo>
                  <a:cubicBezTo>
                    <a:pt x="3226" y="2249"/>
                    <a:pt x="2963" y="2032"/>
                    <a:pt x="2668" y="1800"/>
                  </a:cubicBezTo>
                  <a:cubicBezTo>
                    <a:pt x="2373" y="1567"/>
                    <a:pt x="2094" y="1350"/>
                    <a:pt x="1799" y="1164"/>
                  </a:cubicBezTo>
                  <a:cubicBezTo>
                    <a:pt x="1505" y="962"/>
                    <a:pt x="1210" y="760"/>
                    <a:pt x="900" y="559"/>
                  </a:cubicBezTo>
                  <a:cubicBezTo>
                    <a:pt x="590" y="373"/>
                    <a:pt x="310" y="17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3295807" y="2263478"/>
              <a:ext cx="307326" cy="349775"/>
            </a:xfrm>
            <a:custGeom>
              <a:avLst/>
              <a:gdLst/>
              <a:ahLst/>
              <a:cxnLst/>
              <a:rect l="l" t="t" r="r" b="b"/>
              <a:pathLst>
                <a:path w="3439" h="3914" extrusionOk="0">
                  <a:moveTo>
                    <a:pt x="1870" y="1"/>
                  </a:moveTo>
                  <a:cubicBezTo>
                    <a:pt x="1762" y="1"/>
                    <a:pt x="1564" y="136"/>
                    <a:pt x="1577" y="294"/>
                  </a:cubicBezTo>
                  <a:cubicBezTo>
                    <a:pt x="1577" y="434"/>
                    <a:pt x="2244" y="1721"/>
                    <a:pt x="2151" y="1721"/>
                  </a:cubicBezTo>
                  <a:cubicBezTo>
                    <a:pt x="1298" y="1798"/>
                    <a:pt x="150" y="2279"/>
                    <a:pt x="73" y="2372"/>
                  </a:cubicBezTo>
                  <a:cubicBezTo>
                    <a:pt x="0" y="2488"/>
                    <a:pt x="23" y="2985"/>
                    <a:pt x="127" y="2985"/>
                  </a:cubicBezTo>
                  <a:cubicBezTo>
                    <a:pt x="135" y="2985"/>
                    <a:pt x="142" y="2982"/>
                    <a:pt x="150" y="2977"/>
                  </a:cubicBezTo>
                  <a:cubicBezTo>
                    <a:pt x="811" y="2532"/>
                    <a:pt x="1990" y="2433"/>
                    <a:pt x="2284" y="2433"/>
                  </a:cubicBezTo>
                  <a:cubicBezTo>
                    <a:pt x="2308" y="2433"/>
                    <a:pt x="2325" y="2433"/>
                    <a:pt x="2337" y="2434"/>
                  </a:cubicBezTo>
                  <a:cubicBezTo>
                    <a:pt x="2492" y="2450"/>
                    <a:pt x="2570" y="3613"/>
                    <a:pt x="2663" y="3737"/>
                  </a:cubicBezTo>
                  <a:cubicBezTo>
                    <a:pt x="2730" y="3831"/>
                    <a:pt x="3007" y="3914"/>
                    <a:pt x="3130" y="3914"/>
                  </a:cubicBezTo>
                  <a:cubicBezTo>
                    <a:pt x="3149" y="3914"/>
                    <a:pt x="3164" y="3912"/>
                    <a:pt x="3175" y="3908"/>
                  </a:cubicBezTo>
                  <a:cubicBezTo>
                    <a:pt x="3252" y="3861"/>
                    <a:pt x="3438" y="2776"/>
                    <a:pt x="3268" y="1814"/>
                  </a:cubicBezTo>
                  <a:cubicBezTo>
                    <a:pt x="3097" y="806"/>
                    <a:pt x="2011" y="61"/>
                    <a:pt x="1918" y="15"/>
                  </a:cubicBezTo>
                  <a:cubicBezTo>
                    <a:pt x="1906" y="5"/>
                    <a:pt x="1890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3442276" y="2334344"/>
              <a:ext cx="171938" cy="206344"/>
            </a:xfrm>
            <a:custGeom>
              <a:avLst/>
              <a:gdLst/>
              <a:ahLst/>
              <a:cxnLst/>
              <a:rect l="l" t="t" r="r" b="b"/>
              <a:pathLst>
                <a:path w="1924" h="2309" extrusionOk="0">
                  <a:moveTo>
                    <a:pt x="837" y="0"/>
                  </a:moveTo>
                  <a:cubicBezTo>
                    <a:pt x="796" y="0"/>
                    <a:pt x="754" y="4"/>
                    <a:pt x="714" y="13"/>
                  </a:cubicBezTo>
                  <a:cubicBezTo>
                    <a:pt x="279" y="106"/>
                    <a:pt x="0" y="695"/>
                    <a:pt x="140" y="1331"/>
                  </a:cubicBezTo>
                  <a:cubicBezTo>
                    <a:pt x="265" y="1889"/>
                    <a:pt x="667" y="2309"/>
                    <a:pt x="1073" y="2309"/>
                  </a:cubicBezTo>
                  <a:cubicBezTo>
                    <a:pt x="1119" y="2309"/>
                    <a:pt x="1165" y="2304"/>
                    <a:pt x="1210" y="2293"/>
                  </a:cubicBezTo>
                  <a:cubicBezTo>
                    <a:pt x="1644" y="2200"/>
                    <a:pt x="1923" y="1626"/>
                    <a:pt x="1784" y="974"/>
                  </a:cubicBezTo>
                  <a:cubicBezTo>
                    <a:pt x="1657" y="410"/>
                    <a:pt x="1248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3298130" y="2799668"/>
              <a:ext cx="259069" cy="104378"/>
            </a:xfrm>
            <a:custGeom>
              <a:avLst/>
              <a:gdLst/>
              <a:ahLst/>
              <a:cxnLst/>
              <a:rect l="l" t="t" r="r" b="b"/>
              <a:pathLst>
                <a:path w="2899" h="1168" extrusionOk="0">
                  <a:moveTo>
                    <a:pt x="1578" y="1"/>
                  </a:moveTo>
                  <a:cubicBezTo>
                    <a:pt x="1558" y="1"/>
                    <a:pt x="1539" y="1"/>
                    <a:pt x="1520" y="2"/>
                  </a:cubicBezTo>
                  <a:cubicBezTo>
                    <a:pt x="915" y="17"/>
                    <a:pt x="124" y="234"/>
                    <a:pt x="62" y="529"/>
                  </a:cubicBezTo>
                  <a:cubicBezTo>
                    <a:pt x="0" y="730"/>
                    <a:pt x="310" y="1118"/>
                    <a:pt x="1473" y="1165"/>
                  </a:cubicBezTo>
                  <a:cubicBezTo>
                    <a:pt x="1526" y="1167"/>
                    <a:pt x="1577" y="1168"/>
                    <a:pt x="1626" y="1168"/>
                  </a:cubicBezTo>
                  <a:cubicBezTo>
                    <a:pt x="2646" y="1168"/>
                    <a:pt x="2899" y="723"/>
                    <a:pt x="2869" y="560"/>
                  </a:cubicBezTo>
                  <a:cubicBezTo>
                    <a:pt x="2839" y="229"/>
                    <a:pt x="216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3307782" y="2834610"/>
              <a:ext cx="292581" cy="285342"/>
            </a:xfrm>
            <a:custGeom>
              <a:avLst/>
              <a:gdLst/>
              <a:ahLst/>
              <a:cxnLst/>
              <a:rect l="l" t="t" r="r" b="b"/>
              <a:pathLst>
                <a:path w="3274" h="3193" extrusionOk="0">
                  <a:moveTo>
                    <a:pt x="1846" y="1"/>
                  </a:moveTo>
                  <a:cubicBezTo>
                    <a:pt x="1240" y="1"/>
                    <a:pt x="395" y="206"/>
                    <a:pt x="202" y="464"/>
                  </a:cubicBezTo>
                  <a:cubicBezTo>
                    <a:pt x="109" y="572"/>
                    <a:pt x="1" y="2961"/>
                    <a:pt x="342" y="3162"/>
                  </a:cubicBezTo>
                  <a:cubicBezTo>
                    <a:pt x="378" y="3183"/>
                    <a:pt x="442" y="3193"/>
                    <a:pt x="528" y="3193"/>
                  </a:cubicBezTo>
                  <a:cubicBezTo>
                    <a:pt x="1212" y="3193"/>
                    <a:pt x="3259" y="2581"/>
                    <a:pt x="3273" y="2154"/>
                  </a:cubicBezTo>
                  <a:cubicBezTo>
                    <a:pt x="3273" y="1689"/>
                    <a:pt x="2591" y="293"/>
                    <a:pt x="2436" y="138"/>
                  </a:cubicBezTo>
                  <a:cubicBezTo>
                    <a:pt x="2340" y="42"/>
                    <a:pt x="2117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3317523" y="3074733"/>
              <a:ext cx="105361" cy="55942"/>
            </a:xfrm>
            <a:custGeom>
              <a:avLst/>
              <a:gdLst/>
              <a:ahLst/>
              <a:cxnLst/>
              <a:rect l="l" t="t" r="r" b="b"/>
              <a:pathLst>
                <a:path w="1179" h="626" extrusionOk="0">
                  <a:moveTo>
                    <a:pt x="680" y="0"/>
                  </a:moveTo>
                  <a:cubicBezTo>
                    <a:pt x="640" y="0"/>
                    <a:pt x="599" y="3"/>
                    <a:pt x="559" y="10"/>
                  </a:cubicBezTo>
                  <a:cubicBezTo>
                    <a:pt x="171" y="56"/>
                    <a:pt x="16" y="212"/>
                    <a:pt x="0" y="351"/>
                  </a:cubicBezTo>
                  <a:cubicBezTo>
                    <a:pt x="0" y="434"/>
                    <a:pt x="158" y="625"/>
                    <a:pt x="495" y="625"/>
                  </a:cubicBezTo>
                  <a:cubicBezTo>
                    <a:pt x="539" y="625"/>
                    <a:pt x="586" y="622"/>
                    <a:pt x="636" y="615"/>
                  </a:cubicBezTo>
                  <a:cubicBezTo>
                    <a:pt x="1024" y="568"/>
                    <a:pt x="1179" y="367"/>
                    <a:pt x="1163" y="243"/>
                  </a:cubicBezTo>
                  <a:cubicBezTo>
                    <a:pt x="1137" y="110"/>
                    <a:pt x="918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3323510" y="3089926"/>
              <a:ext cx="104915" cy="145218"/>
            </a:xfrm>
            <a:custGeom>
              <a:avLst/>
              <a:gdLst/>
              <a:ahLst/>
              <a:cxnLst/>
              <a:rect l="l" t="t" r="r" b="b"/>
              <a:pathLst>
                <a:path w="1174" h="1625" extrusionOk="0">
                  <a:moveTo>
                    <a:pt x="635" y="1"/>
                  </a:moveTo>
                  <a:cubicBezTo>
                    <a:pt x="332" y="1"/>
                    <a:pt x="0" y="130"/>
                    <a:pt x="11" y="259"/>
                  </a:cubicBezTo>
                  <a:cubicBezTo>
                    <a:pt x="26" y="569"/>
                    <a:pt x="212" y="1468"/>
                    <a:pt x="321" y="1546"/>
                  </a:cubicBezTo>
                  <a:cubicBezTo>
                    <a:pt x="406" y="1602"/>
                    <a:pt x="498" y="1624"/>
                    <a:pt x="586" y="1624"/>
                  </a:cubicBezTo>
                  <a:cubicBezTo>
                    <a:pt x="819" y="1624"/>
                    <a:pt x="1032" y="1468"/>
                    <a:pt x="1065" y="1344"/>
                  </a:cubicBezTo>
                  <a:cubicBezTo>
                    <a:pt x="1081" y="1251"/>
                    <a:pt x="1174" y="243"/>
                    <a:pt x="988" y="88"/>
                  </a:cubicBezTo>
                  <a:cubicBezTo>
                    <a:pt x="897" y="26"/>
                    <a:pt x="769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3343796" y="3199576"/>
              <a:ext cx="79088" cy="45755"/>
            </a:xfrm>
            <a:custGeom>
              <a:avLst/>
              <a:gdLst/>
              <a:ahLst/>
              <a:cxnLst/>
              <a:rect l="l" t="t" r="r" b="b"/>
              <a:pathLst>
                <a:path w="885" h="512" extrusionOk="0">
                  <a:moveTo>
                    <a:pt x="551" y="1"/>
                  </a:moveTo>
                  <a:cubicBezTo>
                    <a:pt x="484" y="1"/>
                    <a:pt x="412" y="9"/>
                    <a:pt x="342" y="24"/>
                  </a:cubicBezTo>
                  <a:cubicBezTo>
                    <a:pt x="78" y="71"/>
                    <a:pt x="1" y="272"/>
                    <a:pt x="63" y="381"/>
                  </a:cubicBezTo>
                  <a:cubicBezTo>
                    <a:pt x="84" y="435"/>
                    <a:pt x="188" y="511"/>
                    <a:pt x="333" y="511"/>
                  </a:cubicBezTo>
                  <a:cubicBezTo>
                    <a:pt x="397" y="511"/>
                    <a:pt x="468" y="496"/>
                    <a:pt x="544" y="459"/>
                  </a:cubicBezTo>
                  <a:cubicBezTo>
                    <a:pt x="730" y="397"/>
                    <a:pt x="885" y="257"/>
                    <a:pt x="854" y="133"/>
                  </a:cubicBezTo>
                  <a:cubicBezTo>
                    <a:pt x="812" y="38"/>
                    <a:pt x="69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3349873" y="3215662"/>
              <a:ext cx="118319" cy="130920"/>
            </a:xfrm>
            <a:custGeom>
              <a:avLst/>
              <a:gdLst/>
              <a:ahLst/>
              <a:cxnLst/>
              <a:rect l="l" t="t" r="r" b="b"/>
              <a:pathLst>
                <a:path w="1324" h="1465" extrusionOk="0">
                  <a:moveTo>
                    <a:pt x="412" y="1"/>
                  </a:moveTo>
                  <a:cubicBezTo>
                    <a:pt x="211" y="1"/>
                    <a:pt x="1" y="87"/>
                    <a:pt x="10" y="248"/>
                  </a:cubicBezTo>
                  <a:cubicBezTo>
                    <a:pt x="10" y="496"/>
                    <a:pt x="848" y="1333"/>
                    <a:pt x="1003" y="1426"/>
                  </a:cubicBezTo>
                  <a:cubicBezTo>
                    <a:pt x="1042" y="1451"/>
                    <a:pt x="1089" y="1464"/>
                    <a:pt x="1134" y="1464"/>
                  </a:cubicBezTo>
                  <a:cubicBezTo>
                    <a:pt x="1233" y="1464"/>
                    <a:pt x="1324" y="1400"/>
                    <a:pt x="1313" y="1240"/>
                  </a:cubicBezTo>
                  <a:cubicBezTo>
                    <a:pt x="1282" y="868"/>
                    <a:pt x="926" y="341"/>
                    <a:pt x="724" y="108"/>
                  </a:cubicBezTo>
                  <a:cubicBezTo>
                    <a:pt x="664" y="36"/>
                    <a:pt x="540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3397862" y="3054716"/>
              <a:ext cx="104021" cy="58355"/>
            </a:xfrm>
            <a:custGeom>
              <a:avLst/>
              <a:gdLst/>
              <a:ahLst/>
              <a:cxnLst/>
              <a:rect l="l" t="t" r="r" b="b"/>
              <a:pathLst>
                <a:path w="1164" h="653" extrusionOk="0">
                  <a:moveTo>
                    <a:pt x="687" y="1"/>
                  </a:moveTo>
                  <a:cubicBezTo>
                    <a:pt x="640" y="1"/>
                    <a:pt x="591" y="6"/>
                    <a:pt x="544" y="17"/>
                  </a:cubicBezTo>
                  <a:cubicBezTo>
                    <a:pt x="156" y="63"/>
                    <a:pt x="1" y="249"/>
                    <a:pt x="1" y="374"/>
                  </a:cubicBezTo>
                  <a:cubicBezTo>
                    <a:pt x="1" y="467"/>
                    <a:pt x="150" y="653"/>
                    <a:pt x="480" y="653"/>
                  </a:cubicBezTo>
                  <a:cubicBezTo>
                    <a:pt x="532" y="653"/>
                    <a:pt x="590" y="648"/>
                    <a:pt x="652" y="637"/>
                  </a:cubicBezTo>
                  <a:cubicBezTo>
                    <a:pt x="1009" y="575"/>
                    <a:pt x="1164" y="358"/>
                    <a:pt x="1133" y="234"/>
                  </a:cubicBezTo>
                  <a:cubicBezTo>
                    <a:pt x="1108" y="107"/>
                    <a:pt x="90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3401079" y="3072053"/>
              <a:ext cx="103574" cy="145576"/>
            </a:xfrm>
            <a:custGeom>
              <a:avLst/>
              <a:gdLst/>
              <a:ahLst/>
              <a:cxnLst/>
              <a:rect l="l" t="t" r="r" b="b"/>
              <a:pathLst>
                <a:path w="1159" h="1629" extrusionOk="0">
                  <a:moveTo>
                    <a:pt x="630" y="0"/>
                  </a:moveTo>
                  <a:cubicBezTo>
                    <a:pt x="330" y="0"/>
                    <a:pt x="0" y="137"/>
                    <a:pt x="11" y="288"/>
                  </a:cubicBezTo>
                  <a:cubicBezTo>
                    <a:pt x="58" y="598"/>
                    <a:pt x="244" y="1482"/>
                    <a:pt x="368" y="1544"/>
                  </a:cubicBezTo>
                  <a:cubicBezTo>
                    <a:pt x="458" y="1604"/>
                    <a:pt x="552" y="1629"/>
                    <a:pt x="641" y="1629"/>
                  </a:cubicBezTo>
                  <a:cubicBezTo>
                    <a:pt x="872" y="1629"/>
                    <a:pt x="1070" y="1462"/>
                    <a:pt x="1081" y="1327"/>
                  </a:cubicBezTo>
                  <a:cubicBezTo>
                    <a:pt x="1097" y="1219"/>
                    <a:pt x="1159" y="226"/>
                    <a:pt x="973" y="86"/>
                  </a:cubicBezTo>
                  <a:cubicBezTo>
                    <a:pt x="884" y="26"/>
                    <a:pt x="760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3422795" y="3181614"/>
              <a:ext cx="81858" cy="45397"/>
            </a:xfrm>
            <a:custGeom>
              <a:avLst/>
              <a:gdLst/>
              <a:ahLst/>
              <a:cxnLst/>
              <a:rect l="l" t="t" r="r" b="b"/>
              <a:pathLst>
                <a:path w="916" h="508" extrusionOk="0">
                  <a:moveTo>
                    <a:pt x="552" y="0"/>
                  </a:moveTo>
                  <a:cubicBezTo>
                    <a:pt x="486" y="0"/>
                    <a:pt x="418" y="9"/>
                    <a:pt x="358" y="24"/>
                  </a:cubicBezTo>
                  <a:cubicBezTo>
                    <a:pt x="78" y="101"/>
                    <a:pt x="1" y="287"/>
                    <a:pt x="78" y="396"/>
                  </a:cubicBezTo>
                  <a:cubicBezTo>
                    <a:pt x="110" y="448"/>
                    <a:pt x="218" y="507"/>
                    <a:pt x="357" y="507"/>
                  </a:cubicBezTo>
                  <a:cubicBezTo>
                    <a:pt x="424" y="507"/>
                    <a:pt x="499" y="493"/>
                    <a:pt x="575" y="458"/>
                  </a:cubicBezTo>
                  <a:cubicBezTo>
                    <a:pt x="761" y="380"/>
                    <a:pt x="916" y="225"/>
                    <a:pt x="854" y="132"/>
                  </a:cubicBezTo>
                  <a:cubicBezTo>
                    <a:pt x="822" y="38"/>
                    <a:pt x="69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3430837" y="3195912"/>
              <a:ext cx="121894" cy="129132"/>
            </a:xfrm>
            <a:custGeom>
              <a:avLst/>
              <a:gdLst/>
              <a:ahLst/>
              <a:cxnLst/>
              <a:rect l="l" t="t" r="r" b="b"/>
              <a:pathLst>
                <a:path w="1364" h="1445" extrusionOk="0">
                  <a:moveTo>
                    <a:pt x="430" y="1"/>
                  </a:moveTo>
                  <a:cubicBezTo>
                    <a:pt x="222" y="1"/>
                    <a:pt x="0" y="87"/>
                    <a:pt x="20" y="251"/>
                  </a:cubicBezTo>
                  <a:cubicBezTo>
                    <a:pt x="20" y="515"/>
                    <a:pt x="888" y="1306"/>
                    <a:pt x="1043" y="1399"/>
                  </a:cubicBezTo>
                  <a:cubicBezTo>
                    <a:pt x="1092" y="1429"/>
                    <a:pt x="1143" y="1444"/>
                    <a:pt x="1189" y="1444"/>
                  </a:cubicBezTo>
                  <a:cubicBezTo>
                    <a:pt x="1288" y="1444"/>
                    <a:pt x="1364" y="1372"/>
                    <a:pt x="1353" y="1213"/>
                  </a:cubicBezTo>
                  <a:cubicBezTo>
                    <a:pt x="1307" y="841"/>
                    <a:pt x="919" y="313"/>
                    <a:pt x="733" y="96"/>
                  </a:cubicBezTo>
                  <a:cubicBezTo>
                    <a:pt x="675" y="32"/>
                    <a:pt x="555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3464439" y="3025851"/>
              <a:ext cx="101251" cy="61215"/>
            </a:xfrm>
            <a:custGeom>
              <a:avLst/>
              <a:gdLst/>
              <a:ahLst/>
              <a:cxnLst/>
              <a:rect l="l" t="t" r="r" b="b"/>
              <a:pathLst>
                <a:path w="1133" h="685" extrusionOk="0">
                  <a:moveTo>
                    <a:pt x="768" y="1"/>
                  </a:moveTo>
                  <a:cubicBezTo>
                    <a:pt x="672" y="1"/>
                    <a:pt x="565" y="20"/>
                    <a:pt x="466" y="61"/>
                  </a:cubicBezTo>
                  <a:cubicBezTo>
                    <a:pt x="124" y="200"/>
                    <a:pt x="0" y="402"/>
                    <a:pt x="47" y="526"/>
                  </a:cubicBezTo>
                  <a:cubicBezTo>
                    <a:pt x="58" y="590"/>
                    <a:pt x="173" y="685"/>
                    <a:pt x="377" y="685"/>
                  </a:cubicBezTo>
                  <a:cubicBezTo>
                    <a:pt x="467" y="685"/>
                    <a:pt x="575" y="666"/>
                    <a:pt x="698" y="619"/>
                  </a:cubicBezTo>
                  <a:cubicBezTo>
                    <a:pt x="1039" y="495"/>
                    <a:pt x="1132" y="262"/>
                    <a:pt x="1086" y="138"/>
                  </a:cubicBezTo>
                  <a:cubicBezTo>
                    <a:pt x="1057" y="51"/>
                    <a:pt x="926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3469443" y="3040775"/>
              <a:ext cx="112868" cy="141375"/>
            </a:xfrm>
            <a:custGeom>
              <a:avLst/>
              <a:gdLst/>
              <a:ahLst/>
              <a:cxnLst/>
              <a:rect l="l" t="t" r="r" b="b"/>
              <a:pathLst>
                <a:path w="1263" h="1582" extrusionOk="0">
                  <a:moveTo>
                    <a:pt x="744" y="1"/>
                  </a:moveTo>
                  <a:cubicBezTo>
                    <a:pt x="416" y="1"/>
                    <a:pt x="1" y="265"/>
                    <a:pt x="53" y="421"/>
                  </a:cubicBezTo>
                  <a:cubicBezTo>
                    <a:pt x="146" y="716"/>
                    <a:pt x="518" y="1507"/>
                    <a:pt x="627" y="1553"/>
                  </a:cubicBezTo>
                  <a:cubicBezTo>
                    <a:pt x="684" y="1573"/>
                    <a:pt x="739" y="1582"/>
                    <a:pt x="791" y="1582"/>
                  </a:cubicBezTo>
                  <a:cubicBezTo>
                    <a:pt x="1065" y="1582"/>
                    <a:pt x="1263" y="1340"/>
                    <a:pt x="1263" y="1196"/>
                  </a:cubicBezTo>
                  <a:cubicBezTo>
                    <a:pt x="1263" y="1103"/>
                    <a:pt x="1138" y="126"/>
                    <a:pt x="921" y="33"/>
                  </a:cubicBezTo>
                  <a:cubicBezTo>
                    <a:pt x="868" y="11"/>
                    <a:pt x="808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3518504" y="3141489"/>
              <a:ext cx="73547" cy="49776"/>
            </a:xfrm>
            <a:custGeom>
              <a:avLst/>
              <a:gdLst/>
              <a:ahLst/>
              <a:cxnLst/>
              <a:rect l="l" t="t" r="r" b="b"/>
              <a:pathLst>
                <a:path w="823" h="557" extrusionOk="0">
                  <a:moveTo>
                    <a:pt x="584" y="1"/>
                  </a:moveTo>
                  <a:cubicBezTo>
                    <a:pt x="488" y="1"/>
                    <a:pt x="374" y="33"/>
                    <a:pt x="279" y="85"/>
                  </a:cubicBezTo>
                  <a:cubicBezTo>
                    <a:pt x="47" y="209"/>
                    <a:pt x="0" y="395"/>
                    <a:pt x="78" y="504"/>
                  </a:cubicBezTo>
                  <a:cubicBezTo>
                    <a:pt x="110" y="528"/>
                    <a:pt x="184" y="556"/>
                    <a:pt x="273" y="556"/>
                  </a:cubicBezTo>
                  <a:cubicBezTo>
                    <a:pt x="357" y="556"/>
                    <a:pt x="453" y="532"/>
                    <a:pt x="543" y="457"/>
                  </a:cubicBezTo>
                  <a:cubicBezTo>
                    <a:pt x="698" y="349"/>
                    <a:pt x="822" y="163"/>
                    <a:pt x="760" y="69"/>
                  </a:cubicBezTo>
                  <a:cubicBezTo>
                    <a:pt x="726" y="21"/>
                    <a:pt x="66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3521096" y="3156413"/>
              <a:ext cx="140661" cy="108310"/>
            </a:xfrm>
            <a:custGeom>
              <a:avLst/>
              <a:gdLst/>
              <a:ahLst/>
              <a:cxnLst/>
              <a:rect l="l" t="t" r="r" b="b"/>
              <a:pathLst>
                <a:path w="1574" h="1212" extrusionOk="0">
                  <a:moveTo>
                    <a:pt x="541" y="0"/>
                  </a:moveTo>
                  <a:cubicBezTo>
                    <a:pt x="310" y="0"/>
                    <a:pt x="1" y="142"/>
                    <a:pt x="49" y="321"/>
                  </a:cubicBezTo>
                  <a:cubicBezTo>
                    <a:pt x="111" y="569"/>
                    <a:pt x="1103" y="1143"/>
                    <a:pt x="1258" y="1205"/>
                  </a:cubicBezTo>
                  <a:cubicBezTo>
                    <a:pt x="1280" y="1210"/>
                    <a:pt x="1303" y="1212"/>
                    <a:pt x="1324" y="1212"/>
                  </a:cubicBezTo>
                  <a:cubicBezTo>
                    <a:pt x="1457" y="1212"/>
                    <a:pt x="1573" y="1130"/>
                    <a:pt x="1507" y="957"/>
                  </a:cubicBezTo>
                  <a:cubicBezTo>
                    <a:pt x="1413" y="616"/>
                    <a:pt x="948" y="213"/>
                    <a:pt x="716" y="42"/>
                  </a:cubicBezTo>
                  <a:cubicBezTo>
                    <a:pt x="672" y="13"/>
                    <a:pt x="61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3529586" y="2988854"/>
              <a:ext cx="85969" cy="67917"/>
            </a:xfrm>
            <a:custGeom>
              <a:avLst/>
              <a:gdLst/>
              <a:ahLst/>
              <a:cxnLst/>
              <a:rect l="l" t="t" r="r" b="b"/>
              <a:pathLst>
                <a:path w="962" h="760" extrusionOk="0">
                  <a:moveTo>
                    <a:pt x="706" y="0"/>
                  </a:moveTo>
                  <a:cubicBezTo>
                    <a:pt x="587" y="0"/>
                    <a:pt x="439" y="55"/>
                    <a:pt x="326" y="149"/>
                  </a:cubicBezTo>
                  <a:cubicBezTo>
                    <a:pt x="47" y="366"/>
                    <a:pt x="0" y="552"/>
                    <a:pt x="47" y="676"/>
                  </a:cubicBezTo>
                  <a:cubicBezTo>
                    <a:pt x="71" y="716"/>
                    <a:pt x="147" y="760"/>
                    <a:pt x="260" y="760"/>
                  </a:cubicBezTo>
                  <a:cubicBezTo>
                    <a:pt x="368" y="760"/>
                    <a:pt x="508" y="720"/>
                    <a:pt x="667" y="599"/>
                  </a:cubicBezTo>
                  <a:cubicBezTo>
                    <a:pt x="931" y="397"/>
                    <a:pt x="962" y="164"/>
                    <a:pt x="884" y="71"/>
                  </a:cubicBezTo>
                  <a:cubicBezTo>
                    <a:pt x="848" y="23"/>
                    <a:pt x="783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3532713" y="3003241"/>
              <a:ext cx="125737" cy="125290"/>
            </a:xfrm>
            <a:custGeom>
              <a:avLst/>
              <a:gdLst/>
              <a:ahLst/>
              <a:cxnLst/>
              <a:rect l="l" t="t" r="r" b="b"/>
              <a:pathLst>
                <a:path w="1407" h="1402" extrusionOk="0">
                  <a:moveTo>
                    <a:pt x="725" y="0"/>
                  </a:moveTo>
                  <a:cubicBezTo>
                    <a:pt x="405" y="0"/>
                    <a:pt x="1" y="428"/>
                    <a:pt x="89" y="546"/>
                  </a:cubicBezTo>
                  <a:cubicBezTo>
                    <a:pt x="244" y="779"/>
                    <a:pt x="772" y="1399"/>
                    <a:pt x="896" y="1399"/>
                  </a:cubicBezTo>
                  <a:cubicBezTo>
                    <a:pt x="910" y="1401"/>
                    <a:pt x="925" y="1401"/>
                    <a:pt x="939" y="1401"/>
                  </a:cubicBezTo>
                  <a:cubicBezTo>
                    <a:pt x="1251" y="1401"/>
                    <a:pt x="1406" y="1082"/>
                    <a:pt x="1377" y="934"/>
                  </a:cubicBezTo>
                  <a:cubicBezTo>
                    <a:pt x="1361" y="841"/>
                    <a:pt x="989" y="34"/>
                    <a:pt x="772" y="3"/>
                  </a:cubicBezTo>
                  <a:cubicBezTo>
                    <a:pt x="756" y="1"/>
                    <a:pt x="741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3601614" y="3070086"/>
              <a:ext cx="55585" cy="58981"/>
            </a:xfrm>
            <a:custGeom>
              <a:avLst/>
              <a:gdLst/>
              <a:ahLst/>
              <a:cxnLst/>
              <a:rect l="l" t="t" r="r" b="b"/>
              <a:pathLst>
                <a:path w="622" h="660" extrusionOk="0">
                  <a:moveTo>
                    <a:pt x="463" y="0"/>
                  </a:moveTo>
                  <a:cubicBezTo>
                    <a:pt x="349" y="0"/>
                    <a:pt x="218" y="119"/>
                    <a:pt x="140" y="248"/>
                  </a:cubicBezTo>
                  <a:cubicBezTo>
                    <a:pt x="1" y="450"/>
                    <a:pt x="63" y="620"/>
                    <a:pt x="156" y="651"/>
                  </a:cubicBezTo>
                  <a:cubicBezTo>
                    <a:pt x="170" y="657"/>
                    <a:pt x="187" y="660"/>
                    <a:pt x="208" y="660"/>
                  </a:cubicBezTo>
                  <a:cubicBezTo>
                    <a:pt x="302" y="660"/>
                    <a:pt x="451" y="594"/>
                    <a:pt x="528" y="403"/>
                  </a:cubicBezTo>
                  <a:cubicBezTo>
                    <a:pt x="606" y="264"/>
                    <a:pt x="621" y="77"/>
                    <a:pt x="528" y="15"/>
                  </a:cubicBezTo>
                  <a:cubicBezTo>
                    <a:pt x="507" y="5"/>
                    <a:pt x="48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3603312" y="3081078"/>
              <a:ext cx="157819" cy="64164"/>
            </a:xfrm>
            <a:custGeom>
              <a:avLst/>
              <a:gdLst/>
              <a:ahLst/>
              <a:cxnLst/>
              <a:rect l="l" t="t" r="r" b="b"/>
              <a:pathLst>
                <a:path w="1766" h="718" extrusionOk="0">
                  <a:moveTo>
                    <a:pt x="558" y="1"/>
                  </a:moveTo>
                  <a:cubicBezTo>
                    <a:pt x="340" y="1"/>
                    <a:pt x="0" y="376"/>
                    <a:pt x="152" y="528"/>
                  </a:cubicBezTo>
                  <a:cubicBezTo>
                    <a:pt x="289" y="665"/>
                    <a:pt x="1123" y="717"/>
                    <a:pt x="1426" y="717"/>
                  </a:cubicBezTo>
                  <a:cubicBezTo>
                    <a:pt x="1467" y="717"/>
                    <a:pt x="1499" y="716"/>
                    <a:pt x="1517" y="714"/>
                  </a:cubicBezTo>
                  <a:cubicBezTo>
                    <a:pt x="1672" y="683"/>
                    <a:pt x="1765" y="544"/>
                    <a:pt x="1610" y="389"/>
                  </a:cubicBezTo>
                  <a:cubicBezTo>
                    <a:pt x="1378" y="156"/>
                    <a:pt x="819" y="48"/>
                    <a:pt x="571" y="1"/>
                  </a:cubicBezTo>
                  <a:cubicBezTo>
                    <a:pt x="567" y="1"/>
                    <a:pt x="562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2763102" y="1777958"/>
              <a:ext cx="191330" cy="276674"/>
            </a:xfrm>
            <a:custGeom>
              <a:avLst/>
              <a:gdLst/>
              <a:ahLst/>
              <a:cxnLst/>
              <a:rect l="l" t="t" r="r" b="b"/>
              <a:pathLst>
                <a:path w="2141" h="3096" extrusionOk="0">
                  <a:moveTo>
                    <a:pt x="1834" y="0"/>
                  </a:moveTo>
                  <a:cubicBezTo>
                    <a:pt x="1776" y="0"/>
                    <a:pt x="1644" y="66"/>
                    <a:pt x="1644" y="66"/>
                  </a:cubicBezTo>
                  <a:lnTo>
                    <a:pt x="1257" y="190"/>
                  </a:lnTo>
                  <a:lnTo>
                    <a:pt x="0" y="578"/>
                  </a:lnTo>
                  <a:cubicBezTo>
                    <a:pt x="140" y="950"/>
                    <a:pt x="218" y="1338"/>
                    <a:pt x="249" y="1695"/>
                  </a:cubicBezTo>
                  <a:lnTo>
                    <a:pt x="249" y="1819"/>
                  </a:lnTo>
                  <a:lnTo>
                    <a:pt x="249" y="1834"/>
                  </a:lnTo>
                  <a:cubicBezTo>
                    <a:pt x="233" y="2113"/>
                    <a:pt x="171" y="3013"/>
                    <a:pt x="605" y="3090"/>
                  </a:cubicBezTo>
                  <a:cubicBezTo>
                    <a:pt x="626" y="3094"/>
                    <a:pt x="648" y="3096"/>
                    <a:pt x="671" y="3096"/>
                  </a:cubicBezTo>
                  <a:cubicBezTo>
                    <a:pt x="1128" y="3096"/>
                    <a:pt x="1858" y="2366"/>
                    <a:pt x="2110" y="1834"/>
                  </a:cubicBezTo>
                  <a:cubicBezTo>
                    <a:pt x="2141" y="1803"/>
                    <a:pt x="2063" y="1415"/>
                    <a:pt x="1986" y="919"/>
                  </a:cubicBezTo>
                  <a:cubicBezTo>
                    <a:pt x="1939" y="640"/>
                    <a:pt x="1877" y="299"/>
                    <a:pt x="1862" y="19"/>
                  </a:cubicBezTo>
                  <a:cubicBezTo>
                    <a:pt x="1862" y="6"/>
                    <a:pt x="1851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2764443" y="1790737"/>
              <a:ext cx="158087" cy="155316"/>
            </a:xfrm>
            <a:custGeom>
              <a:avLst/>
              <a:gdLst/>
              <a:ahLst/>
              <a:cxnLst/>
              <a:rect l="l" t="t" r="r" b="b"/>
              <a:pathLst>
                <a:path w="1769" h="1738" extrusionOk="0">
                  <a:moveTo>
                    <a:pt x="1769" y="1"/>
                  </a:moveTo>
                  <a:lnTo>
                    <a:pt x="1273" y="63"/>
                  </a:lnTo>
                  <a:lnTo>
                    <a:pt x="1" y="450"/>
                  </a:lnTo>
                  <a:cubicBezTo>
                    <a:pt x="140" y="823"/>
                    <a:pt x="218" y="1195"/>
                    <a:pt x="249" y="1583"/>
                  </a:cubicBezTo>
                  <a:lnTo>
                    <a:pt x="265" y="1707"/>
                  </a:lnTo>
                  <a:lnTo>
                    <a:pt x="265" y="1738"/>
                  </a:lnTo>
                  <a:lnTo>
                    <a:pt x="451" y="1738"/>
                  </a:lnTo>
                  <a:cubicBezTo>
                    <a:pt x="1707" y="1614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2754791" y="1921031"/>
              <a:ext cx="209382" cy="153082"/>
            </a:xfrm>
            <a:custGeom>
              <a:avLst/>
              <a:gdLst/>
              <a:ahLst/>
              <a:cxnLst/>
              <a:rect l="l" t="t" r="r" b="b"/>
              <a:pathLst>
                <a:path w="2343" h="1713" extrusionOk="0">
                  <a:moveTo>
                    <a:pt x="2172" y="0"/>
                  </a:moveTo>
                  <a:cubicBezTo>
                    <a:pt x="1911" y="623"/>
                    <a:pt x="1447" y="1408"/>
                    <a:pt x="831" y="1408"/>
                  </a:cubicBezTo>
                  <a:cubicBezTo>
                    <a:pt x="788" y="1408"/>
                    <a:pt x="743" y="1405"/>
                    <a:pt x="698" y="1396"/>
                  </a:cubicBezTo>
                  <a:cubicBezTo>
                    <a:pt x="295" y="1319"/>
                    <a:pt x="373" y="280"/>
                    <a:pt x="373" y="280"/>
                  </a:cubicBezTo>
                  <a:lnTo>
                    <a:pt x="373" y="280"/>
                  </a:lnTo>
                  <a:cubicBezTo>
                    <a:pt x="217" y="481"/>
                    <a:pt x="0" y="1520"/>
                    <a:pt x="652" y="1691"/>
                  </a:cubicBezTo>
                  <a:cubicBezTo>
                    <a:pt x="714" y="1706"/>
                    <a:pt x="775" y="1713"/>
                    <a:pt x="837" y="1713"/>
                  </a:cubicBezTo>
                  <a:cubicBezTo>
                    <a:pt x="1546" y="1713"/>
                    <a:pt x="2209" y="788"/>
                    <a:pt x="2280" y="388"/>
                  </a:cubicBezTo>
                  <a:cubicBezTo>
                    <a:pt x="2342" y="78"/>
                    <a:pt x="2172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2431826" y="1628540"/>
              <a:ext cx="117872" cy="203931"/>
            </a:xfrm>
            <a:custGeom>
              <a:avLst/>
              <a:gdLst/>
              <a:ahLst/>
              <a:cxnLst/>
              <a:rect l="l" t="t" r="r" b="b"/>
              <a:pathLst>
                <a:path w="1319" h="2282" extrusionOk="0">
                  <a:moveTo>
                    <a:pt x="762" y="1"/>
                  </a:moveTo>
                  <a:cubicBezTo>
                    <a:pt x="761" y="1"/>
                    <a:pt x="761" y="1"/>
                    <a:pt x="761" y="1"/>
                  </a:cubicBezTo>
                  <a:cubicBezTo>
                    <a:pt x="652" y="16"/>
                    <a:pt x="1" y="730"/>
                    <a:pt x="1" y="807"/>
                  </a:cubicBezTo>
                  <a:cubicBezTo>
                    <a:pt x="1" y="885"/>
                    <a:pt x="311" y="2017"/>
                    <a:pt x="342" y="2079"/>
                  </a:cubicBezTo>
                  <a:cubicBezTo>
                    <a:pt x="357" y="2124"/>
                    <a:pt x="1167" y="2282"/>
                    <a:pt x="1277" y="2282"/>
                  </a:cubicBezTo>
                  <a:cubicBezTo>
                    <a:pt x="1282" y="2282"/>
                    <a:pt x="1286" y="2282"/>
                    <a:pt x="1288" y="2281"/>
                  </a:cubicBezTo>
                  <a:cubicBezTo>
                    <a:pt x="1319" y="2250"/>
                    <a:pt x="888" y="1"/>
                    <a:pt x="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2448448" y="1232117"/>
              <a:ext cx="759603" cy="647896"/>
            </a:xfrm>
            <a:custGeom>
              <a:avLst/>
              <a:gdLst/>
              <a:ahLst/>
              <a:cxnLst/>
              <a:rect l="l" t="t" r="r" b="b"/>
              <a:pathLst>
                <a:path w="8500" h="7250" extrusionOk="0">
                  <a:moveTo>
                    <a:pt x="6161" y="0"/>
                  </a:moveTo>
                  <a:cubicBezTo>
                    <a:pt x="5862" y="0"/>
                    <a:pt x="928" y="733"/>
                    <a:pt x="776" y="854"/>
                  </a:cubicBezTo>
                  <a:cubicBezTo>
                    <a:pt x="621" y="963"/>
                    <a:pt x="125" y="1723"/>
                    <a:pt x="47" y="1940"/>
                  </a:cubicBezTo>
                  <a:cubicBezTo>
                    <a:pt x="1" y="2126"/>
                    <a:pt x="854" y="6531"/>
                    <a:pt x="900" y="6686"/>
                  </a:cubicBezTo>
                  <a:cubicBezTo>
                    <a:pt x="958" y="6831"/>
                    <a:pt x="1754" y="7250"/>
                    <a:pt x="2006" y="7250"/>
                  </a:cubicBezTo>
                  <a:cubicBezTo>
                    <a:pt x="2022" y="7250"/>
                    <a:pt x="2036" y="7248"/>
                    <a:pt x="2048" y="7244"/>
                  </a:cubicBezTo>
                  <a:cubicBezTo>
                    <a:pt x="2250" y="7182"/>
                    <a:pt x="6530" y="6763"/>
                    <a:pt x="6747" y="6686"/>
                  </a:cubicBezTo>
                  <a:cubicBezTo>
                    <a:pt x="6949" y="6608"/>
                    <a:pt x="8314" y="5926"/>
                    <a:pt x="8407" y="5771"/>
                  </a:cubicBezTo>
                  <a:cubicBezTo>
                    <a:pt x="8500" y="5616"/>
                    <a:pt x="8097" y="885"/>
                    <a:pt x="8081" y="746"/>
                  </a:cubicBezTo>
                  <a:cubicBezTo>
                    <a:pt x="8066" y="622"/>
                    <a:pt x="6298" y="17"/>
                    <a:pt x="6174" y="1"/>
                  </a:cubicBezTo>
                  <a:cubicBezTo>
                    <a:pt x="6171" y="1"/>
                    <a:pt x="6167" y="0"/>
                    <a:pt x="6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2835488" y="1582249"/>
              <a:ext cx="116800" cy="110634"/>
            </a:xfrm>
            <a:custGeom>
              <a:avLst/>
              <a:gdLst/>
              <a:ahLst/>
              <a:cxnLst/>
              <a:rect l="l" t="t" r="r" b="b"/>
              <a:pathLst>
                <a:path w="1307" h="1238" extrusionOk="0">
                  <a:moveTo>
                    <a:pt x="585" y="0"/>
                  </a:moveTo>
                  <a:cubicBezTo>
                    <a:pt x="560" y="0"/>
                    <a:pt x="535" y="3"/>
                    <a:pt x="509" y="7"/>
                  </a:cubicBezTo>
                  <a:cubicBezTo>
                    <a:pt x="1" y="112"/>
                    <a:pt x="169" y="1237"/>
                    <a:pt x="695" y="1237"/>
                  </a:cubicBezTo>
                  <a:cubicBezTo>
                    <a:pt x="715" y="1237"/>
                    <a:pt x="736" y="1236"/>
                    <a:pt x="757" y="1232"/>
                  </a:cubicBezTo>
                  <a:cubicBezTo>
                    <a:pt x="1306" y="1128"/>
                    <a:pt x="1145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2555150" y="1616029"/>
              <a:ext cx="114566" cy="111259"/>
            </a:xfrm>
            <a:custGeom>
              <a:avLst/>
              <a:gdLst/>
              <a:ahLst/>
              <a:cxnLst/>
              <a:rect l="l" t="t" r="r" b="b"/>
              <a:pathLst>
                <a:path w="1282" h="1245" extrusionOk="0">
                  <a:moveTo>
                    <a:pt x="624" y="1"/>
                  </a:moveTo>
                  <a:cubicBezTo>
                    <a:pt x="618" y="1"/>
                    <a:pt x="612" y="1"/>
                    <a:pt x="606" y="1"/>
                  </a:cubicBezTo>
                  <a:cubicBezTo>
                    <a:pt x="1" y="62"/>
                    <a:pt x="133" y="1244"/>
                    <a:pt x="673" y="1244"/>
                  </a:cubicBezTo>
                  <a:cubicBezTo>
                    <a:pt x="687" y="1244"/>
                    <a:pt x="700" y="1244"/>
                    <a:pt x="714" y="1242"/>
                  </a:cubicBezTo>
                  <a:cubicBezTo>
                    <a:pt x="1281" y="1211"/>
                    <a:pt x="1107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2714577" y="1704232"/>
              <a:ext cx="74977" cy="15281"/>
            </a:xfrm>
            <a:custGeom>
              <a:avLst/>
              <a:gdLst/>
              <a:ahLst/>
              <a:cxnLst/>
              <a:rect l="l" t="t" r="r" b="b"/>
              <a:pathLst>
                <a:path w="839" h="171" extrusionOk="0">
                  <a:moveTo>
                    <a:pt x="552" y="1"/>
                  </a:moveTo>
                  <a:cubicBezTo>
                    <a:pt x="356" y="1"/>
                    <a:pt x="168" y="52"/>
                    <a:pt x="1" y="147"/>
                  </a:cubicBezTo>
                  <a:cubicBezTo>
                    <a:pt x="96" y="162"/>
                    <a:pt x="191" y="170"/>
                    <a:pt x="284" y="170"/>
                  </a:cubicBezTo>
                  <a:cubicBezTo>
                    <a:pt x="481" y="170"/>
                    <a:pt x="670" y="133"/>
                    <a:pt x="838" y="38"/>
                  </a:cubicBezTo>
                  <a:cubicBezTo>
                    <a:pt x="742" y="13"/>
                    <a:pt x="646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2444337" y="1222465"/>
              <a:ext cx="790076" cy="610452"/>
            </a:xfrm>
            <a:custGeom>
              <a:avLst/>
              <a:gdLst/>
              <a:ahLst/>
              <a:cxnLst/>
              <a:rect l="l" t="t" r="r" b="b"/>
              <a:pathLst>
                <a:path w="8841" h="6831" extrusionOk="0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2444337" y="1222465"/>
              <a:ext cx="790076" cy="610452"/>
            </a:xfrm>
            <a:custGeom>
              <a:avLst/>
              <a:gdLst/>
              <a:ahLst/>
              <a:cxnLst/>
              <a:rect l="l" t="t" r="r" b="b"/>
              <a:pathLst>
                <a:path w="8841" h="6831" extrusionOk="0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3054164" y="1566163"/>
              <a:ext cx="230115" cy="194190"/>
            </a:xfrm>
            <a:custGeom>
              <a:avLst/>
              <a:gdLst/>
              <a:ahLst/>
              <a:cxnLst/>
              <a:rect l="l" t="t" r="r" b="b"/>
              <a:pathLst>
                <a:path w="2575" h="2173" extrusionOk="0">
                  <a:moveTo>
                    <a:pt x="1646" y="0"/>
                  </a:moveTo>
                  <a:cubicBezTo>
                    <a:pt x="1092" y="0"/>
                    <a:pt x="93" y="266"/>
                    <a:pt x="62" y="311"/>
                  </a:cubicBezTo>
                  <a:cubicBezTo>
                    <a:pt x="0" y="373"/>
                    <a:pt x="218" y="2095"/>
                    <a:pt x="326" y="2157"/>
                  </a:cubicBezTo>
                  <a:cubicBezTo>
                    <a:pt x="430" y="2168"/>
                    <a:pt x="535" y="2173"/>
                    <a:pt x="640" y="2173"/>
                  </a:cubicBezTo>
                  <a:cubicBezTo>
                    <a:pt x="831" y="2173"/>
                    <a:pt x="1025" y="2156"/>
                    <a:pt x="1226" y="2126"/>
                  </a:cubicBezTo>
                  <a:cubicBezTo>
                    <a:pt x="1675" y="2017"/>
                    <a:pt x="2110" y="1862"/>
                    <a:pt x="2528" y="1645"/>
                  </a:cubicBezTo>
                  <a:cubicBezTo>
                    <a:pt x="2575" y="1567"/>
                    <a:pt x="2404" y="203"/>
                    <a:pt x="2327" y="172"/>
                  </a:cubicBezTo>
                  <a:cubicBezTo>
                    <a:pt x="2110" y="94"/>
                    <a:pt x="1908" y="32"/>
                    <a:pt x="1691" y="1"/>
                  </a:cubicBezTo>
                  <a:cubicBezTo>
                    <a:pt x="1676" y="1"/>
                    <a:pt x="1661" y="0"/>
                    <a:pt x="1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3127622" y="1582606"/>
              <a:ext cx="162197" cy="174709"/>
            </a:xfrm>
            <a:custGeom>
              <a:avLst/>
              <a:gdLst/>
              <a:ahLst/>
              <a:cxnLst/>
              <a:rect l="l" t="t" r="r" b="b"/>
              <a:pathLst>
                <a:path w="1815" h="1955" extrusionOk="0">
                  <a:moveTo>
                    <a:pt x="1462" y="1"/>
                  </a:moveTo>
                  <a:cubicBezTo>
                    <a:pt x="1240" y="1"/>
                    <a:pt x="76" y="269"/>
                    <a:pt x="47" y="313"/>
                  </a:cubicBezTo>
                  <a:cubicBezTo>
                    <a:pt x="0" y="608"/>
                    <a:pt x="280" y="1849"/>
                    <a:pt x="342" y="1942"/>
                  </a:cubicBezTo>
                  <a:cubicBezTo>
                    <a:pt x="347" y="1950"/>
                    <a:pt x="362" y="1954"/>
                    <a:pt x="385" y="1954"/>
                  </a:cubicBezTo>
                  <a:cubicBezTo>
                    <a:pt x="605" y="1954"/>
                    <a:pt x="1549" y="1575"/>
                    <a:pt x="1675" y="1477"/>
                  </a:cubicBezTo>
                  <a:cubicBezTo>
                    <a:pt x="1815" y="1383"/>
                    <a:pt x="1598" y="50"/>
                    <a:pt x="1489" y="3"/>
                  </a:cubicBezTo>
                  <a:cubicBezTo>
                    <a:pt x="1483" y="2"/>
                    <a:pt x="1474" y="1"/>
                    <a:pt x="1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4" name="Google Shape;1334;p37"/>
            <p:cNvGrpSpPr/>
            <p:nvPr/>
          </p:nvGrpSpPr>
          <p:grpSpPr>
            <a:xfrm>
              <a:off x="1970341" y="2490644"/>
              <a:ext cx="2142883" cy="1548249"/>
              <a:chOff x="2198941" y="2490644"/>
              <a:chExt cx="2142883" cy="1548249"/>
            </a:xfrm>
          </p:grpSpPr>
          <p:sp>
            <p:nvSpPr>
              <p:cNvPr id="1335" name="Google Shape;1335;p37"/>
              <p:cNvSpPr/>
              <p:nvPr/>
            </p:nvSpPr>
            <p:spPr>
              <a:xfrm>
                <a:off x="4287669" y="2490644"/>
                <a:ext cx="54155" cy="1217062"/>
              </a:xfrm>
              <a:custGeom>
                <a:avLst/>
                <a:gdLst/>
                <a:ahLst/>
                <a:cxnLst/>
                <a:rect l="l" t="t" r="r" b="b"/>
                <a:pathLst>
                  <a:path w="606" h="13619" extrusionOk="0">
                    <a:moveTo>
                      <a:pt x="1" y="1"/>
                    </a:moveTo>
                    <a:lnTo>
                      <a:pt x="16" y="13169"/>
                    </a:lnTo>
                    <a:cubicBezTo>
                      <a:pt x="402" y="13276"/>
                      <a:pt x="603" y="13446"/>
                      <a:pt x="606" y="13615"/>
                    </a:cubicBezTo>
                    <a:lnTo>
                      <a:pt x="606" y="13615"/>
                    </a:lnTo>
                    <a:cubicBezTo>
                      <a:pt x="590" y="11515"/>
                      <a:pt x="590" y="2559"/>
                      <a:pt x="590" y="451"/>
                    </a:cubicBezTo>
                    <a:cubicBezTo>
                      <a:pt x="590" y="280"/>
                      <a:pt x="389" y="125"/>
                      <a:pt x="1" y="1"/>
                    </a:cubicBezTo>
                    <a:close/>
                    <a:moveTo>
                      <a:pt x="606" y="13615"/>
                    </a:moveTo>
                    <a:cubicBezTo>
                      <a:pt x="606" y="13616"/>
                      <a:pt x="606" y="13617"/>
                      <a:pt x="606" y="13618"/>
                    </a:cubicBezTo>
                    <a:cubicBezTo>
                      <a:pt x="606" y="13617"/>
                      <a:pt x="606" y="13616"/>
                      <a:pt x="606" y="136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7"/>
              <p:cNvSpPr/>
              <p:nvPr/>
            </p:nvSpPr>
            <p:spPr>
              <a:xfrm>
                <a:off x="2198941" y="2530858"/>
                <a:ext cx="2142883" cy="1508034"/>
              </a:xfrm>
              <a:custGeom>
                <a:avLst/>
                <a:gdLst/>
                <a:ahLst/>
                <a:cxnLst/>
                <a:rect l="l" t="t" r="r" b="b"/>
                <a:pathLst>
                  <a:path w="23979" h="16875" extrusionOk="0">
                    <a:moveTo>
                      <a:pt x="1" y="3025"/>
                    </a:moveTo>
                    <a:cubicBezTo>
                      <a:pt x="1" y="3025"/>
                      <a:pt x="1" y="3025"/>
                      <a:pt x="1" y="3026"/>
                    </a:cubicBezTo>
                    <a:lnTo>
                      <a:pt x="1" y="3026"/>
                    </a:lnTo>
                    <a:lnTo>
                      <a:pt x="1" y="3025"/>
                    </a:lnTo>
                    <a:close/>
                    <a:moveTo>
                      <a:pt x="23963" y="1"/>
                    </a:moveTo>
                    <a:cubicBezTo>
                      <a:pt x="23963" y="683"/>
                      <a:pt x="21110" y="1691"/>
                      <a:pt x="16565" y="2482"/>
                    </a:cubicBezTo>
                    <a:cubicBezTo>
                      <a:pt x="12463" y="3209"/>
                      <a:pt x="6976" y="3726"/>
                      <a:pt x="3504" y="3726"/>
                    </a:cubicBezTo>
                    <a:cubicBezTo>
                      <a:pt x="2159" y="3726"/>
                      <a:pt x="1116" y="3648"/>
                      <a:pt x="575" y="3475"/>
                    </a:cubicBezTo>
                    <a:cubicBezTo>
                      <a:pt x="188" y="3351"/>
                      <a:pt x="1" y="3196"/>
                      <a:pt x="1" y="3026"/>
                    </a:cubicBezTo>
                    <a:lnTo>
                      <a:pt x="1" y="3026"/>
                    </a:lnTo>
                    <a:lnTo>
                      <a:pt x="16" y="16193"/>
                    </a:lnTo>
                    <a:cubicBezTo>
                      <a:pt x="16" y="16363"/>
                      <a:pt x="203" y="16518"/>
                      <a:pt x="590" y="16627"/>
                    </a:cubicBezTo>
                    <a:cubicBezTo>
                      <a:pt x="1136" y="16797"/>
                      <a:pt x="2192" y="16874"/>
                      <a:pt x="3553" y="16874"/>
                    </a:cubicBezTo>
                    <a:cubicBezTo>
                      <a:pt x="7027" y="16874"/>
                      <a:pt x="12496" y="16374"/>
                      <a:pt x="16596" y="15650"/>
                    </a:cubicBezTo>
                    <a:cubicBezTo>
                      <a:pt x="21125" y="14859"/>
                      <a:pt x="23979" y="13851"/>
                      <a:pt x="23979" y="13168"/>
                    </a:cubicBezTo>
                    <a:lnTo>
                      <a:pt x="23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7"/>
              <p:cNvSpPr/>
              <p:nvPr/>
            </p:nvSpPr>
            <p:spPr>
              <a:xfrm>
                <a:off x="2456759" y="2826120"/>
                <a:ext cx="1624388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94" extrusionOk="0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7"/>
              <p:cNvSpPr/>
              <p:nvPr/>
            </p:nvSpPr>
            <p:spPr>
              <a:xfrm>
                <a:off x="2456759" y="2881526"/>
                <a:ext cx="1624477" cy="20366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79" extrusionOk="0">
                    <a:moveTo>
                      <a:pt x="18178" y="1"/>
                    </a:moveTo>
                    <a:cubicBezTo>
                      <a:pt x="15200" y="792"/>
                      <a:pt x="12160" y="1365"/>
                      <a:pt x="9089" y="1753"/>
                    </a:cubicBezTo>
                    <a:cubicBezTo>
                      <a:pt x="6314" y="2109"/>
                      <a:pt x="3540" y="2269"/>
                      <a:pt x="753" y="2269"/>
                    </a:cubicBezTo>
                    <a:cubicBezTo>
                      <a:pt x="502" y="2269"/>
                      <a:pt x="251" y="2268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7"/>
              <p:cNvSpPr/>
              <p:nvPr/>
            </p:nvSpPr>
            <p:spPr>
              <a:xfrm>
                <a:off x="2456759" y="2938362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1"/>
                      <a:pt x="12160" y="1381"/>
                      <a:pt x="9089" y="1769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7"/>
              <p:cNvSpPr/>
              <p:nvPr/>
            </p:nvSpPr>
            <p:spPr>
              <a:xfrm>
                <a:off x="2456759" y="2995199"/>
                <a:ext cx="1624298" cy="205897"/>
              </a:xfrm>
              <a:custGeom>
                <a:avLst/>
                <a:gdLst/>
                <a:ahLst/>
                <a:cxnLst/>
                <a:rect l="l" t="t" r="r" b="b"/>
                <a:pathLst>
                  <a:path w="18176" h="2304" extrusionOk="0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7"/>
              <p:cNvSpPr/>
              <p:nvPr/>
            </p:nvSpPr>
            <p:spPr>
              <a:xfrm>
                <a:off x="2456759" y="3050605"/>
                <a:ext cx="1624477" cy="20366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79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1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7"/>
              <p:cNvSpPr/>
              <p:nvPr/>
            </p:nvSpPr>
            <p:spPr>
              <a:xfrm>
                <a:off x="2456759" y="3107441"/>
                <a:ext cx="1624477" cy="20643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1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7"/>
              <p:cNvSpPr/>
              <p:nvPr/>
            </p:nvSpPr>
            <p:spPr>
              <a:xfrm>
                <a:off x="2456759" y="3165707"/>
                <a:ext cx="162438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78" extrusionOk="0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7"/>
              <p:cNvSpPr/>
              <p:nvPr/>
            </p:nvSpPr>
            <p:spPr>
              <a:xfrm>
                <a:off x="2456759" y="3219684"/>
                <a:ext cx="1624477" cy="20464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314" y="2125"/>
                      <a:pt x="3540" y="2285"/>
                      <a:pt x="753" y="2285"/>
                    </a:cubicBezTo>
                    <a:cubicBezTo>
                      <a:pt x="502" y="2285"/>
                      <a:pt x="251" y="2283"/>
                      <a:pt x="1" y="2281"/>
                    </a:cubicBezTo>
                    <a:lnTo>
                      <a:pt x="1" y="2281"/>
                    </a:lnTo>
                    <a:cubicBezTo>
                      <a:pt x="375" y="2287"/>
                      <a:pt x="749" y="2289"/>
                      <a:pt x="1123" y="2289"/>
                    </a:cubicBezTo>
                    <a:cubicBezTo>
                      <a:pt x="3789" y="2289"/>
                      <a:pt x="6451" y="2142"/>
                      <a:pt x="9089" y="1816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2456759" y="3277949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2456759" y="3334786"/>
                <a:ext cx="162429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6" h="2278" extrusionOk="0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0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7"/>
              <p:cNvSpPr/>
              <p:nvPr/>
            </p:nvSpPr>
            <p:spPr>
              <a:xfrm>
                <a:off x="2456759" y="3390192"/>
                <a:ext cx="1624477" cy="20598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05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7"/>
              <p:cNvSpPr/>
              <p:nvPr/>
            </p:nvSpPr>
            <p:spPr>
              <a:xfrm>
                <a:off x="2456759" y="3447028"/>
                <a:ext cx="1624477" cy="20643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1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7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7"/>
              <p:cNvSpPr/>
              <p:nvPr/>
            </p:nvSpPr>
            <p:spPr>
              <a:xfrm>
                <a:off x="2456759" y="3505294"/>
                <a:ext cx="162438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78" extrusionOk="0">
                    <a:moveTo>
                      <a:pt x="18176" y="0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1"/>
                      <a:pt x="15199" y="791"/>
                      <a:pt x="1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7"/>
              <p:cNvSpPr/>
              <p:nvPr/>
            </p:nvSpPr>
            <p:spPr>
              <a:xfrm>
                <a:off x="2456759" y="3560700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7"/>
              <p:cNvSpPr/>
              <p:nvPr/>
            </p:nvSpPr>
            <p:spPr>
              <a:xfrm>
                <a:off x="2456759" y="3617536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7"/>
              <p:cNvSpPr/>
              <p:nvPr/>
            </p:nvSpPr>
            <p:spPr>
              <a:xfrm>
                <a:off x="3787314" y="3264098"/>
                <a:ext cx="123502" cy="49070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491" extrusionOk="0">
                    <a:moveTo>
                      <a:pt x="1381" y="0"/>
                    </a:moveTo>
                    <a:cubicBezTo>
                      <a:pt x="916" y="109"/>
                      <a:pt x="466" y="217"/>
                      <a:pt x="1" y="310"/>
                    </a:cubicBezTo>
                    <a:lnTo>
                      <a:pt x="1" y="5491"/>
                    </a:lnTo>
                    <a:cubicBezTo>
                      <a:pt x="466" y="5382"/>
                      <a:pt x="916" y="5289"/>
                      <a:pt x="1381" y="5180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7"/>
              <p:cNvSpPr/>
              <p:nvPr/>
            </p:nvSpPr>
            <p:spPr>
              <a:xfrm>
                <a:off x="3558629" y="3118522"/>
                <a:ext cx="123502" cy="68060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616" extrusionOk="0">
                    <a:moveTo>
                      <a:pt x="1381" y="1"/>
                    </a:moveTo>
                    <a:cubicBezTo>
                      <a:pt x="916" y="78"/>
                      <a:pt x="466" y="171"/>
                      <a:pt x="1" y="249"/>
                    </a:cubicBezTo>
                    <a:lnTo>
                      <a:pt x="1" y="7616"/>
                    </a:lnTo>
                    <a:cubicBezTo>
                      <a:pt x="466" y="7538"/>
                      <a:pt x="916" y="7461"/>
                      <a:pt x="1381" y="7368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7"/>
              <p:cNvSpPr/>
              <p:nvPr/>
            </p:nvSpPr>
            <p:spPr>
              <a:xfrm>
                <a:off x="3329944" y="3300112"/>
                <a:ext cx="123502" cy="533688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972" extrusionOk="0">
                    <a:moveTo>
                      <a:pt x="1381" y="1"/>
                    </a:moveTo>
                    <a:cubicBezTo>
                      <a:pt x="931" y="63"/>
                      <a:pt x="466" y="140"/>
                      <a:pt x="1" y="202"/>
                    </a:cubicBezTo>
                    <a:lnTo>
                      <a:pt x="1" y="5972"/>
                    </a:lnTo>
                    <a:cubicBezTo>
                      <a:pt x="451" y="5910"/>
                      <a:pt x="916" y="5848"/>
                      <a:pt x="1381" y="5770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7"/>
              <p:cNvSpPr/>
              <p:nvPr/>
            </p:nvSpPr>
            <p:spPr>
              <a:xfrm>
                <a:off x="3101259" y="3158737"/>
                <a:ext cx="123502" cy="702766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864" extrusionOk="0">
                    <a:moveTo>
                      <a:pt x="1381" y="1"/>
                    </a:moveTo>
                    <a:cubicBezTo>
                      <a:pt x="931" y="47"/>
                      <a:pt x="466" y="109"/>
                      <a:pt x="1" y="156"/>
                    </a:cubicBezTo>
                    <a:lnTo>
                      <a:pt x="1" y="7864"/>
                    </a:lnTo>
                    <a:cubicBezTo>
                      <a:pt x="450" y="7802"/>
                      <a:pt x="916" y="7771"/>
                      <a:pt x="1381" y="77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7"/>
              <p:cNvSpPr/>
              <p:nvPr/>
            </p:nvSpPr>
            <p:spPr>
              <a:xfrm>
                <a:off x="2871234" y="3273749"/>
                <a:ext cx="121983" cy="6043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6763" extrusionOk="0">
                    <a:moveTo>
                      <a:pt x="1365" y="1"/>
                    </a:moveTo>
                    <a:cubicBezTo>
                      <a:pt x="900" y="47"/>
                      <a:pt x="465" y="78"/>
                      <a:pt x="0" y="109"/>
                    </a:cubicBezTo>
                    <a:lnTo>
                      <a:pt x="0" y="6763"/>
                    </a:lnTo>
                    <a:cubicBezTo>
                      <a:pt x="434" y="6732"/>
                      <a:pt x="900" y="6716"/>
                      <a:pt x="1365" y="6670"/>
                    </a:cubicBezTo>
                    <a:lnTo>
                      <a:pt x="1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7"/>
              <p:cNvSpPr/>
              <p:nvPr/>
            </p:nvSpPr>
            <p:spPr>
              <a:xfrm>
                <a:off x="2643889" y="3624418"/>
                <a:ext cx="123413" cy="260678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2917" extrusionOk="0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2917"/>
                    </a:lnTo>
                    <a:cubicBezTo>
                      <a:pt x="466" y="2917"/>
                      <a:pt x="916" y="2901"/>
                      <a:pt x="1381" y="2886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2456759" y="2798417"/>
                <a:ext cx="1592663" cy="1090879"/>
              </a:xfrm>
              <a:custGeom>
                <a:avLst/>
                <a:gdLst/>
                <a:ahLst/>
                <a:cxnLst/>
                <a:rect l="l" t="t" r="r" b="b"/>
                <a:pathLst>
                  <a:path w="17822" h="12207" extrusionOk="0">
                    <a:moveTo>
                      <a:pt x="17697" y="0"/>
                    </a:moveTo>
                    <a:cubicBezTo>
                      <a:pt x="17682" y="822"/>
                      <a:pt x="17682" y="1675"/>
                      <a:pt x="17666" y="2513"/>
                    </a:cubicBezTo>
                    <a:lnTo>
                      <a:pt x="17635" y="5041"/>
                    </a:lnTo>
                    <a:cubicBezTo>
                      <a:pt x="17620" y="6688"/>
                      <a:pt x="17620" y="8335"/>
                      <a:pt x="17620" y="9997"/>
                    </a:cubicBezTo>
                    <a:lnTo>
                      <a:pt x="17620" y="9997"/>
                    </a:lnTo>
                    <a:cubicBezTo>
                      <a:pt x="16177" y="10375"/>
                      <a:pt x="14735" y="10707"/>
                      <a:pt x="13292" y="10965"/>
                    </a:cubicBezTo>
                    <a:cubicBezTo>
                      <a:pt x="11819" y="11244"/>
                      <a:pt x="10346" y="11477"/>
                      <a:pt x="8857" y="11663"/>
                    </a:cubicBezTo>
                    <a:cubicBezTo>
                      <a:pt x="7383" y="11865"/>
                      <a:pt x="5910" y="11989"/>
                      <a:pt x="4421" y="12066"/>
                    </a:cubicBezTo>
                    <a:cubicBezTo>
                      <a:pt x="3101" y="12136"/>
                      <a:pt x="1782" y="12193"/>
                      <a:pt x="462" y="12193"/>
                    </a:cubicBezTo>
                    <a:cubicBezTo>
                      <a:pt x="308" y="12193"/>
                      <a:pt x="155" y="12192"/>
                      <a:pt x="1" y="12191"/>
                    </a:cubicBezTo>
                    <a:lnTo>
                      <a:pt x="1" y="12191"/>
                    </a:lnTo>
                    <a:cubicBezTo>
                      <a:pt x="492" y="12201"/>
                      <a:pt x="983" y="12206"/>
                      <a:pt x="1474" y="12206"/>
                    </a:cubicBezTo>
                    <a:cubicBezTo>
                      <a:pt x="2456" y="12206"/>
                      <a:pt x="3439" y="12185"/>
                      <a:pt x="4421" y="12144"/>
                    </a:cubicBezTo>
                    <a:cubicBezTo>
                      <a:pt x="5894" y="12098"/>
                      <a:pt x="7368" y="11973"/>
                      <a:pt x="8857" y="11787"/>
                    </a:cubicBezTo>
                    <a:cubicBezTo>
                      <a:pt x="10330" y="11601"/>
                      <a:pt x="11819" y="11369"/>
                      <a:pt x="13292" y="11105"/>
                    </a:cubicBezTo>
                    <a:cubicBezTo>
                      <a:pt x="14766" y="10826"/>
                      <a:pt x="16239" y="10485"/>
                      <a:pt x="17713" y="10097"/>
                    </a:cubicBezTo>
                    <a:lnTo>
                      <a:pt x="17821" y="10081"/>
                    </a:lnTo>
                    <a:lnTo>
                      <a:pt x="17821" y="10004"/>
                    </a:lnTo>
                    <a:cubicBezTo>
                      <a:pt x="17821" y="8329"/>
                      <a:pt x="17821" y="6638"/>
                      <a:pt x="17790" y="4979"/>
                    </a:cubicBezTo>
                    <a:cubicBezTo>
                      <a:pt x="17790" y="4141"/>
                      <a:pt x="17775" y="3304"/>
                      <a:pt x="17775" y="2482"/>
                    </a:cubicBezTo>
                    <a:cubicBezTo>
                      <a:pt x="17775" y="1644"/>
                      <a:pt x="17713" y="822"/>
                      <a:pt x="17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3787314" y="3772763"/>
                <a:ext cx="123502" cy="3887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435" extrusionOk="0">
                    <a:moveTo>
                      <a:pt x="1381" y="0"/>
                    </a:moveTo>
                    <a:cubicBezTo>
                      <a:pt x="916" y="124"/>
                      <a:pt x="466" y="217"/>
                      <a:pt x="1" y="310"/>
                    </a:cubicBezTo>
                    <a:lnTo>
                      <a:pt x="1" y="435"/>
                    </a:lnTo>
                    <a:cubicBezTo>
                      <a:pt x="466" y="341"/>
                      <a:pt x="916" y="233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3558629" y="3824059"/>
                <a:ext cx="123502" cy="3190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357" extrusionOk="0">
                    <a:moveTo>
                      <a:pt x="1381" y="0"/>
                    </a:moveTo>
                    <a:cubicBezTo>
                      <a:pt x="916" y="93"/>
                      <a:pt x="466" y="171"/>
                      <a:pt x="1" y="248"/>
                    </a:cubicBezTo>
                    <a:lnTo>
                      <a:pt x="1" y="357"/>
                    </a:lnTo>
                    <a:cubicBezTo>
                      <a:pt x="466" y="279"/>
                      <a:pt x="916" y="186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329944" y="3862843"/>
                <a:ext cx="123502" cy="2779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311" extrusionOk="0">
                    <a:moveTo>
                      <a:pt x="1381" y="0"/>
                    </a:moveTo>
                    <a:cubicBezTo>
                      <a:pt x="916" y="78"/>
                      <a:pt x="451" y="140"/>
                      <a:pt x="1" y="202"/>
                    </a:cubicBezTo>
                    <a:lnTo>
                      <a:pt x="1" y="311"/>
                    </a:lnTo>
                    <a:cubicBezTo>
                      <a:pt x="466" y="264"/>
                      <a:pt x="931" y="171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3101259" y="3894747"/>
                <a:ext cx="123502" cy="23592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64" extrusionOk="0">
                    <a:moveTo>
                      <a:pt x="1381" y="0"/>
                    </a:moveTo>
                    <a:cubicBezTo>
                      <a:pt x="916" y="62"/>
                      <a:pt x="450" y="93"/>
                      <a:pt x="1" y="155"/>
                    </a:cubicBezTo>
                    <a:lnTo>
                      <a:pt x="1" y="264"/>
                    </a:lnTo>
                    <a:cubicBezTo>
                      <a:pt x="466" y="233"/>
                      <a:pt x="931" y="171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2871234" y="3916909"/>
                <a:ext cx="121983" cy="19482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18" extrusionOk="0">
                    <a:moveTo>
                      <a:pt x="1365" y="0"/>
                    </a:moveTo>
                    <a:cubicBezTo>
                      <a:pt x="900" y="47"/>
                      <a:pt x="434" y="62"/>
                      <a:pt x="0" y="93"/>
                    </a:cubicBezTo>
                    <a:lnTo>
                      <a:pt x="0" y="217"/>
                    </a:lnTo>
                    <a:cubicBezTo>
                      <a:pt x="465" y="202"/>
                      <a:pt x="900" y="155"/>
                      <a:pt x="1365" y="124"/>
                    </a:cubicBezTo>
                    <a:lnTo>
                      <a:pt x="1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2643889" y="3929331"/>
                <a:ext cx="123413" cy="13941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56" extrusionOk="0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156"/>
                    </a:lnTo>
                    <a:cubicBezTo>
                      <a:pt x="466" y="156"/>
                      <a:pt x="916" y="140"/>
                      <a:pt x="1381" y="1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5" name="Google Shape;1365;p37"/>
          <p:cNvGrpSpPr/>
          <p:nvPr/>
        </p:nvGrpSpPr>
        <p:grpSpPr>
          <a:xfrm>
            <a:off x="6587340" y="4253004"/>
            <a:ext cx="300770" cy="54726"/>
            <a:chOff x="4770650" y="685575"/>
            <a:chExt cx="158250" cy="28800"/>
          </a:xfrm>
        </p:grpSpPr>
        <p:sp>
          <p:nvSpPr>
            <p:cNvPr id="1366" name="Google Shape;1366;p3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7"/>
          <p:cNvGrpSpPr/>
          <p:nvPr/>
        </p:nvGrpSpPr>
        <p:grpSpPr>
          <a:xfrm rot="10800000" flipH="1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1370" name="Google Shape;1370;p3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68;p43">
            <a:extLst>
              <a:ext uri="{FF2B5EF4-FFF2-40B4-BE49-F238E27FC236}">
                <a16:creationId xmlns:a16="http://schemas.microsoft.com/office/drawing/2014/main" id="{55ECBAEA-CC3B-A947-DC08-463074E904F9}"/>
              </a:ext>
            </a:extLst>
          </p:cNvPr>
          <p:cNvSpPr txBox="1">
            <a:spLocks/>
          </p:cNvSpPr>
          <p:nvPr/>
        </p:nvSpPr>
        <p:spPr>
          <a:xfrm>
            <a:off x="5027880" y="2145143"/>
            <a:ext cx="4072150" cy="200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 algn="l"/>
            <a:r>
              <a:rPr lang="en-GB" sz="1800" b="1" dirty="0"/>
              <a:t>Demonstration Benefits: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Discussing the advantages of using these tools for vulnerability assessment.</a:t>
            </a:r>
          </a:p>
          <a:p>
            <a:pPr marL="0" indent="0" algn="l"/>
            <a:endParaRPr lang="en-GB" sz="1800" b="1" dirty="0"/>
          </a:p>
          <a:p>
            <a:pPr marL="0" indent="0" algn="l"/>
            <a:r>
              <a:rPr lang="en-GB" sz="1800" b="1" dirty="0"/>
              <a:t>Interactive vs. Automated: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Differentiating between manual testing and automated scans for command injection.</a:t>
            </a:r>
            <a:endParaRPr lang="en-GB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43"/>
          <p:cNvSpPr txBox="1">
            <a:spLocks noGrp="1"/>
          </p:cNvSpPr>
          <p:nvPr>
            <p:ph type="title"/>
          </p:nvPr>
        </p:nvSpPr>
        <p:spPr>
          <a:xfrm>
            <a:off x="582094" y="576810"/>
            <a:ext cx="3907700" cy="11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Patching &amp; Mitigation </a:t>
            </a:r>
          </a:p>
        </p:txBody>
      </p:sp>
      <p:grpSp>
        <p:nvGrpSpPr>
          <p:cNvPr id="1671" name="Google Shape;1671;p43"/>
          <p:cNvGrpSpPr/>
          <p:nvPr/>
        </p:nvGrpSpPr>
        <p:grpSpPr>
          <a:xfrm>
            <a:off x="3558226" y="4297333"/>
            <a:ext cx="300770" cy="54726"/>
            <a:chOff x="4770650" y="685575"/>
            <a:chExt cx="158250" cy="28800"/>
          </a:xfrm>
        </p:grpSpPr>
        <p:sp>
          <p:nvSpPr>
            <p:cNvPr id="1672" name="Google Shape;1672;p4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43"/>
          <p:cNvGrpSpPr/>
          <p:nvPr/>
        </p:nvGrpSpPr>
        <p:grpSpPr>
          <a:xfrm flipH="1">
            <a:off x="-1364772" y="4185412"/>
            <a:ext cx="4563990" cy="1409125"/>
            <a:chOff x="5092229" y="-180802"/>
            <a:chExt cx="5253816" cy="1622108"/>
          </a:xfrm>
        </p:grpSpPr>
        <p:sp>
          <p:nvSpPr>
            <p:cNvPr id="1676" name="Google Shape;1676;p4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43"/>
          <p:cNvGrpSpPr/>
          <p:nvPr/>
        </p:nvGrpSpPr>
        <p:grpSpPr>
          <a:xfrm flipH="1">
            <a:off x="-1713671" y="287757"/>
            <a:ext cx="5053091" cy="435777"/>
            <a:chOff x="5896679" y="4472082"/>
            <a:chExt cx="5053091" cy="435777"/>
          </a:xfrm>
        </p:grpSpPr>
        <p:grpSp>
          <p:nvGrpSpPr>
            <p:cNvPr id="1687" name="Google Shape;1687;p4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688" name="Google Shape;1688;p4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0" name="Google Shape;1690;p4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691" name="Google Shape;1691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3" name="Google Shape;1693;p4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694" name="Google Shape;1694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668;p43">
            <a:extLst>
              <a:ext uri="{FF2B5EF4-FFF2-40B4-BE49-F238E27FC236}">
                <a16:creationId xmlns:a16="http://schemas.microsoft.com/office/drawing/2014/main" id="{9962BDEB-F167-36D0-3FF7-9669D6F6C463}"/>
              </a:ext>
            </a:extLst>
          </p:cNvPr>
          <p:cNvSpPr txBox="1">
            <a:spLocks/>
          </p:cNvSpPr>
          <p:nvPr/>
        </p:nvSpPr>
        <p:spPr>
          <a:xfrm>
            <a:off x="560335" y="1618432"/>
            <a:ext cx="4072150" cy="1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 algn="l"/>
            <a:r>
              <a:rPr lang="en-GB" sz="1800" b="1" dirty="0"/>
              <a:t>Proactive Measures - Input Validation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Validation: Ensuring inputs meet defined criteria.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Sanitization: Cleaning inputs to remove or neutralize malicious content.</a:t>
            </a:r>
            <a:endParaRPr lang="en-GB" b="1" dirty="0"/>
          </a:p>
        </p:txBody>
      </p:sp>
      <p:sp>
        <p:nvSpPr>
          <p:cNvPr id="3" name="Google Shape;1668;p43">
            <a:extLst>
              <a:ext uri="{FF2B5EF4-FFF2-40B4-BE49-F238E27FC236}">
                <a16:creationId xmlns:a16="http://schemas.microsoft.com/office/drawing/2014/main" id="{078CD396-7F6B-5E20-E79E-852324408BF5}"/>
              </a:ext>
            </a:extLst>
          </p:cNvPr>
          <p:cNvSpPr txBox="1">
            <a:spLocks/>
          </p:cNvSpPr>
          <p:nvPr/>
        </p:nvSpPr>
        <p:spPr>
          <a:xfrm>
            <a:off x="569386" y="2821360"/>
            <a:ext cx="4212020" cy="13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 algn="l"/>
            <a:r>
              <a:rPr lang="en-GB" sz="1800" b="1" dirty="0"/>
              <a:t>Proactive Measures - Using Safe APIs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Introduction: Transitioning from direct command execution to safer APIs.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Benefits: Improved security, better error handling.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5A43AD-FDFB-8B97-80BD-6DB0953F9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480" y="1460933"/>
            <a:ext cx="3995808" cy="208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893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43"/>
          <p:cNvSpPr txBox="1">
            <a:spLocks noGrp="1"/>
          </p:cNvSpPr>
          <p:nvPr>
            <p:ph type="title"/>
          </p:nvPr>
        </p:nvSpPr>
        <p:spPr>
          <a:xfrm>
            <a:off x="582094" y="576810"/>
            <a:ext cx="3907700" cy="11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Patching &amp; Mitigation </a:t>
            </a:r>
          </a:p>
        </p:txBody>
      </p:sp>
      <p:grpSp>
        <p:nvGrpSpPr>
          <p:cNvPr id="1671" name="Google Shape;1671;p43"/>
          <p:cNvGrpSpPr/>
          <p:nvPr/>
        </p:nvGrpSpPr>
        <p:grpSpPr>
          <a:xfrm>
            <a:off x="3558226" y="4297333"/>
            <a:ext cx="300770" cy="54726"/>
            <a:chOff x="4770650" y="685575"/>
            <a:chExt cx="158250" cy="28800"/>
          </a:xfrm>
        </p:grpSpPr>
        <p:sp>
          <p:nvSpPr>
            <p:cNvPr id="1672" name="Google Shape;1672;p4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43"/>
          <p:cNvGrpSpPr/>
          <p:nvPr/>
        </p:nvGrpSpPr>
        <p:grpSpPr>
          <a:xfrm flipH="1">
            <a:off x="-1364772" y="4185412"/>
            <a:ext cx="4563990" cy="1409125"/>
            <a:chOff x="5092229" y="-180802"/>
            <a:chExt cx="5253816" cy="1622108"/>
          </a:xfrm>
        </p:grpSpPr>
        <p:sp>
          <p:nvSpPr>
            <p:cNvPr id="1676" name="Google Shape;1676;p4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43"/>
          <p:cNvGrpSpPr/>
          <p:nvPr/>
        </p:nvGrpSpPr>
        <p:grpSpPr>
          <a:xfrm flipH="1">
            <a:off x="-1713671" y="287757"/>
            <a:ext cx="5053091" cy="435777"/>
            <a:chOff x="5896679" y="4472082"/>
            <a:chExt cx="5053091" cy="435777"/>
          </a:xfrm>
        </p:grpSpPr>
        <p:grpSp>
          <p:nvGrpSpPr>
            <p:cNvPr id="1687" name="Google Shape;1687;p4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688" name="Google Shape;1688;p4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0" name="Google Shape;1690;p4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691" name="Google Shape;1691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3" name="Google Shape;1693;p4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694" name="Google Shape;1694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668;p43">
            <a:extLst>
              <a:ext uri="{FF2B5EF4-FFF2-40B4-BE49-F238E27FC236}">
                <a16:creationId xmlns:a16="http://schemas.microsoft.com/office/drawing/2014/main" id="{9962BDEB-F167-36D0-3FF7-9669D6F6C463}"/>
              </a:ext>
            </a:extLst>
          </p:cNvPr>
          <p:cNvSpPr txBox="1">
            <a:spLocks/>
          </p:cNvSpPr>
          <p:nvPr/>
        </p:nvSpPr>
        <p:spPr>
          <a:xfrm>
            <a:off x="410851" y="1659459"/>
            <a:ext cx="5037748" cy="12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 algn="l"/>
            <a:r>
              <a:rPr lang="en-GB" sz="1800" b="1" dirty="0"/>
              <a:t>Proactive Measures - Whitelisting Inputs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Definition: Allow only pre-approved, known inputs.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Implementation: Regularly update and review the whitelist</a:t>
            </a:r>
            <a:endParaRPr lang="en-GB" b="1" dirty="0"/>
          </a:p>
        </p:txBody>
      </p:sp>
      <p:sp>
        <p:nvSpPr>
          <p:cNvPr id="3" name="Google Shape;1668;p43">
            <a:extLst>
              <a:ext uri="{FF2B5EF4-FFF2-40B4-BE49-F238E27FC236}">
                <a16:creationId xmlns:a16="http://schemas.microsoft.com/office/drawing/2014/main" id="{078CD396-7F6B-5E20-E79E-852324408BF5}"/>
              </a:ext>
            </a:extLst>
          </p:cNvPr>
          <p:cNvSpPr txBox="1">
            <a:spLocks/>
          </p:cNvSpPr>
          <p:nvPr/>
        </p:nvSpPr>
        <p:spPr>
          <a:xfrm>
            <a:off x="410851" y="2842842"/>
            <a:ext cx="5476529" cy="13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 algn="l"/>
            <a:r>
              <a:rPr lang="en-GB" sz="1800" b="1" dirty="0"/>
              <a:t>Proactive Measures - Regular Audits &amp; Monitoring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Continuous Monitoring: Regularly scan for vulnerabilities.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Benefits: Early detection, timely response.</a:t>
            </a:r>
            <a:endParaRPr lang="en-GB" b="1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5A49897-5859-7F9D-196B-06E5F69C51D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3754" r="3526"/>
          <a:stretch/>
        </p:blipFill>
        <p:spPr>
          <a:xfrm>
            <a:off x="5762171" y="1371600"/>
            <a:ext cx="3285361" cy="235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255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43"/>
          <p:cNvSpPr txBox="1">
            <a:spLocks noGrp="1"/>
          </p:cNvSpPr>
          <p:nvPr>
            <p:ph type="title"/>
          </p:nvPr>
        </p:nvSpPr>
        <p:spPr>
          <a:xfrm>
            <a:off x="582094" y="576810"/>
            <a:ext cx="3907700" cy="11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Patching &amp; Mitigation </a:t>
            </a:r>
          </a:p>
        </p:txBody>
      </p:sp>
      <p:grpSp>
        <p:nvGrpSpPr>
          <p:cNvPr id="1671" name="Google Shape;1671;p43"/>
          <p:cNvGrpSpPr/>
          <p:nvPr/>
        </p:nvGrpSpPr>
        <p:grpSpPr>
          <a:xfrm>
            <a:off x="3558226" y="4297333"/>
            <a:ext cx="300770" cy="54726"/>
            <a:chOff x="4770650" y="685575"/>
            <a:chExt cx="158250" cy="28800"/>
          </a:xfrm>
        </p:grpSpPr>
        <p:sp>
          <p:nvSpPr>
            <p:cNvPr id="1672" name="Google Shape;1672;p4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43"/>
          <p:cNvGrpSpPr/>
          <p:nvPr/>
        </p:nvGrpSpPr>
        <p:grpSpPr>
          <a:xfrm flipH="1">
            <a:off x="-1364772" y="4185412"/>
            <a:ext cx="4563990" cy="1409125"/>
            <a:chOff x="5092229" y="-180802"/>
            <a:chExt cx="5253816" cy="1622108"/>
          </a:xfrm>
        </p:grpSpPr>
        <p:sp>
          <p:nvSpPr>
            <p:cNvPr id="1676" name="Google Shape;1676;p4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43"/>
          <p:cNvGrpSpPr/>
          <p:nvPr/>
        </p:nvGrpSpPr>
        <p:grpSpPr>
          <a:xfrm flipH="1">
            <a:off x="-1713671" y="287757"/>
            <a:ext cx="5053091" cy="435777"/>
            <a:chOff x="5896679" y="4472082"/>
            <a:chExt cx="5053091" cy="435777"/>
          </a:xfrm>
        </p:grpSpPr>
        <p:grpSp>
          <p:nvGrpSpPr>
            <p:cNvPr id="1687" name="Google Shape;1687;p4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688" name="Google Shape;1688;p4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0" name="Google Shape;1690;p4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691" name="Google Shape;1691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3" name="Google Shape;1693;p4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694" name="Google Shape;1694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668;p43">
            <a:extLst>
              <a:ext uri="{FF2B5EF4-FFF2-40B4-BE49-F238E27FC236}">
                <a16:creationId xmlns:a16="http://schemas.microsoft.com/office/drawing/2014/main" id="{9962BDEB-F167-36D0-3FF7-9669D6F6C463}"/>
              </a:ext>
            </a:extLst>
          </p:cNvPr>
          <p:cNvSpPr txBox="1">
            <a:spLocks/>
          </p:cNvSpPr>
          <p:nvPr/>
        </p:nvSpPr>
        <p:spPr>
          <a:xfrm>
            <a:off x="560334" y="1618432"/>
            <a:ext cx="5037748" cy="12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 algn="l"/>
            <a:r>
              <a:rPr lang="en-GB" sz="1800" b="1" dirty="0"/>
              <a:t>Proactive Measures - Least Privilege Principle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Definition: Allow only pre-approved, known inputs.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Implementation: Regularly update and review the whitelist</a:t>
            </a:r>
            <a:endParaRPr lang="en-GB" b="1" dirty="0"/>
          </a:p>
        </p:txBody>
      </p:sp>
      <p:sp>
        <p:nvSpPr>
          <p:cNvPr id="3" name="Google Shape;1668;p43">
            <a:extLst>
              <a:ext uri="{FF2B5EF4-FFF2-40B4-BE49-F238E27FC236}">
                <a16:creationId xmlns:a16="http://schemas.microsoft.com/office/drawing/2014/main" id="{078CD396-7F6B-5E20-E79E-852324408BF5}"/>
              </a:ext>
            </a:extLst>
          </p:cNvPr>
          <p:cNvSpPr txBox="1">
            <a:spLocks/>
          </p:cNvSpPr>
          <p:nvPr/>
        </p:nvSpPr>
        <p:spPr>
          <a:xfrm>
            <a:off x="569386" y="2821360"/>
            <a:ext cx="4212020" cy="13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 algn="l"/>
            <a:r>
              <a:rPr lang="en-GB" sz="1800" b="1" dirty="0"/>
              <a:t>Proactive Measures - Using Safe APIs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Introduction: Transitioning from direct command execution to safer APIs.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Benefits: Improved security, better error handling.</a:t>
            </a:r>
            <a:endParaRPr lang="en-GB" b="1" dirty="0"/>
          </a:p>
        </p:txBody>
      </p:sp>
      <p:pic>
        <p:nvPicPr>
          <p:cNvPr id="2050" name="Picture 2" descr="Importance of practicing red teaming at enterprises | Security Magazine">
            <a:extLst>
              <a:ext uri="{FF2B5EF4-FFF2-40B4-BE49-F238E27FC236}">
                <a16:creationId xmlns:a16="http://schemas.microsoft.com/office/drawing/2014/main" id="{378327C5-E902-FB0C-9656-B78777ADF512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9" r="21859"/>
          <a:stretch>
            <a:fillRect/>
          </a:stretch>
        </p:blipFill>
        <p:spPr bwMode="auto">
          <a:xfrm>
            <a:off x="5680875" y="1135433"/>
            <a:ext cx="3089073" cy="3089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370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55E5195-DB38-F0A1-79B6-BA69CA4599F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Google Shape;3601;p58">
            <a:extLst>
              <a:ext uri="{FF2B5EF4-FFF2-40B4-BE49-F238E27FC236}">
                <a16:creationId xmlns:a16="http://schemas.microsoft.com/office/drawing/2014/main" id="{3E05A6C8-3055-4ECE-D291-F55BF2175E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75" y="1544638"/>
            <a:ext cx="3641725" cy="11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THANKS!</a:t>
            </a:r>
            <a:endParaRPr sz="5400" dirty="0"/>
          </a:p>
        </p:txBody>
      </p:sp>
      <p:sp>
        <p:nvSpPr>
          <p:cNvPr id="6" name="Google Shape;3602;p58">
            <a:extLst>
              <a:ext uri="{FF2B5EF4-FFF2-40B4-BE49-F238E27FC236}">
                <a16:creationId xmlns:a16="http://schemas.microsoft.com/office/drawing/2014/main" id="{DE42D96C-CF19-3BE1-C5A5-43134DC7D3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375" y="2665413"/>
            <a:ext cx="3956862" cy="701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eko"/>
                <a:ea typeface="Teko"/>
                <a:cs typeface="Teko"/>
                <a:sym typeface="Teko"/>
              </a:rPr>
              <a:t>DO YOU HAVE ANY QUESTIONS?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72343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p56"/>
          <p:cNvSpPr txBox="1">
            <a:spLocks noGrp="1"/>
          </p:cNvSpPr>
          <p:nvPr>
            <p:ph type="subTitle" idx="1"/>
          </p:nvPr>
        </p:nvSpPr>
        <p:spPr>
          <a:xfrm>
            <a:off x="1408665" y="3589859"/>
            <a:ext cx="2294400" cy="430200"/>
          </a:xfrm>
          <a:prstGeom prst="rect">
            <a:avLst/>
          </a:prstGeom>
          <a:solidFill>
            <a:srgbClr val="92D050">
              <a:alpha val="240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MUHAMMAD SOHAIB</a:t>
            </a:r>
            <a:endParaRPr dirty="0"/>
          </a:p>
        </p:txBody>
      </p:sp>
      <p:sp>
        <p:nvSpPr>
          <p:cNvPr id="3526" name="Google Shape;3526;p56"/>
          <p:cNvSpPr txBox="1">
            <a:spLocks noGrp="1"/>
          </p:cNvSpPr>
          <p:nvPr>
            <p:ph type="subTitle" idx="2"/>
          </p:nvPr>
        </p:nvSpPr>
        <p:spPr>
          <a:xfrm>
            <a:off x="4758360" y="3589859"/>
            <a:ext cx="2294400" cy="430200"/>
          </a:xfrm>
          <a:prstGeom prst="rect">
            <a:avLst/>
          </a:prstGeom>
          <a:solidFill>
            <a:srgbClr val="92D050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HUZAIFA AHMED</a:t>
            </a:r>
            <a:endParaRPr dirty="0"/>
          </a:p>
        </p:txBody>
      </p:sp>
      <p:sp>
        <p:nvSpPr>
          <p:cNvPr id="3529" name="Google Shape;3529;p5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3532" name="Google Shape;3532;p56"/>
          <p:cNvGrpSpPr/>
          <p:nvPr/>
        </p:nvGrpSpPr>
        <p:grpSpPr>
          <a:xfrm>
            <a:off x="5044704" y="-665873"/>
            <a:ext cx="5253816" cy="1622108"/>
            <a:chOff x="5092229" y="-180802"/>
            <a:chExt cx="5253816" cy="1622108"/>
          </a:xfrm>
        </p:grpSpPr>
        <p:sp>
          <p:nvSpPr>
            <p:cNvPr id="3533" name="Google Shape;3533;p5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6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6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6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6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6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6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3" name="Google Shape;3543;p56"/>
          <p:cNvGrpSpPr/>
          <p:nvPr/>
        </p:nvGrpSpPr>
        <p:grpSpPr>
          <a:xfrm>
            <a:off x="715101" y="1290696"/>
            <a:ext cx="815646" cy="707088"/>
            <a:chOff x="2764825" y="4446250"/>
            <a:chExt cx="174900" cy="151625"/>
          </a:xfrm>
        </p:grpSpPr>
        <p:sp>
          <p:nvSpPr>
            <p:cNvPr id="3544" name="Google Shape;3544;p56"/>
            <p:cNvSpPr/>
            <p:nvPr/>
          </p:nvSpPr>
          <p:spPr>
            <a:xfrm>
              <a:off x="2838125" y="4446250"/>
              <a:ext cx="101600" cy="101625"/>
            </a:xfrm>
            <a:custGeom>
              <a:avLst/>
              <a:gdLst/>
              <a:ahLst/>
              <a:cxnLst/>
              <a:rect l="l" t="t" r="r" b="b"/>
              <a:pathLst>
                <a:path w="4064" h="4065" extrusionOk="0">
                  <a:moveTo>
                    <a:pt x="2062" y="1081"/>
                  </a:moveTo>
                  <a:cubicBezTo>
                    <a:pt x="2395" y="1081"/>
                    <a:pt x="2714" y="1262"/>
                    <a:pt x="2885" y="1583"/>
                  </a:cubicBezTo>
                  <a:cubicBezTo>
                    <a:pt x="3118" y="2048"/>
                    <a:pt x="2963" y="2606"/>
                    <a:pt x="2497" y="2870"/>
                  </a:cubicBezTo>
                  <a:cubicBezTo>
                    <a:pt x="2353" y="2947"/>
                    <a:pt x="2199" y="2984"/>
                    <a:pt x="2049" y="2984"/>
                  </a:cubicBezTo>
                  <a:cubicBezTo>
                    <a:pt x="1715" y="2984"/>
                    <a:pt x="1397" y="2803"/>
                    <a:pt x="1225" y="2482"/>
                  </a:cubicBezTo>
                  <a:cubicBezTo>
                    <a:pt x="962" y="2017"/>
                    <a:pt x="1148" y="1443"/>
                    <a:pt x="1613" y="1195"/>
                  </a:cubicBezTo>
                  <a:cubicBezTo>
                    <a:pt x="1758" y="1118"/>
                    <a:pt x="1911" y="1081"/>
                    <a:pt x="2062" y="1081"/>
                  </a:cubicBezTo>
                  <a:close/>
                  <a:moveTo>
                    <a:pt x="1505" y="1"/>
                  </a:moveTo>
                  <a:lnTo>
                    <a:pt x="1489" y="342"/>
                  </a:lnTo>
                  <a:cubicBezTo>
                    <a:pt x="1489" y="435"/>
                    <a:pt x="1427" y="543"/>
                    <a:pt x="1334" y="574"/>
                  </a:cubicBezTo>
                  <a:cubicBezTo>
                    <a:pt x="1319" y="590"/>
                    <a:pt x="1272" y="590"/>
                    <a:pt x="1257" y="621"/>
                  </a:cubicBezTo>
                  <a:lnTo>
                    <a:pt x="1179" y="652"/>
                  </a:lnTo>
                  <a:cubicBezTo>
                    <a:pt x="1132" y="683"/>
                    <a:pt x="1086" y="698"/>
                    <a:pt x="1037" y="698"/>
                  </a:cubicBezTo>
                  <a:cubicBezTo>
                    <a:pt x="989" y="698"/>
                    <a:pt x="939" y="683"/>
                    <a:pt x="884" y="652"/>
                  </a:cubicBezTo>
                  <a:lnTo>
                    <a:pt x="605" y="466"/>
                  </a:lnTo>
                  <a:lnTo>
                    <a:pt x="0" y="1443"/>
                  </a:lnTo>
                  <a:lnTo>
                    <a:pt x="310" y="1645"/>
                  </a:lnTo>
                  <a:cubicBezTo>
                    <a:pt x="403" y="1707"/>
                    <a:pt x="450" y="1800"/>
                    <a:pt x="450" y="1893"/>
                  </a:cubicBezTo>
                  <a:lnTo>
                    <a:pt x="450" y="2063"/>
                  </a:lnTo>
                  <a:cubicBezTo>
                    <a:pt x="450" y="2172"/>
                    <a:pt x="388" y="2265"/>
                    <a:pt x="310" y="2327"/>
                  </a:cubicBezTo>
                  <a:lnTo>
                    <a:pt x="0" y="2498"/>
                  </a:lnTo>
                  <a:lnTo>
                    <a:pt x="543" y="3506"/>
                  </a:lnTo>
                  <a:lnTo>
                    <a:pt x="853" y="3335"/>
                  </a:lnTo>
                  <a:cubicBezTo>
                    <a:pt x="894" y="3308"/>
                    <a:pt x="935" y="3296"/>
                    <a:pt x="977" y="3296"/>
                  </a:cubicBezTo>
                  <a:cubicBezTo>
                    <a:pt x="1031" y="3296"/>
                    <a:pt x="1087" y="3316"/>
                    <a:pt x="1148" y="3351"/>
                  </a:cubicBezTo>
                  <a:cubicBezTo>
                    <a:pt x="1179" y="3382"/>
                    <a:pt x="1241" y="3413"/>
                    <a:pt x="1303" y="3428"/>
                  </a:cubicBezTo>
                  <a:cubicBezTo>
                    <a:pt x="1396" y="3490"/>
                    <a:pt x="1458" y="3568"/>
                    <a:pt x="1458" y="3676"/>
                  </a:cubicBezTo>
                  <a:lnTo>
                    <a:pt x="1427" y="4033"/>
                  </a:lnTo>
                  <a:lnTo>
                    <a:pt x="2575" y="4064"/>
                  </a:lnTo>
                  <a:lnTo>
                    <a:pt x="2590" y="3723"/>
                  </a:lnTo>
                  <a:cubicBezTo>
                    <a:pt x="2590" y="3614"/>
                    <a:pt x="2652" y="3521"/>
                    <a:pt x="2745" y="3490"/>
                  </a:cubicBezTo>
                  <a:cubicBezTo>
                    <a:pt x="2776" y="3459"/>
                    <a:pt x="2807" y="3459"/>
                    <a:pt x="2823" y="3444"/>
                  </a:cubicBezTo>
                  <a:cubicBezTo>
                    <a:pt x="2854" y="3428"/>
                    <a:pt x="2885" y="3428"/>
                    <a:pt x="2901" y="3413"/>
                  </a:cubicBezTo>
                  <a:cubicBezTo>
                    <a:pt x="2955" y="3382"/>
                    <a:pt x="3005" y="3366"/>
                    <a:pt x="3054" y="3366"/>
                  </a:cubicBezTo>
                  <a:cubicBezTo>
                    <a:pt x="3102" y="3366"/>
                    <a:pt x="3149" y="3382"/>
                    <a:pt x="3195" y="3413"/>
                  </a:cubicBezTo>
                  <a:lnTo>
                    <a:pt x="3474" y="3599"/>
                  </a:lnTo>
                  <a:lnTo>
                    <a:pt x="4064" y="2606"/>
                  </a:lnTo>
                  <a:lnTo>
                    <a:pt x="3754" y="2420"/>
                  </a:lnTo>
                  <a:cubicBezTo>
                    <a:pt x="3660" y="2358"/>
                    <a:pt x="3629" y="2265"/>
                    <a:pt x="3629" y="2172"/>
                  </a:cubicBezTo>
                  <a:lnTo>
                    <a:pt x="3629" y="1986"/>
                  </a:lnTo>
                  <a:cubicBezTo>
                    <a:pt x="3629" y="1893"/>
                    <a:pt x="3676" y="1800"/>
                    <a:pt x="3754" y="1738"/>
                  </a:cubicBezTo>
                  <a:lnTo>
                    <a:pt x="4064" y="1567"/>
                  </a:lnTo>
                  <a:lnTo>
                    <a:pt x="3521" y="559"/>
                  </a:lnTo>
                  <a:lnTo>
                    <a:pt x="3211" y="729"/>
                  </a:lnTo>
                  <a:cubicBezTo>
                    <a:pt x="3168" y="751"/>
                    <a:pt x="3124" y="763"/>
                    <a:pt x="3081" y="763"/>
                  </a:cubicBezTo>
                  <a:cubicBezTo>
                    <a:pt x="3031" y="763"/>
                    <a:pt x="2981" y="747"/>
                    <a:pt x="2932" y="714"/>
                  </a:cubicBezTo>
                  <a:cubicBezTo>
                    <a:pt x="2885" y="667"/>
                    <a:pt x="2823" y="652"/>
                    <a:pt x="2776" y="636"/>
                  </a:cubicBezTo>
                  <a:cubicBezTo>
                    <a:pt x="2668" y="574"/>
                    <a:pt x="2621" y="481"/>
                    <a:pt x="2637" y="388"/>
                  </a:cubicBezTo>
                  <a:lnTo>
                    <a:pt x="2652" y="32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6"/>
            <p:cNvSpPr/>
            <p:nvPr/>
          </p:nvSpPr>
          <p:spPr>
            <a:xfrm>
              <a:off x="2764825" y="4526900"/>
              <a:ext cx="71375" cy="70975"/>
            </a:xfrm>
            <a:custGeom>
              <a:avLst/>
              <a:gdLst/>
              <a:ahLst/>
              <a:cxnLst/>
              <a:rect l="l" t="t" r="r" b="b"/>
              <a:pathLst>
                <a:path w="2855" h="2839" extrusionOk="0">
                  <a:moveTo>
                    <a:pt x="1412" y="776"/>
                  </a:moveTo>
                  <a:cubicBezTo>
                    <a:pt x="1769" y="776"/>
                    <a:pt x="2079" y="1071"/>
                    <a:pt x="2079" y="1443"/>
                  </a:cubicBezTo>
                  <a:cubicBezTo>
                    <a:pt x="2079" y="1815"/>
                    <a:pt x="1785" y="2094"/>
                    <a:pt x="1412" y="2094"/>
                  </a:cubicBezTo>
                  <a:cubicBezTo>
                    <a:pt x="1056" y="2094"/>
                    <a:pt x="761" y="1815"/>
                    <a:pt x="761" y="1443"/>
                  </a:cubicBezTo>
                  <a:cubicBezTo>
                    <a:pt x="761" y="1071"/>
                    <a:pt x="1056" y="776"/>
                    <a:pt x="1412" y="776"/>
                  </a:cubicBezTo>
                  <a:close/>
                  <a:moveTo>
                    <a:pt x="1009" y="1"/>
                  </a:moveTo>
                  <a:lnTo>
                    <a:pt x="1009" y="264"/>
                  </a:lnTo>
                  <a:cubicBezTo>
                    <a:pt x="1009" y="342"/>
                    <a:pt x="978" y="388"/>
                    <a:pt x="916" y="435"/>
                  </a:cubicBezTo>
                  <a:cubicBezTo>
                    <a:pt x="869" y="450"/>
                    <a:pt x="838" y="466"/>
                    <a:pt x="823" y="497"/>
                  </a:cubicBezTo>
                  <a:cubicBezTo>
                    <a:pt x="792" y="512"/>
                    <a:pt x="757" y="520"/>
                    <a:pt x="722" y="520"/>
                  </a:cubicBezTo>
                  <a:cubicBezTo>
                    <a:pt x="687" y="520"/>
                    <a:pt x="652" y="512"/>
                    <a:pt x="621" y="497"/>
                  </a:cubicBezTo>
                  <a:lnTo>
                    <a:pt x="404" y="373"/>
                  </a:lnTo>
                  <a:lnTo>
                    <a:pt x="1" y="1071"/>
                  </a:lnTo>
                  <a:lnTo>
                    <a:pt x="218" y="1195"/>
                  </a:lnTo>
                  <a:cubicBezTo>
                    <a:pt x="280" y="1226"/>
                    <a:pt x="311" y="1288"/>
                    <a:pt x="311" y="1365"/>
                  </a:cubicBezTo>
                  <a:lnTo>
                    <a:pt x="311" y="1427"/>
                  </a:lnTo>
                  <a:lnTo>
                    <a:pt x="311" y="1474"/>
                  </a:lnTo>
                  <a:cubicBezTo>
                    <a:pt x="311" y="1551"/>
                    <a:pt x="280" y="1614"/>
                    <a:pt x="218" y="1645"/>
                  </a:cubicBezTo>
                  <a:lnTo>
                    <a:pt x="1" y="1769"/>
                  </a:lnTo>
                  <a:lnTo>
                    <a:pt x="404" y="2467"/>
                  </a:lnTo>
                  <a:lnTo>
                    <a:pt x="621" y="2342"/>
                  </a:lnTo>
                  <a:cubicBezTo>
                    <a:pt x="652" y="2327"/>
                    <a:pt x="687" y="2319"/>
                    <a:pt x="722" y="2319"/>
                  </a:cubicBezTo>
                  <a:cubicBezTo>
                    <a:pt x="757" y="2319"/>
                    <a:pt x="792" y="2327"/>
                    <a:pt x="823" y="2342"/>
                  </a:cubicBezTo>
                  <a:cubicBezTo>
                    <a:pt x="854" y="2373"/>
                    <a:pt x="900" y="2389"/>
                    <a:pt x="916" y="2405"/>
                  </a:cubicBezTo>
                  <a:cubicBezTo>
                    <a:pt x="978" y="2451"/>
                    <a:pt x="1025" y="2498"/>
                    <a:pt x="1009" y="2575"/>
                  </a:cubicBezTo>
                  <a:lnTo>
                    <a:pt x="1009" y="2839"/>
                  </a:lnTo>
                  <a:lnTo>
                    <a:pt x="1831" y="2839"/>
                  </a:lnTo>
                  <a:lnTo>
                    <a:pt x="1831" y="2575"/>
                  </a:lnTo>
                  <a:cubicBezTo>
                    <a:pt x="1831" y="2498"/>
                    <a:pt x="1862" y="2451"/>
                    <a:pt x="1924" y="2405"/>
                  </a:cubicBezTo>
                  <a:cubicBezTo>
                    <a:pt x="1955" y="2389"/>
                    <a:pt x="2002" y="2373"/>
                    <a:pt x="2017" y="2342"/>
                  </a:cubicBezTo>
                  <a:cubicBezTo>
                    <a:pt x="2048" y="2327"/>
                    <a:pt x="2083" y="2319"/>
                    <a:pt x="2118" y="2319"/>
                  </a:cubicBezTo>
                  <a:cubicBezTo>
                    <a:pt x="2153" y="2319"/>
                    <a:pt x="2188" y="2327"/>
                    <a:pt x="2219" y="2342"/>
                  </a:cubicBezTo>
                  <a:lnTo>
                    <a:pt x="2420" y="2467"/>
                  </a:lnTo>
                  <a:lnTo>
                    <a:pt x="2839" y="1769"/>
                  </a:lnTo>
                  <a:lnTo>
                    <a:pt x="2622" y="1645"/>
                  </a:lnTo>
                  <a:cubicBezTo>
                    <a:pt x="2560" y="1614"/>
                    <a:pt x="2529" y="1551"/>
                    <a:pt x="2529" y="1474"/>
                  </a:cubicBezTo>
                  <a:lnTo>
                    <a:pt x="2529" y="1427"/>
                  </a:lnTo>
                  <a:lnTo>
                    <a:pt x="2529" y="1365"/>
                  </a:lnTo>
                  <a:cubicBezTo>
                    <a:pt x="2529" y="1288"/>
                    <a:pt x="2560" y="1226"/>
                    <a:pt x="2622" y="1195"/>
                  </a:cubicBezTo>
                  <a:lnTo>
                    <a:pt x="2855" y="1071"/>
                  </a:lnTo>
                  <a:lnTo>
                    <a:pt x="2451" y="373"/>
                  </a:lnTo>
                  <a:lnTo>
                    <a:pt x="2234" y="497"/>
                  </a:lnTo>
                  <a:cubicBezTo>
                    <a:pt x="2203" y="512"/>
                    <a:pt x="2168" y="520"/>
                    <a:pt x="2133" y="520"/>
                  </a:cubicBezTo>
                  <a:cubicBezTo>
                    <a:pt x="2099" y="520"/>
                    <a:pt x="2064" y="512"/>
                    <a:pt x="2033" y="497"/>
                  </a:cubicBezTo>
                  <a:cubicBezTo>
                    <a:pt x="2002" y="466"/>
                    <a:pt x="1955" y="450"/>
                    <a:pt x="1940" y="435"/>
                  </a:cubicBezTo>
                  <a:cubicBezTo>
                    <a:pt x="1878" y="388"/>
                    <a:pt x="1816" y="342"/>
                    <a:pt x="1847" y="264"/>
                  </a:cubicBezTo>
                  <a:lnTo>
                    <a:pt x="18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6" name="Google Shape;3546;p56"/>
          <p:cNvGrpSpPr/>
          <p:nvPr/>
        </p:nvGrpSpPr>
        <p:grpSpPr>
          <a:xfrm>
            <a:off x="7263789" y="2882771"/>
            <a:ext cx="815646" cy="707088"/>
            <a:chOff x="2764825" y="4446250"/>
            <a:chExt cx="174900" cy="151625"/>
          </a:xfrm>
        </p:grpSpPr>
        <p:sp>
          <p:nvSpPr>
            <p:cNvPr id="3547" name="Google Shape;3547;p56"/>
            <p:cNvSpPr/>
            <p:nvPr/>
          </p:nvSpPr>
          <p:spPr>
            <a:xfrm>
              <a:off x="2838125" y="4446250"/>
              <a:ext cx="101600" cy="101625"/>
            </a:xfrm>
            <a:custGeom>
              <a:avLst/>
              <a:gdLst/>
              <a:ahLst/>
              <a:cxnLst/>
              <a:rect l="l" t="t" r="r" b="b"/>
              <a:pathLst>
                <a:path w="4064" h="4065" extrusionOk="0">
                  <a:moveTo>
                    <a:pt x="2062" y="1081"/>
                  </a:moveTo>
                  <a:cubicBezTo>
                    <a:pt x="2395" y="1081"/>
                    <a:pt x="2714" y="1262"/>
                    <a:pt x="2885" y="1583"/>
                  </a:cubicBezTo>
                  <a:cubicBezTo>
                    <a:pt x="3118" y="2048"/>
                    <a:pt x="2963" y="2606"/>
                    <a:pt x="2497" y="2870"/>
                  </a:cubicBezTo>
                  <a:cubicBezTo>
                    <a:pt x="2353" y="2947"/>
                    <a:pt x="2199" y="2984"/>
                    <a:pt x="2049" y="2984"/>
                  </a:cubicBezTo>
                  <a:cubicBezTo>
                    <a:pt x="1715" y="2984"/>
                    <a:pt x="1397" y="2803"/>
                    <a:pt x="1225" y="2482"/>
                  </a:cubicBezTo>
                  <a:cubicBezTo>
                    <a:pt x="962" y="2017"/>
                    <a:pt x="1148" y="1443"/>
                    <a:pt x="1613" y="1195"/>
                  </a:cubicBezTo>
                  <a:cubicBezTo>
                    <a:pt x="1758" y="1118"/>
                    <a:pt x="1911" y="1081"/>
                    <a:pt x="2062" y="1081"/>
                  </a:cubicBezTo>
                  <a:close/>
                  <a:moveTo>
                    <a:pt x="1505" y="1"/>
                  </a:moveTo>
                  <a:lnTo>
                    <a:pt x="1489" y="342"/>
                  </a:lnTo>
                  <a:cubicBezTo>
                    <a:pt x="1489" y="435"/>
                    <a:pt x="1427" y="543"/>
                    <a:pt x="1334" y="574"/>
                  </a:cubicBezTo>
                  <a:cubicBezTo>
                    <a:pt x="1319" y="590"/>
                    <a:pt x="1272" y="590"/>
                    <a:pt x="1257" y="621"/>
                  </a:cubicBezTo>
                  <a:lnTo>
                    <a:pt x="1179" y="652"/>
                  </a:lnTo>
                  <a:cubicBezTo>
                    <a:pt x="1132" y="683"/>
                    <a:pt x="1086" y="698"/>
                    <a:pt x="1037" y="698"/>
                  </a:cubicBezTo>
                  <a:cubicBezTo>
                    <a:pt x="989" y="698"/>
                    <a:pt x="939" y="683"/>
                    <a:pt x="884" y="652"/>
                  </a:cubicBezTo>
                  <a:lnTo>
                    <a:pt x="605" y="466"/>
                  </a:lnTo>
                  <a:lnTo>
                    <a:pt x="0" y="1443"/>
                  </a:lnTo>
                  <a:lnTo>
                    <a:pt x="310" y="1645"/>
                  </a:lnTo>
                  <a:cubicBezTo>
                    <a:pt x="403" y="1707"/>
                    <a:pt x="450" y="1800"/>
                    <a:pt x="450" y="1893"/>
                  </a:cubicBezTo>
                  <a:lnTo>
                    <a:pt x="450" y="2063"/>
                  </a:lnTo>
                  <a:cubicBezTo>
                    <a:pt x="450" y="2172"/>
                    <a:pt x="388" y="2265"/>
                    <a:pt x="310" y="2327"/>
                  </a:cubicBezTo>
                  <a:lnTo>
                    <a:pt x="0" y="2498"/>
                  </a:lnTo>
                  <a:lnTo>
                    <a:pt x="543" y="3506"/>
                  </a:lnTo>
                  <a:lnTo>
                    <a:pt x="853" y="3335"/>
                  </a:lnTo>
                  <a:cubicBezTo>
                    <a:pt x="894" y="3308"/>
                    <a:pt x="935" y="3296"/>
                    <a:pt x="977" y="3296"/>
                  </a:cubicBezTo>
                  <a:cubicBezTo>
                    <a:pt x="1031" y="3296"/>
                    <a:pt x="1087" y="3316"/>
                    <a:pt x="1148" y="3351"/>
                  </a:cubicBezTo>
                  <a:cubicBezTo>
                    <a:pt x="1179" y="3382"/>
                    <a:pt x="1241" y="3413"/>
                    <a:pt x="1303" y="3428"/>
                  </a:cubicBezTo>
                  <a:cubicBezTo>
                    <a:pt x="1396" y="3490"/>
                    <a:pt x="1458" y="3568"/>
                    <a:pt x="1458" y="3676"/>
                  </a:cubicBezTo>
                  <a:lnTo>
                    <a:pt x="1427" y="4033"/>
                  </a:lnTo>
                  <a:lnTo>
                    <a:pt x="2575" y="4064"/>
                  </a:lnTo>
                  <a:lnTo>
                    <a:pt x="2590" y="3723"/>
                  </a:lnTo>
                  <a:cubicBezTo>
                    <a:pt x="2590" y="3614"/>
                    <a:pt x="2652" y="3521"/>
                    <a:pt x="2745" y="3490"/>
                  </a:cubicBezTo>
                  <a:cubicBezTo>
                    <a:pt x="2776" y="3459"/>
                    <a:pt x="2807" y="3459"/>
                    <a:pt x="2823" y="3444"/>
                  </a:cubicBezTo>
                  <a:cubicBezTo>
                    <a:pt x="2854" y="3428"/>
                    <a:pt x="2885" y="3428"/>
                    <a:pt x="2901" y="3413"/>
                  </a:cubicBezTo>
                  <a:cubicBezTo>
                    <a:pt x="2955" y="3382"/>
                    <a:pt x="3005" y="3366"/>
                    <a:pt x="3054" y="3366"/>
                  </a:cubicBezTo>
                  <a:cubicBezTo>
                    <a:pt x="3102" y="3366"/>
                    <a:pt x="3149" y="3382"/>
                    <a:pt x="3195" y="3413"/>
                  </a:cubicBezTo>
                  <a:lnTo>
                    <a:pt x="3474" y="3599"/>
                  </a:lnTo>
                  <a:lnTo>
                    <a:pt x="4064" y="2606"/>
                  </a:lnTo>
                  <a:lnTo>
                    <a:pt x="3754" y="2420"/>
                  </a:lnTo>
                  <a:cubicBezTo>
                    <a:pt x="3660" y="2358"/>
                    <a:pt x="3629" y="2265"/>
                    <a:pt x="3629" y="2172"/>
                  </a:cubicBezTo>
                  <a:lnTo>
                    <a:pt x="3629" y="1986"/>
                  </a:lnTo>
                  <a:cubicBezTo>
                    <a:pt x="3629" y="1893"/>
                    <a:pt x="3676" y="1800"/>
                    <a:pt x="3754" y="1738"/>
                  </a:cubicBezTo>
                  <a:lnTo>
                    <a:pt x="4064" y="1567"/>
                  </a:lnTo>
                  <a:lnTo>
                    <a:pt x="3521" y="559"/>
                  </a:lnTo>
                  <a:lnTo>
                    <a:pt x="3211" y="729"/>
                  </a:lnTo>
                  <a:cubicBezTo>
                    <a:pt x="3168" y="751"/>
                    <a:pt x="3124" y="763"/>
                    <a:pt x="3081" y="763"/>
                  </a:cubicBezTo>
                  <a:cubicBezTo>
                    <a:pt x="3031" y="763"/>
                    <a:pt x="2981" y="747"/>
                    <a:pt x="2932" y="714"/>
                  </a:cubicBezTo>
                  <a:cubicBezTo>
                    <a:pt x="2885" y="667"/>
                    <a:pt x="2823" y="652"/>
                    <a:pt x="2776" y="636"/>
                  </a:cubicBezTo>
                  <a:cubicBezTo>
                    <a:pt x="2668" y="574"/>
                    <a:pt x="2621" y="481"/>
                    <a:pt x="2637" y="388"/>
                  </a:cubicBezTo>
                  <a:lnTo>
                    <a:pt x="2652" y="32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6"/>
            <p:cNvSpPr/>
            <p:nvPr/>
          </p:nvSpPr>
          <p:spPr>
            <a:xfrm>
              <a:off x="2764825" y="4526900"/>
              <a:ext cx="71375" cy="70975"/>
            </a:xfrm>
            <a:custGeom>
              <a:avLst/>
              <a:gdLst/>
              <a:ahLst/>
              <a:cxnLst/>
              <a:rect l="l" t="t" r="r" b="b"/>
              <a:pathLst>
                <a:path w="2855" h="2839" extrusionOk="0">
                  <a:moveTo>
                    <a:pt x="1412" y="776"/>
                  </a:moveTo>
                  <a:cubicBezTo>
                    <a:pt x="1769" y="776"/>
                    <a:pt x="2079" y="1071"/>
                    <a:pt x="2079" y="1443"/>
                  </a:cubicBezTo>
                  <a:cubicBezTo>
                    <a:pt x="2079" y="1815"/>
                    <a:pt x="1785" y="2094"/>
                    <a:pt x="1412" y="2094"/>
                  </a:cubicBezTo>
                  <a:cubicBezTo>
                    <a:pt x="1056" y="2094"/>
                    <a:pt x="761" y="1815"/>
                    <a:pt x="761" y="1443"/>
                  </a:cubicBezTo>
                  <a:cubicBezTo>
                    <a:pt x="761" y="1071"/>
                    <a:pt x="1056" y="776"/>
                    <a:pt x="1412" y="776"/>
                  </a:cubicBezTo>
                  <a:close/>
                  <a:moveTo>
                    <a:pt x="1009" y="1"/>
                  </a:moveTo>
                  <a:lnTo>
                    <a:pt x="1009" y="264"/>
                  </a:lnTo>
                  <a:cubicBezTo>
                    <a:pt x="1009" y="342"/>
                    <a:pt x="978" y="388"/>
                    <a:pt x="916" y="435"/>
                  </a:cubicBezTo>
                  <a:cubicBezTo>
                    <a:pt x="869" y="450"/>
                    <a:pt x="838" y="466"/>
                    <a:pt x="823" y="497"/>
                  </a:cubicBezTo>
                  <a:cubicBezTo>
                    <a:pt x="792" y="512"/>
                    <a:pt x="757" y="520"/>
                    <a:pt x="722" y="520"/>
                  </a:cubicBezTo>
                  <a:cubicBezTo>
                    <a:pt x="687" y="520"/>
                    <a:pt x="652" y="512"/>
                    <a:pt x="621" y="497"/>
                  </a:cubicBezTo>
                  <a:lnTo>
                    <a:pt x="404" y="373"/>
                  </a:lnTo>
                  <a:lnTo>
                    <a:pt x="1" y="1071"/>
                  </a:lnTo>
                  <a:lnTo>
                    <a:pt x="218" y="1195"/>
                  </a:lnTo>
                  <a:cubicBezTo>
                    <a:pt x="280" y="1226"/>
                    <a:pt x="311" y="1288"/>
                    <a:pt x="311" y="1365"/>
                  </a:cubicBezTo>
                  <a:lnTo>
                    <a:pt x="311" y="1427"/>
                  </a:lnTo>
                  <a:lnTo>
                    <a:pt x="311" y="1474"/>
                  </a:lnTo>
                  <a:cubicBezTo>
                    <a:pt x="311" y="1551"/>
                    <a:pt x="280" y="1614"/>
                    <a:pt x="218" y="1645"/>
                  </a:cubicBezTo>
                  <a:lnTo>
                    <a:pt x="1" y="1769"/>
                  </a:lnTo>
                  <a:lnTo>
                    <a:pt x="404" y="2467"/>
                  </a:lnTo>
                  <a:lnTo>
                    <a:pt x="621" y="2342"/>
                  </a:lnTo>
                  <a:cubicBezTo>
                    <a:pt x="652" y="2327"/>
                    <a:pt x="687" y="2319"/>
                    <a:pt x="722" y="2319"/>
                  </a:cubicBezTo>
                  <a:cubicBezTo>
                    <a:pt x="757" y="2319"/>
                    <a:pt x="792" y="2327"/>
                    <a:pt x="823" y="2342"/>
                  </a:cubicBezTo>
                  <a:cubicBezTo>
                    <a:pt x="854" y="2373"/>
                    <a:pt x="900" y="2389"/>
                    <a:pt x="916" y="2405"/>
                  </a:cubicBezTo>
                  <a:cubicBezTo>
                    <a:pt x="978" y="2451"/>
                    <a:pt x="1025" y="2498"/>
                    <a:pt x="1009" y="2575"/>
                  </a:cubicBezTo>
                  <a:lnTo>
                    <a:pt x="1009" y="2839"/>
                  </a:lnTo>
                  <a:lnTo>
                    <a:pt x="1831" y="2839"/>
                  </a:lnTo>
                  <a:lnTo>
                    <a:pt x="1831" y="2575"/>
                  </a:lnTo>
                  <a:cubicBezTo>
                    <a:pt x="1831" y="2498"/>
                    <a:pt x="1862" y="2451"/>
                    <a:pt x="1924" y="2405"/>
                  </a:cubicBezTo>
                  <a:cubicBezTo>
                    <a:pt x="1955" y="2389"/>
                    <a:pt x="2002" y="2373"/>
                    <a:pt x="2017" y="2342"/>
                  </a:cubicBezTo>
                  <a:cubicBezTo>
                    <a:pt x="2048" y="2327"/>
                    <a:pt x="2083" y="2319"/>
                    <a:pt x="2118" y="2319"/>
                  </a:cubicBezTo>
                  <a:cubicBezTo>
                    <a:pt x="2153" y="2319"/>
                    <a:pt x="2188" y="2327"/>
                    <a:pt x="2219" y="2342"/>
                  </a:cubicBezTo>
                  <a:lnTo>
                    <a:pt x="2420" y="2467"/>
                  </a:lnTo>
                  <a:lnTo>
                    <a:pt x="2839" y="1769"/>
                  </a:lnTo>
                  <a:lnTo>
                    <a:pt x="2622" y="1645"/>
                  </a:lnTo>
                  <a:cubicBezTo>
                    <a:pt x="2560" y="1614"/>
                    <a:pt x="2529" y="1551"/>
                    <a:pt x="2529" y="1474"/>
                  </a:cubicBezTo>
                  <a:lnTo>
                    <a:pt x="2529" y="1427"/>
                  </a:lnTo>
                  <a:lnTo>
                    <a:pt x="2529" y="1365"/>
                  </a:lnTo>
                  <a:cubicBezTo>
                    <a:pt x="2529" y="1288"/>
                    <a:pt x="2560" y="1226"/>
                    <a:pt x="2622" y="1195"/>
                  </a:cubicBezTo>
                  <a:lnTo>
                    <a:pt x="2855" y="1071"/>
                  </a:lnTo>
                  <a:lnTo>
                    <a:pt x="2451" y="373"/>
                  </a:lnTo>
                  <a:lnTo>
                    <a:pt x="2234" y="497"/>
                  </a:lnTo>
                  <a:cubicBezTo>
                    <a:pt x="2203" y="512"/>
                    <a:pt x="2168" y="520"/>
                    <a:pt x="2133" y="520"/>
                  </a:cubicBezTo>
                  <a:cubicBezTo>
                    <a:pt x="2099" y="520"/>
                    <a:pt x="2064" y="512"/>
                    <a:pt x="2033" y="497"/>
                  </a:cubicBezTo>
                  <a:cubicBezTo>
                    <a:pt x="2002" y="466"/>
                    <a:pt x="1955" y="450"/>
                    <a:pt x="1940" y="435"/>
                  </a:cubicBezTo>
                  <a:cubicBezTo>
                    <a:pt x="1878" y="388"/>
                    <a:pt x="1816" y="342"/>
                    <a:pt x="1847" y="264"/>
                  </a:cubicBezTo>
                  <a:lnTo>
                    <a:pt x="18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525;p56">
            <a:extLst>
              <a:ext uri="{FF2B5EF4-FFF2-40B4-BE49-F238E27FC236}">
                <a16:creationId xmlns:a16="http://schemas.microsoft.com/office/drawing/2014/main" id="{C4BEE9FE-E864-5B32-49AB-5E6D3A4AC1D3}"/>
              </a:ext>
            </a:extLst>
          </p:cNvPr>
          <p:cNvSpPr txBox="1">
            <a:spLocks/>
          </p:cNvSpPr>
          <p:nvPr/>
        </p:nvSpPr>
        <p:spPr>
          <a:xfrm>
            <a:off x="4758360" y="2133679"/>
            <a:ext cx="2396000" cy="4302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MUHAMMAD ABDULLAH</a:t>
            </a:r>
          </a:p>
        </p:txBody>
      </p:sp>
      <p:sp>
        <p:nvSpPr>
          <p:cNvPr id="7" name="Google Shape;3525;p56">
            <a:extLst>
              <a:ext uri="{FF2B5EF4-FFF2-40B4-BE49-F238E27FC236}">
                <a16:creationId xmlns:a16="http://schemas.microsoft.com/office/drawing/2014/main" id="{021CA51D-24A0-C2E0-E2C5-95E022ACABC2}"/>
              </a:ext>
            </a:extLst>
          </p:cNvPr>
          <p:cNvSpPr txBox="1">
            <a:spLocks/>
          </p:cNvSpPr>
          <p:nvPr/>
        </p:nvSpPr>
        <p:spPr>
          <a:xfrm>
            <a:off x="1408665" y="2133679"/>
            <a:ext cx="2294400" cy="4302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GOHAR REHMAN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5"/>
          <p:cNvSpPr txBox="1">
            <a:spLocks noGrp="1"/>
          </p:cNvSpPr>
          <p:nvPr>
            <p:ph type="title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3" name="Google Shape;763;p35"/>
          <p:cNvSpPr txBox="1">
            <a:spLocks noGrp="1"/>
          </p:cNvSpPr>
          <p:nvPr>
            <p:ph type="title" idx="2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5" name="Google Shape;765;p35"/>
          <p:cNvSpPr txBox="1">
            <a:spLocks noGrp="1"/>
          </p:cNvSpPr>
          <p:nvPr>
            <p:ph type="title" idx="4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7" name="Google Shape;767;p35"/>
          <p:cNvSpPr txBox="1">
            <a:spLocks noGrp="1"/>
          </p:cNvSpPr>
          <p:nvPr>
            <p:ph type="title" idx="6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69" name="Google Shape;769;p35"/>
          <p:cNvSpPr txBox="1">
            <a:spLocks noGrp="1"/>
          </p:cNvSpPr>
          <p:nvPr>
            <p:ph type="title" idx="8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70" name="Google Shape;770;p35"/>
          <p:cNvSpPr txBox="1">
            <a:spLocks noGrp="1"/>
          </p:cNvSpPr>
          <p:nvPr>
            <p:ph type="subTitle" idx="9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Vulnerability Overview</a:t>
            </a:r>
          </a:p>
        </p:txBody>
      </p:sp>
      <p:sp>
        <p:nvSpPr>
          <p:cNvPr id="771" name="Google Shape;771;p35"/>
          <p:cNvSpPr txBox="1">
            <a:spLocks noGrp="1"/>
          </p:cNvSpPr>
          <p:nvPr>
            <p:ph type="subTitle" idx="13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Exploitation Process</a:t>
            </a:r>
          </a:p>
        </p:txBody>
      </p:sp>
      <p:sp>
        <p:nvSpPr>
          <p:cNvPr id="772" name="Google Shape;772;p35"/>
          <p:cNvSpPr txBox="1">
            <a:spLocks noGrp="1"/>
          </p:cNvSpPr>
          <p:nvPr>
            <p:ph type="subTitle" idx="14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&amp; Demonstrations</a:t>
            </a:r>
          </a:p>
        </p:txBody>
      </p:sp>
      <p:sp>
        <p:nvSpPr>
          <p:cNvPr id="773" name="Google Shape;773;p35"/>
          <p:cNvSpPr txBox="1">
            <a:spLocks noGrp="1"/>
          </p:cNvSpPr>
          <p:nvPr>
            <p:ph type="subTitle" idx="15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Mitigation Strategies</a:t>
            </a:r>
          </a:p>
        </p:txBody>
      </p:sp>
      <p:grpSp>
        <p:nvGrpSpPr>
          <p:cNvPr id="774" name="Google Shape;774;p35"/>
          <p:cNvGrpSpPr/>
          <p:nvPr/>
        </p:nvGrpSpPr>
        <p:grpSpPr>
          <a:xfrm rot="10800000" flipH="1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775" name="Google Shape;775;p3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35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Google Shape;782;p35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783" name="Google Shape;783;p35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5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793" name="Google Shape;793;p35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5"/>
          <p:cNvGrpSpPr/>
          <p:nvPr/>
        </p:nvGrpSpPr>
        <p:grpSpPr>
          <a:xfrm rot="-899960">
            <a:off x="3703807" y="656452"/>
            <a:ext cx="454765" cy="457446"/>
            <a:chOff x="3137370" y="-570001"/>
            <a:chExt cx="454778" cy="457459"/>
          </a:xfrm>
        </p:grpSpPr>
        <p:sp>
          <p:nvSpPr>
            <p:cNvPr id="804" name="Google Shape;804;p35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6"/>
          <p:cNvSpPr/>
          <p:nvPr/>
        </p:nvSpPr>
        <p:spPr>
          <a:xfrm rot="3692070">
            <a:off x="4704650" y="467700"/>
            <a:ext cx="4192239" cy="467778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solidFill>
            <a:srgbClr val="138808">
              <a:alpha val="126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36"/>
          <p:cNvGrpSpPr/>
          <p:nvPr/>
        </p:nvGrpSpPr>
        <p:grpSpPr>
          <a:xfrm flipH="1">
            <a:off x="4572047" y="534811"/>
            <a:ext cx="3962817" cy="4073563"/>
            <a:chOff x="3740000" y="2150825"/>
            <a:chExt cx="943775" cy="970150"/>
          </a:xfrm>
        </p:grpSpPr>
        <p:grpSp>
          <p:nvGrpSpPr>
            <p:cNvPr id="820" name="Google Shape;820;p36"/>
            <p:cNvGrpSpPr/>
            <p:nvPr/>
          </p:nvGrpSpPr>
          <p:grpSpPr>
            <a:xfrm>
              <a:off x="4425525" y="2639375"/>
              <a:ext cx="229575" cy="481600"/>
              <a:chOff x="4425525" y="2639375"/>
              <a:chExt cx="229575" cy="481600"/>
            </a:xfrm>
          </p:grpSpPr>
          <p:sp>
            <p:nvSpPr>
              <p:cNvPr id="821" name="Google Shape;821;p36"/>
              <p:cNvSpPr/>
              <p:nvPr/>
            </p:nvSpPr>
            <p:spPr>
              <a:xfrm>
                <a:off x="4452675" y="2725850"/>
                <a:ext cx="78725" cy="394750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15790" extrusionOk="0">
                    <a:moveTo>
                      <a:pt x="0" y="0"/>
                    </a:moveTo>
                    <a:lnTo>
                      <a:pt x="0" y="3707"/>
                    </a:lnTo>
                    <a:lnTo>
                      <a:pt x="3056" y="7895"/>
                    </a:lnTo>
                    <a:lnTo>
                      <a:pt x="3056" y="15789"/>
                    </a:lnTo>
                    <a:lnTo>
                      <a:pt x="3149" y="15789"/>
                    </a:lnTo>
                    <a:lnTo>
                      <a:pt x="3149" y="7848"/>
                    </a:lnTo>
                    <a:lnTo>
                      <a:pt x="78" y="367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4445300" y="2711500"/>
                <a:ext cx="1630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37" extrusionOk="0">
                    <a:moveTo>
                      <a:pt x="352" y="92"/>
                    </a:moveTo>
                    <a:cubicBezTo>
                      <a:pt x="477" y="92"/>
                      <a:pt x="559" y="196"/>
                      <a:pt x="559" y="326"/>
                    </a:cubicBezTo>
                    <a:cubicBezTo>
                      <a:pt x="559" y="466"/>
                      <a:pt x="450" y="559"/>
                      <a:pt x="326" y="559"/>
                    </a:cubicBezTo>
                    <a:cubicBezTo>
                      <a:pt x="187" y="559"/>
                      <a:pt x="94" y="450"/>
                      <a:pt x="94" y="326"/>
                    </a:cubicBezTo>
                    <a:cubicBezTo>
                      <a:pt x="94" y="187"/>
                      <a:pt x="218" y="94"/>
                      <a:pt x="326" y="94"/>
                    </a:cubicBezTo>
                    <a:cubicBezTo>
                      <a:pt x="335" y="93"/>
                      <a:pt x="344" y="92"/>
                      <a:pt x="352" y="92"/>
                    </a:cubicBezTo>
                    <a:close/>
                    <a:moveTo>
                      <a:pt x="311" y="1"/>
                    </a:moveTo>
                    <a:cubicBezTo>
                      <a:pt x="140" y="1"/>
                      <a:pt x="0" y="156"/>
                      <a:pt x="0" y="326"/>
                    </a:cubicBezTo>
                    <a:cubicBezTo>
                      <a:pt x="0" y="497"/>
                      <a:pt x="156" y="637"/>
                      <a:pt x="326" y="637"/>
                    </a:cubicBezTo>
                    <a:cubicBezTo>
                      <a:pt x="497" y="637"/>
                      <a:pt x="652" y="481"/>
                      <a:pt x="636" y="311"/>
                    </a:cubicBezTo>
                    <a:cubicBezTo>
                      <a:pt x="636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432500" y="2779750"/>
                <a:ext cx="79125" cy="340850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13634" extrusionOk="0">
                    <a:moveTo>
                      <a:pt x="1" y="0"/>
                    </a:moveTo>
                    <a:lnTo>
                      <a:pt x="1" y="2063"/>
                    </a:lnTo>
                    <a:lnTo>
                      <a:pt x="3072" y="6251"/>
                    </a:lnTo>
                    <a:lnTo>
                      <a:pt x="3072" y="13633"/>
                    </a:lnTo>
                    <a:lnTo>
                      <a:pt x="3165" y="13633"/>
                    </a:lnTo>
                    <a:lnTo>
                      <a:pt x="3165" y="6220"/>
                    </a:lnTo>
                    <a:lnTo>
                      <a:pt x="109" y="201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425525" y="2765400"/>
                <a:ext cx="1630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37" extrusionOk="0">
                    <a:moveTo>
                      <a:pt x="326" y="63"/>
                    </a:moveTo>
                    <a:cubicBezTo>
                      <a:pt x="466" y="63"/>
                      <a:pt x="559" y="187"/>
                      <a:pt x="559" y="311"/>
                    </a:cubicBezTo>
                    <a:cubicBezTo>
                      <a:pt x="559" y="435"/>
                      <a:pt x="435" y="543"/>
                      <a:pt x="326" y="543"/>
                    </a:cubicBezTo>
                    <a:cubicBezTo>
                      <a:pt x="187" y="543"/>
                      <a:pt x="94" y="419"/>
                      <a:pt x="94" y="311"/>
                    </a:cubicBezTo>
                    <a:cubicBezTo>
                      <a:pt x="94" y="171"/>
                      <a:pt x="202" y="63"/>
                      <a:pt x="326" y="63"/>
                    </a:cubicBezTo>
                    <a:close/>
                    <a:moveTo>
                      <a:pt x="311" y="0"/>
                    </a:moveTo>
                    <a:cubicBezTo>
                      <a:pt x="125" y="0"/>
                      <a:pt x="0" y="156"/>
                      <a:pt x="0" y="326"/>
                    </a:cubicBezTo>
                    <a:cubicBezTo>
                      <a:pt x="0" y="497"/>
                      <a:pt x="156" y="636"/>
                      <a:pt x="326" y="636"/>
                    </a:cubicBezTo>
                    <a:cubicBezTo>
                      <a:pt x="497" y="636"/>
                      <a:pt x="652" y="481"/>
                      <a:pt x="636" y="311"/>
                    </a:cubicBezTo>
                    <a:cubicBezTo>
                      <a:pt x="636" y="125"/>
                      <a:pt x="481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566275" y="2654125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611650" y="2639375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584875" y="2740575"/>
                <a:ext cx="63625" cy="37885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5154" extrusionOk="0">
                    <a:moveTo>
                      <a:pt x="2467" y="1"/>
                    </a:moveTo>
                    <a:lnTo>
                      <a:pt x="2467" y="4638"/>
                    </a:lnTo>
                    <a:lnTo>
                      <a:pt x="1" y="8950"/>
                    </a:lnTo>
                    <a:lnTo>
                      <a:pt x="1" y="8981"/>
                    </a:lnTo>
                    <a:lnTo>
                      <a:pt x="1" y="15154"/>
                    </a:lnTo>
                    <a:lnTo>
                      <a:pt x="94" y="15154"/>
                    </a:lnTo>
                    <a:lnTo>
                      <a:pt x="94" y="8996"/>
                    </a:lnTo>
                    <a:lnTo>
                      <a:pt x="2544" y="4669"/>
                    </a:lnTo>
                    <a:lnTo>
                      <a:pt x="2544" y="4654"/>
                    </a:lnTo>
                    <a:lnTo>
                      <a:pt x="2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639550" y="2725850"/>
                <a:ext cx="155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1" extrusionOk="0">
                    <a:moveTo>
                      <a:pt x="311" y="78"/>
                    </a:moveTo>
                    <a:cubicBezTo>
                      <a:pt x="435" y="78"/>
                      <a:pt x="544" y="187"/>
                      <a:pt x="544" y="311"/>
                    </a:cubicBezTo>
                    <a:cubicBezTo>
                      <a:pt x="544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87"/>
                      <a:pt x="202" y="78"/>
                      <a:pt x="311" y="78"/>
                    </a:cubicBezTo>
                    <a:close/>
                    <a:moveTo>
                      <a:pt x="311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1"/>
                      <a:pt x="140" y="621"/>
                      <a:pt x="311" y="621"/>
                    </a:cubicBezTo>
                    <a:cubicBezTo>
                      <a:pt x="482" y="621"/>
                      <a:pt x="621" y="481"/>
                      <a:pt x="621" y="311"/>
                    </a:cubicBezTo>
                    <a:cubicBezTo>
                      <a:pt x="621" y="140"/>
                      <a:pt x="482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1" name="Google Shape;831;p36"/>
            <p:cNvSpPr/>
            <p:nvPr/>
          </p:nvSpPr>
          <p:spPr>
            <a:xfrm>
              <a:off x="3892375" y="2521125"/>
              <a:ext cx="78750" cy="599475"/>
            </a:xfrm>
            <a:custGeom>
              <a:avLst/>
              <a:gdLst/>
              <a:ahLst/>
              <a:cxnLst/>
              <a:rect l="l" t="t" r="r" b="b"/>
              <a:pathLst>
                <a:path w="3150" h="23979" extrusionOk="0">
                  <a:moveTo>
                    <a:pt x="3056" y="0"/>
                  </a:moveTo>
                  <a:lnTo>
                    <a:pt x="3056" y="3661"/>
                  </a:lnTo>
                  <a:lnTo>
                    <a:pt x="1" y="7848"/>
                  </a:lnTo>
                  <a:lnTo>
                    <a:pt x="1" y="23978"/>
                  </a:lnTo>
                  <a:lnTo>
                    <a:pt x="63" y="23978"/>
                  </a:lnTo>
                  <a:lnTo>
                    <a:pt x="63" y="7879"/>
                  </a:lnTo>
                  <a:lnTo>
                    <a:pt x="3149" y="3692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961800" y="2506000"/>
              <a:ext cx="16300" cy="15925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41" y="94"/>
                  </a:moveTo>
                  <a:cubicBezTo>
                    <a:pt x="450" y="94"/>
                    <a:pt x="558" y="187"/>
                    <a:pt x="574" y="326"/>
                  </a:cubicBezTo>
                  <a:cubicBezTo>
                    <a:pt x="574" y="466"/>
                    <a:pt x="450" y="559"/>
                    <a:pt x="341" y="559"/>
                  </a:cubicBezTo>
                  <a:cubicBezTo>
                    <a:pt x="202" y="559"/>
                    <a:pt x="109" y="450"/>
                    <a:pt x="109" y="326"/>
                  </a:cubicBezTo>
                  <a:cubicBezTo>
                    <a:pt x="109" y="187"/>
                    <a:pt x="217" y="94"/>
                    <a:pt x="341" y="94"/>
                  </a:cubicBezTo>
                  <a:close/>
                  <a:moveTo>
                    <a:pt x="326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71" y="636"/>
                    <a:pt x="341" y="636"/>
                  </a:cubicBezTo>
                  <a:cubicBezTo>
                    <a:pt x="512" y="636"/>
                    <a:pt x="651" y="497"/>
                    <a:pt x="651" y="311"/>
                  </a:cubicBezTo>
                  <a:cubicBezTo>
                    <a:pt x="651" y="140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3912150" y="2574625"/>
              <a:ext cx="78750" cy="545975"/>
            </a:xfrm>
            <a:custGeom>
              <a:avLst/>
              <a:gdLst/>
              <a:ahLst/>
              <a:cxnLst/>
              <a:rect l="l" t="t" r="r" b="b"/>
              <a:pathLst>
                <a:path w="3150" h="21839" extrusionOk="0">
                  <a:moveTo>
                    <a:pt x="3056" y="1"/>
                  </a:moveTo>
                  <a:lnTo>
                    <a:pt x="3056" y="2017"/>
                  </a:lnTo>
                  <a:lnTo>
                    <a:pt x="1" y="6205"/>
                  </a:lnTo>
                  <a:lnTo>
                    <a:pt x="1" y="21838"/>
                  </a:lnTo>
                  <a:lnTo>
                    <a:pt x="78" y="21838"/>
                  </a:lnTo>
                  <a:lnTo>
                    <a:pt x="78" y="6251"/>
                  </a:lnTo>
                  <a:lnTo>
                    <a:pt x="3149" y="2064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3981175" y="2559900"/>
              <a:ext cx="16700" cy="15925"/>
            </a:xfrm>
            <a:custGeom>
              <a:avLst/>
              <a:gdLst/>
              <a:ahLst/>
              <a:cxnLst/>
              <a:rect l="l" t="t" r="r" b="b"/>
              <a:pathLst>
                <a:path w="668" h="637" extrusionOk="0">
                  <a:moveTo>
                    <a:pt x="342" y="93"/>
                  </a:moveTo>
                  <a:cubicBezTo>
                    <a:pt x="481" y="93"/>
                    <a:pt x="574" y="187"/>
                    <a:pt x="574" y="326"/>
                  </a:cubicBezTo>
                  <a:cubicBezTo>
                    <a:pt x="574" y="466"/>
                    <a:pt x="450" y="559"/>
                    <a:pt x="342" y="559"/>
                  </a:cubicBezTo>
                  <a:cubicBezTo>
                    <a:pt x="202" y="559"/>
                    <a:pt x="109" y="435"/>
                    <a:pt x="109" y="326"/>
                  </a:cubicBezTo>
                  <a:cubicBezTo>
                    <a:pt x="109" y="187"/>
                    <a:pt x="218" y="93"/>
                    <a:pt x="342" y="93"/>
                  </a:cubicBezTo>
                  <a:close/>
                  <a:moveTo>
                    <a:pt x="326" y="0"/>
                  </a:moveTo>
                  <a:cubicBezTo>
                    <a:pt x="140" y="0"/>
                    <a:pt x="0" y="155"/>
                    <a:pt x="0" y="326"/>
                  </a:cubicBezTo>
                  <a:cubicBezTo>
                    <a:pt x="0" y="497"/>
                    <a:pt x="171" y="636"/>
                    <a:pt x="342" y="636"/>
                  </a:cubicBezTo>
                  <a:cubicBezTo>
                    <a:pt x="512" y="636"/>
                    <a:pt x="667" y="497"/>
                    <a:pt x="652" y="311"/>
                  </a:cubicBezTo>
                  <a:cubicBezTo>
                    <a:pt x="652" y="124"/>
                    <a:pt x="497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873000" y="2498250"/>
              <a:ext cx="2350" cy="622725"/>
            </a:xfrm>
            <a:custGeom>
              <a:avLst/>
              <a:gdLst/>
              <a:ahLst/>
              <a:cxnLst/>
              <a:rect l="l" t="t" r="r" b="b"/>
              <a:pathLst>
                <a:path w="94" h="24909" extrusionOk="0">
                  <a:moveTo>
                    <a:pt x="0" y="0"/>
                  </a:moveTo>
                  <a:lnTo>
                    <a:pt x="0" y="24909"/>
                  </a:lnTo>
                  <a:lnTo>
                    <a:pt x="93" y="2490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866025" y="2482725"/>
              <a:ext cx="16700" cy="16325"/>
            </a:xfrm>
            <a:custGeom>
              <a:avLst/>
              <a:gdLst/>
              <a:ahLst/>
              <a:cxnLst/>
              <a:rect l="l" t="t" r="r" b="b"/>
              <a:pathLst>
                <a:path w="668" h="653" extrusionOk="0">
                  <a:moveTo>
                    <a:pt x="326" y="110"/>
                  </a:moveTo>
                  <a:cubicBezTo>
                    <a:pt x="450" y="110"/>
                    <a:pt x="558" y="218"/>
                    <a:pt x="558" y="342"/>
                  </a:cubicBezTo>
                  <a:cubicBezTo>
                    <a:pt x="558" y="482"/>
                    <a:pt x="450" y="575"/>
                    <a:pt x="326" y="575"/>
                  </a:cubicBezTo>
                  <a:cubicBezTo>
                    <a:pt x="202" y="575"/>
                    <a:pt x="93" y="466"/>
                    <a:pt x="93" y="342"/>
                  </a:cubicBezTo>
                  <a:cubicBezTo>
                    <a:pt x="93" y="218"/>
                    <a:pt x="217" y="110"/>
                    <a:pt x="326" y="110"/>
                  </a:cubicBezTo>
                  <a:close/>
                  <a:moveTo>
                    <a:pt x="326" y="1"/>
                  </a:moveTo>
                  <a:cubicBezTo>
                    <a:pt x="140" y="1"/>
                    <a:pt x="0" y="156"/>
                    <a:pt x="0" y="327"/>
                  </a:cubicBezTo>
                  <a:cubicBezTo>
                    <a:pt x="0" y="528"/>
                    <a:pt x="155" y="652"/>
                    <a:pt x="326" y="652"/>
                  </a:cubicBezTo>
                  <a:cubicBezTo>
                    <a:pt x="512" y="652"/>
                    <a:pt x="636" y="528"/>
                    <a:pt x="667" y="327"/>
                  </a:cubicBezTo>
                  <a:cubicBezTo>
                    <a:pt x="667" y="141"/>
                    <a:pt x="512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802425" y="2423425"/>
              <a:ext cx="54300" cy="695625"/>
            </a:xfrm>
            <a:custGeom>
              <a:avLst/>
              <a:gdLst/>
              <a:ahLst/>
              <a:cxnLst/>
              <a:rect l="l" t="t" r="r" b="b"/>
              <a:pathLst>
                <a:path w="2172" h="27825" extrusionOk="0">
                  <a:moveTo>
                    <a:pt x="1" y="0"/>
                  </a:moveTo>
                  <a:lnTo>
                    <a:pt x="1" y="9120"/>
                  </a:lnTo>
                  <a:lnTo>
                    <a:pt x="2094" y="13059"/>
                  </a:lnTo>
                  <a:lnTo>
                    <a:pt x="2094" y="27824"/>
                  </a:lnTo>
                  <a:lnTo>
                    <a:pt x="2172" y="27824"/>
                  </a:lnTo>
                  <a:lnTo>
                    <a:pt x="2172" y="13028"/>
                  </a:lnTo>
                  <a:lnTo>
                    <a:pt x="109" y="910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3795825" y="2409075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311" y="93"/>
                  </a:moveTo>
                  <a:cubicBezTo>
                    <a:pt x="435" y="93"/>
                    <a:pt x="544" y="186"/>
                    <a:pt x="544" y="326"/>
                  </a:cubicBezTo>
                  <a:cubicBezTo>
                    <a:pt x="544" y="465"/>
                    <a:pt x="420" y="559"/>
                    <a:pt x="311" y="559"/>
                  </a:cubicBezTo>
                  <a:cubicBezTo>
                    <a:pt x="172" y="559"/>
                    <a:pt x="78" y="450"/>
                    <a:pt x="78" y="326"/>
                  </a:cubicBezTo>
                  <a:cubicBezTo>
                    <a:pt x="78" y="186"/>
                    <a:pt x="187" y="93"/>
                    <a:pt x="311" y="93"/>
                  </a:cubicBezTo>
                  <a:close/>
                  <a:moveTo>
                    <a:pt x="327" y="0"/>
                  </a:moveTo>
                  <a:cubicBezTo>
                    <a:pt x="140" y="0"/>
                    <a:pt x="1" y="109"/>
                    <a:pt x="1" y="310"/>
                  </a:cubicBezTo>
                  <a:cubicBezTo>
                    <a:pt x="1" y="496"/>
                    <a:pt x="140" y="636"/>
                    <a:pt x="311" y="636"/>
                  </a:cubicBezTo>
                  <a:cubicBezTo>
                    <a:pt x="497" y="636"/>
                    <a:pt x="637" y="481"/>
                    <a:pt x="637" y="326"/>
                  </a:cubicBezTo>
                  <a:cubicBezTo>
                    <a:pt x="637" y="140"/>
                    <a:pt x="497" y="0"/>
                    <a:pt x="32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3774900" y="2509875"/>
              <a:ext cx="64000" cy="609550"/>
            </a:xfrm>
            <a:custGeom>
              <a:avLst/>
              <a:gdLst/>
              <a:ahLst/>
              <a:cxnLst/>
              <a:rect l="l" t="t" r="r" b="b"/>
              <a:pathLst>
                <a:path w="2560" h="24382" extrusionOk="0">
                  <a:moveTo>
                    <a:pt x="0" y="1"/>
                  </a:moveTo>
                  <a:lnTo>
                    <a:pt x="0" y="5677"/>
                  </a:lnTo>
                  <a:lnTo>
                    <a:pt x="2466" y="10020"/>
                  </a:lnTo>
                  <a:lnTo>
                    <a:pt x="2466" y="24382"/>
                  </a:lnTo>
                  <a:lnTo>
                    <a:pt x="2559" y="24382"/>
                  </a:lnTo>
                  <a:lnTo>
                    <a:pt x="2559" y="10004"/>
                  </a:lnTo>
                  <a:lnTo>
                    <a:pt x="93" y="5646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3767925" y="2494375"/>
              <a:ext cx="16700" cy="16300"/>
            </a:xfrm>
            <a:custGeom>
              <a:avLst/>
              <a:gdLst/>
              <a:ahLst/>
              <a:cxnLst/>
              <a:rect l="l" t="t" r="r" b="b"/>
              <a:pathLst>
                <a:path w="668" h="652" extrusionOk="0">
                  <a:moveTo>
                    <a:pt x="341" y="109"/>
                  </a:moveTo>
                  <a:cubicBezTo>
                    <a:pt x="450" y="109"/>
                    <a:pt x="559" y="217"/>
                    <a:pt x="574" y="341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02" y="574"/>
                    <a:pt x="109" y="466"/>
                    <a:pt x="109" y="341"/>
                  </a:cubicBezTo>
                  <a:cubicBezTo>
                    <a:pt x="109" y="217"/>
                    <a:pt x="217" y="109"/>
                    <a:pt x="341" y="109"/>
                  </a:cubicBezTo>
                  <a:close/>
                  <a:moveTo>
                    <a:pt x="341" y="0"/>
                  </a:moveTo>
                  <a:cubicBezTo>
                    <a:pt x="140" y="0"/>
                    <a:pt x="0" y="155"/>
                    <a:pt x="0" y="326"/>
                  </a:cubicBezTo>
                  <a:cubicBezTo>
                    <a:pt x="0" y="528"/>
                    <a:pt x="171" y="652"/>
                    <a:pt x="341" y="652"/>
                  </a:cubicBezTo>
                  <a:cubicBezTo>
                    <a:pt x="512" y="652"/>
                    <a:pt x="652" y="528"/>
                    <a:pt x="667" y="326"/>
                  </a:cubicBezTo>
                  <a:cubicBezTo>
                    <a:pt x="667" y="140"/>
                    <a:pt x="512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3767150" y="2266375"/>
              <a:ext cx="203975" cy="204375"/>
            </a:xfrm>
            <a:custGeom>
              <a:avLst/>
              <a:gdLst/>
              <a:ahLst/>
              <a:cxnLst/>
              <a:rect l="l" t="t" r="r" b="b"/>
              <a:pathLst>
                <a:path w="8159" h="8175" extrusionOk="0">
                  <a:moveTo>
                    <a:pt x="4095" y="2172"/>
                  </a:moveTo>
                  <a:cubicBezTo>
                    <a:pt x="5134" y="2172"/>
                    <a:pt x="5987" y="3025"/>
                    <a:pt x="5987" y="4080"/>
                  </a:cubicBezTo>
                  <a:cubicBezTo>
                    <a:pt x="5987" y="5119"/>
                    <a:pt x="5134" y="5972"/>
                    <a:pt x="4095" y="5972"/>
                  </a:cubicBezTo>
                  <a:cubicBezTo>
                    <a:pt x="3040" y="5972"/>
                    <a:pt x="2187" y="5119"/>
                    <a:pt x="2187" y="4080"/>
                  </a:cubicBezTo>
                  <a:cubicBezTo>
                    <a:pt x="2187" y="3025"/>
                    <a:pt x="3040" y="2172"/>
                    <a:pt x="4095" y="2172"/>
                  </a:cubicBezTo>
                  <a:close/>
                  <a:moveTo>
                    <a:pt x="4095" y="1660"/>
                  </a:moveTo>
                  <a:cubicBezTo>
                    <a:pt x="2761" y="1660"/>
                    <a:pt x="1675" y="2746"/>
                    <a:pt x="1675" y="4080"/>
                  </a:cubicBezTo>
                  <a:cubicBezTo>
                    <a:pt x="1675" y="5413"/>
                    <a:pt x="2761" y="6499"/>
                    <a:pt x="4095" y="6499"/>
                  </a:cubicBezTo>
                  <a:cubicBezTo>
                    <a:pt x="5429" y="6499"/>
                    <a:pt x="6514" y="5413"/>
                    <a:pt x="6514" y="4080"/>
                  </a:cubicBezTo>
                  <a:cubicBezTo>
                    <a:pt x="6499" y="2746"/>
                    <a:pt x="5429" y="1660"/>
                    <a:pt x="4095" y="1660"/>
                  </a:cubicBezTo>
                  <a:close/>
                  <a:moveTo>
                    <a:pt x="4095" y="1428"/>
                  </a:moveTo>
                  <a:cubicBezTo>
                    <a:pt x="5568" y="1428"/>
                    <a:pt x="6747" y="2606"/>
                    <a:pt x="6747" y="4080"/>
                  </a:cubicBezTo>
                  <a:cubicBezTo>
                    <a:pt x="6731" y="5538"/>
                    <a:pt x="5553" y="6732"/>
                    <a:pt x="4095" y="6732"/>
                  </a:cubicBezTo>
                  <a:cubicBezTo>
                    <a:pt x="2621" y="6732"/>
                    <a:pt x="1443" y="5553"/>
                    <a:pt x="1443" y="4080"/>
                  </a:cubicBezTo>
                  <a:cubicBezTo>
                    <a:pt x="1443" y="2606"/>
                    <a:pt x="2621" y="1428"/>
                    <a:pt x="4095" y="1428"/>
                  </a:cubicBezTo>
                  <a:close/>
                  <a:moveTo>
                    <a:pt x="4095" y="1"/>
                  </a:moveTo>
                  <a:cubicBezTo>
                    <a:pt x="1846" y="1"/>
                    <a:pt x="0" y="1831"/>
                    <a:pt x="0" y="4080"/>
                  </a:cubicBezTo>
                  <a:cubicBezTo>
                    <a:pt x="0" y="6329"/>
                    <a:pt x="1830" y="8174"/>
                    <a:pt x="4079" y="8174"/>
                  </a:cubicBezTo>
                  <a:cubicBezTo>
                    <a:pt x="6328" y="8174"/>
                    <a:pt x="8158" y="6344"/>
                    <a:pt x="8158" y="4095"/>
                  </a:cubicBezTo>
                  <a:cubicBezTo>
                    <a:pt x="8158" y="1831"/>
                    <a:pt x="6344" y="1"/>
                    <a:pt x="4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857875" y="2244675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93" y="0"/>
                  </a:moveTo>
                  <a:lnTo>
                    <a:pt x="0" y="931"/>
                  </a:lnTo>
                  <a:lnTo>
                    <a:pt x="931" y="931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799725" y="2256300"/>
              <a:ext cx="29875" cy="31050"/>
            </a:xfrm>
            <a:custGeom>
              <a:avLst/>
              <a:gdLst/>
              <a:ahLst/>
              <a:cxnLst/>
              <a:rect l="l" t="t" r="r" b="b"/>
              <a:pathLst>
                <a:path w="1195" h="1242" extrusionOk="0">
                  <a:moveTo>
                    <a:pt x="651" y="0"/>
                  </a:moveTo>
                  <a:lnTo>
                    <a:pt x="0" y="388"/>
                  </a:lnTo>
                  <a:lnTo>
                    <a:pt x="388" y="1241"/>
                  </a:lnTo>
                  <a:lnTo>
                    <a:pt x="1194" y="776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757825" y="2298175"/>
              <a:ext cx="30675" cy="29875"/>
            </a:xfrm>
            <a:custGeom>
              <a:avLst/>
              <a:gdLst/>
              <a:ahLst/>
              <a:cxnLst/>
              <a:rect l="l" t="t" r="r" b="b"/>
              <a:pathLst>
                <a:path w="1227" h="1195" extrusionOk="0">
                  <a:moveTo>
                    <a:pt x="373" y="0"/>
                  </a:moveTo>
                  <a:lnTo>
                    <a:pt x="1" y="652"/>
                  </a:lnTo>
                  <a:lnTo>
                    <a:pt x="761" y="1195"/>
                  </a:lnTo>
                  <a:lnTo>
                    <a:pt x="1226" y="388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3745825" y="2356325"/>
              <a:ext cx="23275" cy="23300"/>
            </a:xfrm>
            <a:custGeom>
              <a:avLst/>
              <a:gdLst/>
              <a:ahLst/>
              <a:cxnLst/>
              <a:rect l="l" t="t" r="r" b="b"/>
              <a:pathLst>
                <a:path w="931" h="932" extrusionOk="0">
                  <a:moveTo>
                    <a:pt x="931" y="1"/>
                  </a:moveTo>
                  <a:lnTo>
                    <a:pt x="0" y="94"/>
                  </a:lnTo>
                  <a:lnTo>
                    <a:pt x="0" y="854"/>
                  </a:lnTo>
                  <a:lnTo>
                    <a:pt x="931" y="93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3757450" y="2407900"/>
              <a:ext cx="31050" cy="29875"/>
            </a:xfrm>
            <a:custGeom>
              <a:avLst/>
              <a:gdLst/>
              <a:ahLst/>
              <a:cxnLst/>
              <a:rect l="l" t="t" r="r" b="b"/>
              <a:pathLst>
                <a:path w="1242" h="1195" extrusionOk="0">
                  <a:moveTo>
                    <a:pt x="760" y="1"/>
                  </a:moveTo>
                  <a:lnTo>
                    <a:pt x="0" y="543"/>
                  </a:lnTo>
                  <a:lnTo>
                    <a:pt x="373" y="1195"/>
                  </a:lnTo>
                  <a:lnTo>
                    <a:pt x="1241" y="823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3799325" y="2449400"/>
              <a:ext cx="29875" cy="30250"/>
            </a:xfrm>
            <a:custGeom>
              <a:avLst/>
              <a:gdLst/>
              <a:ahLst/>
              <a:cxnLst/>
              <a:rect l="l" t="t" r="r" b="b"/>
              <a:pathLst>
                <a:path w="1195" h="1210" extrusionOk="0">
                  <a:moveTo>
                    <a:pt x="388" y="0"/>
                  </a:moveTo>
                  <a:lnTo>
                    <a:pt x="0" y="853"/>
                  </a:lnTo>
                  <a:lnTo>
                    <a:pt x="652" y="1210"/>
                  </a:lnTo>
                  <a:lnTo>
                    <a:pt x="1195" y="46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3857475" y="2468775"/>
              <a:ext cx="23300" cy="23300"/>
            </a:xfrm>
            <a:custGeom>
              <a:avLst/>
              <a:gdLst/>
              <a:ahLst/>
              <a:cxnLst/>
              <a:rect l="l" t="t" r="r" b="b"/>
              <a:pathLst>
                <a:path w="932" h="932" extrusionOk="0">
                  <a:moveTo>
                    <a:pt x="1" y="1"/>
                  </a:moveTo>
                  <a:lnTo>
                    <a:pt x="94" y="931"/>
                  </a:lnTo>
                  <a:lnTo>
                    <a:pt x="823" y="93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909050" y="2449400"/>
              <a:ext cx="29875" cy="31025"/>
            </a:xfrm>
            <a:custGeom>
              <a:avLst/>
              <a:gdLst/>
              <a:ahLst/>
              <a:cxnLst/>
              <a:rect l="l" t="t" r="r" b="b"/>
              <a:pathLst>
                <a:path w="1195" h="1241" extrusionOk="0">
                  <a:moveTo>
                    <a:pt x="807" y="0"/>
                  </a:moveTo>
                  <a:lnTo>
                    <a:pt x="1" y="465"/>
                  </a:lnTo>
                  <a:lnTo>
                    <a:pt x="544" y="1241"/>
                  </a:lnTo>
                  <a:lnTo>
                    <a:pt x="1195" y="85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949775" y="2408675"/>
              <a:ext cx="31025" cy="29875"/>
            </a:xfrm>
            <a:custGeom>
              <a:avLst/>
              <a:gdLst/>
              <a:ahLst/>
              <a:cxnLst/>
              <a:rect l="l" t="t" r="r" b="b"/>
              <a:pathLst>
                <a:path w="1241" h="1195" extrusionOk="0">
                  <a:moveTo>
                    <a:pt x="466" y="1"/>
                  </a:moveTo>
                  <a:lnTo>
                    <a:pt x="0" y="807"/>
                  </a:lnTo>
                  <a:lnTo>
                    <a:pt x="853" y="1195"/>
                  </a:lnTo>
                  <a:lnTo>
                    <a:pt x="1241" y="543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3969150" y="2356725"/>
              <a:ext cx="24075" cy="23675"/>
            </a:xfrm>
            <a:custGeom>
              <a:avLst/>
              <a:gdLst/>
              <a:ahLst/>
              <a:cxnLst/>
              <a:rect l="l" t="t" r="r" b="b"/>
              <a:pathLst>
                <a:path w="963" h="947" extrusionOk="0">
                  <a:moveTo>
                    <a:pt x="1" y="0"/>
                  </a:moveTo>
                  <a:lnTo>
                    <a:pt x="1" y="946"/>
                  </a:lnTo>
                  <a:lnTo>
                    <a:pt x="962" y="853"/>
                  </a:lnTo>
                  <a:lnTo>
                    <a:pt x="962" y="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3950550" y="2298550"/>
              <a:ext cx="30250" cy="29900"/>
            </a:xfrm>
            <a:custGeom>
              <a:avLst/>
              <a:gdLst/>
              <a:ahLst/>
              <a:cxnLst/>
              <a:rect l="l" t="t" r="r" b="b"/>
              <a:pathLst>
                <a:path w="1210" h="1196" extrusionOk="0">
                  <a:moveTo>
                    <a:pt x="838" y="1"/>
                  </a:moveTo>
                  <a:lnTo>
                    <a:pt x="0" y="389"/>
                  </a:lnTo>
                  <a:lnTo>
                    <a:pt x="450" y="1195"/>
                  </a:lnTo>
                  <a:lnTo>
                    <a:pt x="1210" y="652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909825" y="2256675"/>
              <a:ext cx="29500" cy="30675"/>
            </a:xfrm>
            <a:custGeom>
              <a:avLst/>
              <a:gdLst/>
              <a:ahLst/>
              <a:cxnLst/>
              <a:rect l="l" t="t" r="r" b="b"/>
              <a:pathLst>
                <a:path w="1180" h="1227" extrusionOk="0">
                  <a:moveTo>
                    <a:pt x="528" y="1"/>
                  </a:moveTo>
                  <a:lnTo>
                    <a:pt x="1" y="761"/>
                  </a:lnTo>
                  <a:lnTo>
                    <a:pt x="792" y="1226"/>
                  </a:lnTo>
                  <a:lnTo>
                    <a:pt x="1179" y="37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3836550" y="2335000"/>
              <a:ext cx="65950" cy="66725"/>
            </a:xfrm>
            <a:custGeom>
              <a:avLst/>
              <a:gdLst/>
              <a:ahLst/>
              <a:cxnLst/>
              <a:rect l="l" t="t" r="r" b="b"/>
              <a:pathLst>
                <a:path w="2638" h="2669" extrusionOk="0">
                  <a:moveTo>
                    <a:pt x="1303" y="900"/>
                  </a:moveTo>
                  <a:cubicBezTo>
                    <a:pt x="1536" y="900"/>
                    <a:pt x="1737" y="1087"/>
                    <a:pt x="1737" y="1335"/>
                  </a:cubicBezTo>
                  <a:cubicBezTo>
                    <a:pt x="1737" y="1567"/>
                    <a:pt x="1567" y="1784"/>
                    <a:pt x="1319" y="1784"/>
                  </a:cubicBezTo>
                  <a:cubicBezTo>
                    <a:pt x="1086" y="1784"/>
                    <a:pt x="884" y="1583"/>
                    <a:pt x="869" y="1350"/>
                  </a:cubicBezTo>
                  <a:cubicBezTo>
                    <a:pt x="869" y="1118"/>
                    <a:pt x="1040" y="900"/>
                    <a:pt x="1303" y="900"/>
                  </a:cubicBezTo>
                  <a:close/>
                  <a:moveTo>
                    <a:pt x="1644" y="1"/>
                  </a:moveTo>
                  <a:lnTo>
                    <a:pt x="326" y="389"/>
                  </a:lnTo>
                  <a:lnTo>
                    <a:pt x="0" y="1722"/>
                  </a:lnTo>
                  <a:lnTo>
                    <a:pt x="993" y="2668"/>
                  </a:lnTo>
                  <a:lnTo>
                    <a:pt x="2296" y="2281"/>
                  </a:lnTo>
                  <a:lnTo>
                    <a:pt x="2637" y="947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4545725" y="2528075"/>
              <a:ext cx="120225" cy="118350"/>
            </a:xfrm>
            <a:custGeom>
              <a:avLst/>
              <a:gdLst/>
              <a:ahLst/>
              <a:cxnLst/>
              <a:rect l="l" t="t" r="r" b="b"/>
              <a:pathLst>
                <a:path w="4809" h="4734" extrusionOk="0">
                  <a:moveTo>
                    <a:pt x="2386" y="839"/>
                  </a:moveTo>
                  <a:cubicBezTo>
                    <a:pt x="3226" y="839"/>
                    <a:pt x="3909" y="1515"/>
                    <a:pt x="3955" y="2328"/>
                  </a:cubicBezTo>
                  <a:cubicBezTo>
                    <a:pt x="3986" y="3181"/>
                    <a:pt x="3304" y="3879"/>
                    <a:pt x="2451" y="3926"/>
                  </a:cubicBezTo>
                  <a:cubicBezTo>
                    <a:pt x="2441" y="3926"/>
                    <a:pt x="2432" y="3926"/>
                    <a:pt x="2422" y="3926"/>
                  </a:cubicBezTo>
                  <a:cubicBezTo>
                    <a:pt x="1582" y="3926"/>
                    <a:pt x="900" y="3249"/>
                    <a:pt x="869" y="2437"/>
                  </a:cubicBezTo>
                  <a:cubicBezTo>
                    <a:pt x="838" y="1584"/>
                    <a:pt x="1520" y="886"/>
                    <a:pt x="2358" y="839"/>
                  </a:cubicBezTo>
                  <a:cubicBezTo>
                    <a:pt x="2367" y="839"/>
                    <a:pt x="2377" y="839"/>
                    <a:pt x="2386" y="839"/>
                  </a:cubicBezTo>
                  <a:close/>
                  <a:moveTo>
                    <a:pt x="2401" y="1"/>
                  </a:moveTo>
                  <a:cubicBezTo>
                    <a:pt x="2381" y="1"/>
                    <a:pt x="2362" y="1"/>
                    <a:pt x="2342" y="2"/>
                  </a:cubicBezTo>
                  <a:cubicBezTo>
                    <a:pt x="1024" y="48"/>
                    <a:pt x="0" y="1134"/>
                    <a:pt x="31" y="2437"/>
                  </a:cubicBezTo>
                  <a:cubicBezTo>
                    <a:pt x="77" y="3696"/>
                    <a:pt x="1118" y="4734"/>
                    <a:pt x="2369" y="4734"/>
                  </a:cubicBezTo>
                  <a:cubicBezTo>
                    <a:pt x="2396" y="4734"/>
                    <a:pt x="2424" y="4733"/>
                    <a:pt x="2451" y="4732"/>
                  </a:cubicBezTo>
                  <a:cubicBezTo>
                    <a:pt x="3754" y="4701"/>
                    <a:pt x="4808" y="3615"/>
                    <a:pt x="4762" y="2313"/>
                  </a:cubicBezTo>
                  <a:cubicBezTo>
                    <a:pt x="4747" y="1014"/>
                    <a:pt x="3693" y="1"/>
                    <a:pt x="2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4593025" y="2514150"/>
              <a:ext cx="22900" cy="16700"/>
            </a:xfrm>
            <a:custGeom>
              <a:avLst/>
              <a:gdLst/>
              <a:ahLst/>
              <a:cxnLst/>
              <a:rect l="l" t="t" r="r" b="b"/>
              <a:pathLst>
                <a:path w="916" h="668" extrusionOk="0">
                  <a:moveTo>
                    <a:pt x="854" y="0"/>
                  </a:moveTo>
                  <a:lnTo>
                    <a:pt x="47" y="16"/>
                  </a:lnTo>
                  <a:lnTo>
                    <a:pt x="1" y="667"/>
                  </a:lnTo>
                  <a:lnTo>
                    <a:pt x="1" y="667"/>
                  </a:lnTo>
                  <a:lnTo>
                    <a:pt x="916" y="636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4546100" y="2528875"/>
              <a:ext cx="26800" cy="26400"/>
            </a:xfrm>
            <a:custGeom>
              <a:avLst/>
              <a:gdLst/>
              <a:ahLst/>
              <a:cxnLst/>
              <a:rect l="l" t="t" r="r" b="b"/>
              <a:pathLst>
                <a:path w="1072" h="1056" extrusionOk="0">
                  <a:moveTo>
                    <a:pt x="559" y="1"/>
                  </a:moveTo>
                  <a:lnTo>
                    <a:pt x="1" y="590"/>
                  </a:lnTo>
                  <a:lnTo>
                    <a:pt x="420" y="1055"/>
                  </a:lnTo>
                  <a:lnTo>
                    <a:pt x="1071" y="404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4532150" y="2575800"/>
              <a:ext cx="16700" cy="22900"/>
            </a:xfrm>
            <a:custGeom>
              <a:avLst/>
              <a:gdLst/>
              <a:ahLst/>
              <a:cxnLst/>
              <a:rect l="l" t="t" r="r" b="b"/>
              <a:pathLst>
                <a:path w="668" h="916" extrusionOk="0">
                  <a:moveTo>
                    <a:pt x="652" y="0"/>
                  </a:moveTo>
                  <a:lnTo>
                    <a:pt x="1" y="78"/>
                  </a:lnTo>
                  <a:lnTo>
                    <a:pt x="32" y="884"/>
                  </a:lnTo>
                  <a:lnTo>
                    <a:pt x="668" y="91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4546875" y="2618825"/>
              <a:ext cx="26800" cy="26800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420" y="1"/>
                  </a:moveTo>
                  <a:lnTo>
                    <a:pt x="1" y="513"/>
                  </a:lnTo>
                  <a:lnTo>
                    <a:pt x="590" y="1071"/>
                  </a:lnTo>
                  <a:lnTo>
                    <a:pt x="1071" y="637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4594200" y="2642475"/>
              <a:ext cx="22500" cy="17100"/>
            </a:xfrm>
            <a:custGeom>
              <a:avLst/>
              <a:gdLst/>
              <a:ahLst/>
              <a:cxnLst/>
              <a:rect l="l" t="t" r="r" b="b"/>
              <a:pathLst>
                <a:path w="900" h="684" extrusionOk="0">
                  <a:moveTo>
                    <a:pt x="900" y="1"/>
                  </a:moveTo>
                  <a:lnTo>
                    <a:pt x="0" y="47"/>
                  </a:lnTo>
                  <a:lnTo>
                    <a:pt x="47" y="683"/>
                  </a:lnTo>
                  <a:lnTo>
                    <a:pt x="869" y="668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4637225" y="2618050"/>
              <a:ext cx="26775" cy="26400"/>
            </a:xfrm>
            <a:custGeom>
              <a:avLst/>
              <a:gdLst/>
              <a:ahLst/>
              <a:cxnLst/>
              <a:rect l="l" t="t" r="r" b="b"/>
              <a:pathLst>
                <a:path w="1071" h="1056" extrusionOk="0">
                  <a:moveTo>
                    <a:pt x="621" y="1"/>
                  </a:moveTo>
                  <a:lnTo>
                    <a:pt x="1" y="652"/>
                  </a:lnTo>
                  <a:lnTo>
                    <a:pt x="497" y="1055"/>
                  </a:lnTo>
                  <a:lnTo>
                    <a:pt x="1071" y="482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4660875" y="2574625"/>
              <a:ext cx="17100" cy="22900"/>
            </a:xfrm>
            <a:custGeom>
              <a:avLst/>
              <a:gdLst/>
              <a:ahLst/>
              <a:cxnLst/>
              <a:rect l="l" t="t" r="r" b="b"/>
              <a:pathLst>
                <a:path w="684" h="916" extrusionOk="0">
                  <a:moveTo>
                    <a:pt x="1" y="1"/>
                  </a:moveTo>
                  <a:lnTo>
                    <a:pt x="16" y="916"/>
                  </a:lnTo>
                  <a:lnTo>
                    <a:pt x="683" y="854"/>
                  </a:lnTo>
                  <a:lnTo>
                    <a:pt x="637" y="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4636075" y="25277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496" y="0"/>
                  </a:moveTo>
                  <a:lnTo>
                    <a:pt x="0" y="450"/>
                  </a:lnTo>
                  <a:lnTo>
                    <a:pt x="667" y="1070"/>
                  </a:lnTo>
                  <a:lnTo>
                    <a:pt x="1070" y="55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3951325" y="2164750"/>
              <a:ext cx="120600" cy="118750"/>
            </a:xfrm>
            <a:custGeom>
              <a:avLst/>
              <a:gdLst/>
              <a:ahLst/>
              <a:cxnLst/>
              <a:rect l="l" t="t" r="r" b="b"/>
              <a:pathLst>
                <a:path w="4824" h="4750" extrusionOk="0">
                  <a:moveTo>
                    <a:pt x="2441" y="837"/>
                  </a:moveTo>
                  <a:cubicBezTo>
                    <a:pt x="3270" y="837"/>
                    <a:pt x="3910" y="1503"/>
                    <a:pt x="3955" y="2329"/>
                  </a:cubicBezTo>
                  <a:cubicBezTo>
                    <a:pt x="3971" y="3182"/>
                    <a:pt x="3319" y="3880"/>
                    <a:pt x="2466" y="3911"/>
                  </a:cubicBezTo>
                  <a:cubicBezTo>
                    <a:pt x="2447" y="3911"/>
                    <a:pt x="2428" y="3912"/>
                    <a:pt x="2409" y="3912"/>
                  </a:cubicBezTo>
                  <a:cubicBezTo>
                    <a:pt x="1582" y="3912"/>
                    <a:pt x="914" y="3256"/>
                    <a:pt x="869" y="2422"/>
                  </a:cubicBezTo>
                  <a:cubicBezTo>
                    <a:pt x="853" y="1569"/>
                    <a:pt x="1505" y="871"/>
                    <a:pt x="2358" y="840"/>
                  </a:cubicBezTo>
                  <a:cubicBezTo>
                    <a:pt x="2386" y="838"/>
                    <a:pt x="2414" y="837"/>
                    <a:pt x="2441" y="837"/>
                  </a:cubicBezTo>
                  <a:close/>
                  <a:moveTo>
                    <a:pt x="2427" y="1"/>
                  </a:moveTo>
                  <a:cubicBezTo>
                    <a:pt x="2399" y="1"/>
                    <a:pt x="2371" y="1"/>
                    <a:pt x="2342" y="2"/>
                  </a:cubicBezTo>
                  <a:cubicBezTo>
                    <a:pt x="1024" y="33"/>
                    <a:pt x="0" y="1119"/>
                    <a:pt x="47" y="2437"/>
                  </a:cubicBezTo>
                  <a:cubicBezTo>
                    <a:pt x="77" y="3727"/>
                    <a:pt x="1117" y="4750"/>
                    <a:pt x="2397" y="4750"/>
                  </a:cubicBezTo>
                  <a:cubicBezTo>
                    <a:pt x="2425" y="4750"/>
                    <a:pt x="2453" y="4749"/>
                    <a:pt x="2482" y="4748"/>
                  </a:cubicBezTo>
                  <a:cubicBezTo>
                    <a:pt x="3800" y="4717"/>
                    <a:pt x="4824" y="3631"/>
                    <a:pt x="4793" y="2313"/>
                  </a:cubicBezTo>
                  <a:cubicBezTo>
                    <a:pt x="4747" y="1023"/>
                    <a:pt x="3707" y="1"/>
                    <a:pt x="2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3999000" y="2150825"/>
              <a:ext cx="22525" cy="16325"/>
            </a:xfrm>
            <a:custGeom>
              <a:avLst/>
              <a:gdLst/>
              <a:ahLst/>
              <a:cxnLst/>
              <a:rect l="l" t="t" r="r" b="b"/>
              <a:pathLst>
                <a:path w="901" h="653" extrusionOk="0">
                  <a:moveTo>
                    <a:pt x="823" y="1"/>
                  </a:moveTo>
                  <a:lnTo>
                    <a:pt x="32" y="16"/>
                  </a:lnTo>
                  <a:lnTo>
                    <a:pt x="1" y="652"/>
                  </a:lnTo>
                  <a:lnTo>
                    <a:pt x="900" y="637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951700" y="2165175"/>
              <a:ext cx="26775" cy="27175"/>
            </a:xfrm>
            <a:custGeom>
              <a:avLst/>
              <a:gdLst/>
              <a:ahLst/>
              <a:cxnLst/>
              <a:rect l="l" t="t" r="r" b="b"/>
              <a:pathLst>
                <a:path w="1071" h="1087" extrusionOk="0">
                  <a:moveTo>
                    <a:pt x="575" y="1"/>
                  </a:moveTo>
                  <a:lnTo>
                    <a:pt x="1" y="606"/>
                  </a:lnTo>
                  <a:lnTo>
                    <a:pt x="435" y="1086"/>
                  </a:lnTo>
                  <a:lnTo>
                    <a:pt x="1071" y="404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937750" y="2212100"/>
              <a:ext cx="17075" cy="22900"/>
            </a:xfrm>
            <a:custGeom>
              <a:avLst/>
              <a:gdLst/>
              <a:ahLst/>
              <a:cxnLst/>
              <a:rect l="l" t="t" r="r" b="b"/>
              <a:pathLst>
                <a:path w="683" h="916" extrusionOk="0">
                  <a:moveTo>
                    <a:pt x="667" y="0"/>
                  </a:moveTo>
                  <a:lnTo>
                    <a:pt x="0" y="78"/>
                  </a:lnTo>
                  <a:lnTo>
                    <a:pt x="16" y="900"/>
                  </a:lnTo>
                  <a:lnTo>
                    <a:pt x="683" y="91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952875" y="2255900"/>
              <a:ext cx="26775" cy="26025"/>
            </a:xfrm>
            <a:custGeom>
              <a:avLst/>
              <a:gdLst/>
              <a:ahLst/>
              <a:cxnLst/>
              <a:rect l="l" t="t" r="r" b="b"/>
              <a:pathLst>
                <a:path w="1071" h="1041" extrusionOk="0">
                  <a:moveTo>
                    <a:pt x="404" y="1"/>
                  </a:moveTo>
                  <a:lnTo>
                    <a:pt x="0" y="497"/>
                  </a:lnTo>
                  <a:lnTo>
                    <a:pt x="574" y="1040"/>
                  </a:lnTo>
                  <a:lnTo>
                    <a:pt x="1070" y="62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3999775" y="2279175"/>
              <a:ext cx="22900" cy="17075"/>
            </a:xfrm>
            <a:custGeom>
              <a:avLst/>
              <a:gdLst/>
              <a:ahLst/>
              <a:cxnLst/>
              <a:rect l="l" t="t" r="r" b="b"/>
              <a:pathLst>
                <a:path w="916" h="683" extrusionOk="0">
                  <a:moveTo>
                    <a:pt x="916" y="0"/>
                  </a:moveTo>
                  <a:lnTo>
                    <a:pt x="1" y="31"/>
                  </a:lnTo>
                  <a:lnTo>
                    <a:pt x="63" y="683"/>
                  </a:lnTo>
                  <a:lnTo>
                    <a:pt x="869" y="652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4042825" y="2254350"/>
              <a:ext cx="26775" cy="27175"/>
            </a:xfrm>
            <a:custGeom>
              <a:avLst/>
              <a:gdLst/>
              <a:ahLst/>
              <a:cxnLst/>
              <a:rect l="l" t="t" r="r" b="b"/>
              <a:pathLst>
                <a:path w="1071" h="1087" extrusionOk="0">
                  <a:moveTo>
                    <a:pt x="621" y="1"/>
                  </a:moveTo>
                  <a:lnTo>
                    <a:pt x="1" y="668"/>
                  </a:lnTo>
                  <a:lnTo>
                    <a:pt x="512" y="1087"/>
                  </a:lnTo>
                  <a:lnTo>
                    <a:pt x="1071" y="482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4066875" y="2211325"/>
              <a:ext cx="16300" cy="23275"/>
            </a:xfrm>
            <a:custGeom>
              <a:avLst/>
              <a:gdLst/>
              <a:ahLst/>
              <a:cxnLst/>
              <a:rect l="l" t="t" r="r" b="b"/>
              <a:pathLst>
                <a:path w="652" h="931" extrusionOk="0">
                  <a:moveTo>
                    <a:pt x="0" y="0"/>
                  </a:moveTo>
                  <a:lnTo>
                    <a:pt x="16" y="931"/>
                  </a:lnTo>
                  <a:lnTo>
                    <a:pt x="652" y="853"/>
                  </a:lnTo>
                  <a:lnTo>
                    <a:pt x="636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4042050" y="2164400"/>
              <a:ext cx="26400" cy="26400"/>
            </a:xfrm>
            <a:custGeom>
              <a:avLst/>
              <a:gdLst/>
              <a:ahLst/>
              <a:cxnLst/>
              <a:rect l="l" t="t" r="r" b="b"/>
              <a:pathLst>
                <a:path w="1056" h="1056" extrusionOk="0">
                  <a:moveTo>
                    <a:pt x="481" y="1"/>
                  </a:moveTo>
                  <a:lnTo>
                    <a:pt x="0" y="435"/>
                  </a:lnTo>
                  <a:lnTo>
                    <a:pt x="652" y="1055"/>
                  </a:lnTo>
                  <a:lnTo>
                    <a:pt x="1055" y="55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740000" y="3118625"/>
              <a:ext cx="943775" cy="2350"/>
            </a:xfrm>
            <a:custGeom>
              <a:avLst/>
              <a:gdLst/>
              <a:ahLst/>
              <a:cxnLst/>
              <a:rect l="l" t="t" r="r" b="b"/>
              <a:pathLst>
                <a:path w="37751" h="94" extrusionOk="0">
                  <a:moveTo>
                    <a:pt x="18860" y="1"/>
                  </a:moveTo>
                  <a:lnTo>
                    <a:pt x="9446" y="16"/>
                  </a:lnTo>
                  <a:lnTo>
                    <a:pt x="4715" y="16"/>
                  </a:lnTo>
                  <a:lnTo>
                    <a:pt x="1" y="32"/>
                  </a:lnTo>
                  <a:lnTo>
                    <a:pt x="4715" y="63"/>
                  </a:lnTo>
                  <a:lnTo>
                    <a:pt x="9446" y="78"/>
                  </a:lnTo>
                  <a:lnTo>
                    <a:pt x="18860" y="94"/>
                  </a:lnTo>
                  <a:lnTo>
                    <a:pt x="28306" y="78"/>
                  </a:lnTo>
                  <a:lnTo>
                    <a:pt x="33020" y="63"/>
                  </a:lnTo>
                  <a:lnTo>
                    <a:pt x="37751" y="32"/>
                  </a:lnTo>
                  <a:lnTo>
                    <a:pt x="33020" y="16"/>
                  </a:lnTo>
                  <a:lnTo>
                    <a:pt x="28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61425" y="2410225"/>
              <a:ext cx="208250" cy="451350"/>
            </a:xfrm>
            <a:custGeom>
              <a:avLst/>
              <a:gdLst/>
              <a:ahLst/>
              <a:cxnLst/>
              <a:rect l="l" t="t" r="r" b="b"/>
              <a:pathLst>
                <a:path w="8330" h="18054" extrusionOk="0">
                  <a:moveTo>
                    <a:pt x="1909" y="1"/>
                  </a:moveTo>
                  <a:cubicBezTo>
                    <a:pt x="1195" y="218"/>
                    <a:pt x="637" y="745"/>
                    <a:pt x="389" y="1443"/>
                  </a:cubicBezTo>
                  <a:cubicBezTo>
                    <a:pt x="1" y="2405"/>
                    <a:pt x="156" y="3645"/>
                    <a:pt x="792" y="4654"/>
                  </a:cubicBezTo>
                  <a:cubicBezTo>
                    <a:pt x="1412" y="5631"/>
                    <a:pt x="2420" y="6546"/>
                    <a:pt x="3506" y="7507"/>
                  </a:cubicBezTo>
                  <a:cubicBezTo>
                    <a:pt x="4359" y="8267"/>
                    <a:pt x="5228" y="9058"/>
                    <a:pt x="5895" y="9880"/>
                  </a:cubicBezTo>
                  <a:cubicBezTo>
                    <a:pt x="8221" y="12765"/>
                    <a:pt x="7725" y="16860"/>
                    <a:pt x="7290" y="18023"/>
                  </a:cubicBezTo>
                  <a:lnTo>
                    <a:pt x="7384" y="18054"/>
                  </a:lnTo>
                  <a:cubicBezTo>
                    <a:pt x="7833" y="16875"/>
                    <a:pt x="8330" y="12750"/>
                    <a:pt x="5972" y="9818"/>
                  </a:cubicBezTo>
                  <a:cubicBezTo>
                    <a:pt x="5290" y="9012"/>
                    <a:pt x="4421" y="8205"/>
                    <a:pt x="3568" y="7461"/>
                  </a:cubicBezTo>
                  <a:cubicBezTo>
                    <a:pt x="2483" y="6484"/>
                    <a:pt x="1474" y="5584"/>
                    <a:pt x="870" y="4623"/>
                  </a:cubicBezTo>
                  <a:cubicBezTo>
                    <a:pt x="249" y="3630"/>
                    <a:pt x="94" y="2436"/>
                    <a:pt x="466" y="1474"/>
                  </a:cubicBezTo>
                  <a:cubicBezTo>
                    <a:pt x="714" y="807"/>
                    <a:pt x="1257" y="295"/>
                    <a:pt x="1940" y="109"/>
                  </a:cubicBezTo>
                  <a:lnTo>
                    <a:pt x="1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4071900" y="2419150"/>
              <a:ext cx="182275" cy="417225"/>
            </a:xfrm>
            <a:custGeom>
              <a:avLst/>
              <a:gdLst/>
              <a:ahLst/>
              <a:cxnLst/>
              <a:rect l="l" t="t" r="r" b="b"/>
              <a:pathLst>
                <a:path w="7291" h="16689" extrusionOk="0">
                  <a:moveTo>
                    <a:pt x="1505" y="0"/>
                  </a:moveTo>
                  <a:cubicBezTo>
                    <a:pt x="1505" y="0"/>
                    <a:pt x="1" y="915"/>
                    <a:pt x="388" y="3257"/>
                  </a:cubicBezTo>
                  <a:cubicBezTo>
                    <a:pt x="699" y="5212"/>
                    <a:pt x="2792" y="7274"/>
                    <a:pt x="4328" y="8763"/>
                  </a:cubicBezTo>
                  <a:lnTo>
                    <a:pt x="5150" y="9585"/>
                  </a:lnTo>
                  <a:cubicBezTo>
                    <a:pt x="7011" y="11493"/>
                    <a:pt x="7182" y="14859"/>
                    <a:pt x="7120" y="16689"/>
                  </a:cubicBezTo>
                  <a:lnTo>
                    <a:pt x="7213" y="16689"/>
                  </a:lnTo>
                  <a:cubicBezTo>
                    <a:pt x="7290" y="14859"/>
                    <a:pt x="7120" y="11462"/>
                    <a:pt x="5196" y="9523"/>
                  </a:cubicBezTo>
                  <a:cubicBezTo>
                    <a:pt x="4964" y="9275"/>
                    <a:pt x="4685" y="8996"/>
                    <a:pt x="4390" y="8701"/>
                  </a:cubicBezTo>
                  <a:cubicBezTo>
                    <a:pt x="2870" y="7212"/>
                    <a:pt x="807" y="5181"/>
                    <a:pt x="466" y="3242"/>
                  </a:cubicBezTo>
                  <a:cubicBezTo>
                    <a:pt x="109" y="978"/>
                    <a:pt x="1521" y="78"/>
                    <a:pt x="1536" y="78"/>
                  </a:cubicBez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3930375" y="2778575"/>
              <a:ext cx="123325" cy="264075"/>
            </a:xfrm>
            <a:custGeom>
              <a:avLst/>
              <a:gdLst/>
              <a:ahLst/>
              <a:cxnLst/>
              <a:rect l="l" t="t" r="r" b="b"/>
              <a:pathLst>
                <a:path w="4933" h="10563" extrusionOk="0">
                  <a:moveTo>
                    <a:pt x="4917" y="1"/>
                  </a:moveTo>
                  <a:cubicBezTo>
                    <a:pt x="3258" y="171"/>
                    <a:pt x="1986" y="699"/>
                    <a:pt x="1133" y="1598"/>
                  </a:cubicBezTo>
                  <a:cubicBezTo>
                    <a:pt x="419" y="2374"/>
                    <a:pt x="1" y="3382"/>
                    <a:pt x="32" y="4452"/>
                  </a:cubicBezTo>
                  <a:cubicBezTo>
                    <a:pt x="32" y="6406"/>
                    <a:pt x="1443" y="10377"/>
                    <a:pt x="1505" y="10563"/>
                  </a:cubicBezTo>
                  <a:lnTo>
                    <a:pt x="1676" y="10516"/>
                  </a:lnTo>
                  <a:cubicBezTo>
                    <a:pt x="1676" y="10470"/>
                    <a:pt x="218" y="6391"/>
                    <a:pt x="218" y="4468"/>
                  </a:cubicBezTo>
                  <a:cubicBezTo>
                    <a:pt x="218" y="3568"/>
                    <a:pt x="544" y="637"/>
                    <a:pt x="4933" y="202"/>
                  </a:cubicBezTo>
                  <a:lnTo>
                    <a:pt x="49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935800" y="2791000"/>
              <a:ext cx="118300" cy="256700"/>
            </a:xfrm>
            <a:custGeom>
              <a:avLst/>
              <a:gdLst/>
              <a:ahLst/>
              <a:cxnLst/>
              <a:rect l="l" t="t" r="r" b="b"/>
              <a:pathLst>
                <a:path w="4732" h="10268" extrusionOk="0">
                  <a:moveTo>
                    <a:pt x="4700" y="0"/>
                  </a:moveTo>
                  <a:cubicBezTo>
                    <a:pt x="1924" y="496"/>
                    <a:pt x="544" y="1722"/>
                    <a:pt x="249" y="3986"/>
                  </a:cubicBezTo>
                  <a:cubicBezTo>
                    <a:pt x="1" y="5925"/>
                    <a:pt x="652" y="10097"/>
                    <a:pt x="699" y="10267"/>
                  </a:cubicBezTo>
                  <a:lnTo>
                    <a:pt x="900" y="10236"/>
                  </a:lnTo>
                  <a:cubicBezTo>
                    <a:pt x="900" y="10190"/>
                    <a:pt x="202" y="5925"/>
                    <a:pt x="451" y="4017"/>
                  </a:cubicBezTo>
                  <a:cubicBezTo>
                    <a:pt x="714" y="1815"/>
                    <a:pt x="2017" y="683"/>
                    <a:pt x="4731" y="186"/>
                  </a:cubicBezTo>
                  <a:lnTo>
                    <a:pt x="47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4379775" y="2848225"/>
              <a:ext cx="140775" cy="195200"/>
            </a:xfrm>
            <a:custGeom>
              <a:avLst/>
              <a:gdLst/>
              <a:ahLst/>
              <a:cxnLst/>
              <a:rect l="l" t="t" r="r" b="b"/>
              <a:pathLst>
                <a:path w="5631" h="7808" extrusionOk="0">
                  <a:moveTo>
                    <a:pt x="373" y="1"/>
                  </a:moveTo>
                  <a:cubicBezTo>
                    <a:pt x="252" y="1"/>
                    <a:pt x="128" y="3"/>
                    <a:pt x="0" y="7"/>
                  </a:cubicBezTo>
                  <a:lnTo>
                    <a:pt x="0" y="208"/>
                  </a:lnTo>
                  <a:cubicBezTo>
                    <a:pt x="116" y="205"/>
                    <a:pt x="229" y="203"/>
                    <a:pt x="340" y="203"/>
                  </a:cubicBezTo>
                  <a:cubicBezTo>
                    <a:pt x="3979" y="203"/>
                    <a:pt x="4860" y="1900"/>
                    <a:pt x="5041" y="2953"/>
                  </a:cubicBezTo>
                  <a:cubicBezTo>
                    <a:pt x="5444" y="5140"/>
                    <a:pt x="4110" y="7684"/>
                    <a:pt x="4095" y="7715"/>
                  </a:cubicBezTo>
                  <a:lnTo>
                    <a:pt x="4250" y="7808"/>
                  </a:lnTo>
                  <a:cubicBezTo>
                    <a:pt x="4312" y="7715"/>
                    <a:pt x="5630" y="5171"/>
                    <a:pt x="5212" y="2922"/>
                  </a:cubicBezTo>
                  <a:cubicBezTo>
                    <a:pt x="5016" y="1811"/>
                    <a:pt x="4108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4380150" y="2858850"/>
              <a:ext cx="129550" cy="194675"/>
            </a:xfrm>
            <a:custGeom>
              <a:avLst/>
              <a:gdLst/>
              <a:ahLst/>
              <a:cxnLst/>
              <a:rect l="l" t="t" r="r" b="b"/>
              <a:pathLst>
                <a:path w="5182" h="7787" extrusionOk="0">
                  <a:moveTo>
                    <a:pt x="1" y="0"/>
                  </a:moveTo>
                  <a:lnTo>
                    <a:pt x="1" y="186"/>
                  </a:lnTo>
                  <a:cubicBezTo>
                    <a:pt x="2762" y="264"/>
                    <a:pt x="4111" y="1008"/>
                    <a:pt x="4576" y="2652"/>
                  </a:cubicBezTo>
                  <a:cubicBezTo>
                    <a:pt x="4964" y="4079"/>
                    <a:pt x="4468" y="7724"/>
                    <a:pt x="4468" y="7771"/>
                  </a:cubicBezTo>
                  <a:lnTo>
                    <a:pt x="4654" y="7786"/>
                  </a:lnTo>
                  <a:cubicBezTo>
                    <a:pt x="4685" y="7631"/>
                    <a:pt x="5181" y="4064"/>
                    <a:pt x="4762" y="2590"/>
                  </a:cubicBezTo>
                  <a:cubicBezTo>
                    <a:pt x="4266" y="869"/>
                    <a:pt x="2839" y="9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4071125" y="2331125"/>
              <a:ext cx="190800" cy="126175"/>
            </a:xfrm>
            <a:custGeom>
              <a:avLst/>
              <a:gdLst/>
              <a:ahLst/>
              <a:cxnLst/>
              <a:rect l="l" t="t" r="r" b="b"/>
              <a:pathLst>
                <a:path w="7632" h="5047" extrusionOk="0">
                  <a:moveTo>
                    <a:pt x="6623" y="1"/>
                  </a:moveTo>
                  <a:lnTo>
                    <a:pt x="1086" y="2296"/>
                  </a:lnTo>
                  <a:cubicBezTo>
                    <a:pt x="342" y="2591"/>
                    <a:pt x="1" y="3428"/>
                    <a:pt x="280" y="4157"/>
                  </a:cubicBezTo>
                  <a:cubicBezTo>
                    <a:pt x="280" y="4188"/>
                    <a:pt x="311" y="4204"/>
                    <a:pt x="311" y="4219"/>
                  </a:cubicBezTo>
                  <a:cubicBezTo>
                    <a:pt x="549" y="4741"/>
                    <a:pt x="1068" y="5047"/>
                    <a:pt x="1603" y="5047"/>
                  </a:cubicBezTo>
                  <a:cubicBezTo>
                    <a:pt x="1800" y="5047"/>
                    <a:pt x="2000" y="5005"/>
                    <a:pt x="2188" y="4917"/>
                  </a:cubicBezTo>
                  <a:cubicBezTo>
                    <a:pt x="2203" y="4902"/>
                    <a:pt x="2234" y="4902"/>
                    <a:pt x="2250" y="4886"/>
                  </a:cubicBezTo>
                  <a:lnTo>
                    <a:pt x="7631" y="2188"/>
                  </a:lnTo>
                  <a:lnTo>
                    <a:pt x="66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4448025" y="2349350"/>
              <a:ext cx="41500" cy="25625"/>
            </a:xfrm>
            <a:custGeom>
              <a:avLst/>
              <a:gdLst/>
              <a:ahLst/>
              <a:cxnLst/>
              <a:rect l="l" t="t" r="r" b="b"/>
              <a:pathLst>
                <a:path w="1660" h="1025" extrusionOk="0">
                  <a:moveTo>
                    <a:pt x="1380" y="1"/>
                  </a:moveTo>
                  <a:lnTo>
                    <a:pt x="140" y="16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660" y="900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4362700" y="2342000"/>
              <a:ext cx="88825" cy="32200"/>
            </a:xfrm>
            <a:custGeom>
              <a:avLst/>
              <a:gdLst/>
              <a:ahLst/>
              <a:cxnLst/>
              <a:rect l="l" t="t" r="r" b="b"/>
              <a:pathLst>
                <a:path w="3553" h="1288" extrusionOk="0">
                  <a:moveTo>
                    <a:pt x="2451" y="0"/>
                  </a:moveTo>
                  <a:lnTo>
                    <a:pt x="1" y="760"/>
                  </a:lnTo>
                  <a:lnTo>
                    <a:pt x="3149" y="1287"/>
                  </a:lnTo>
                  <a:lnTo>
                    <a:pt x="3553" y="31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4482525" y="2340825"/>
              <a:ext cx="39175" cy="29500"/>
            </a:xfrm>
            <a:custGeom>
              <a:avLst/>
              <a:gdLst/>
              <a:ahLst/>
              <a:cxnLst/>
              <a:rect l="l" t="t" r="r" b="b"/>
              <a:pathLst>
                <a:path w="1567" h="1180" extrusionOk="0">
                  <a:moveTo>
                    <a:pt x="1288" y="0"/>
                  </a:moveTo>
                  <a:lnTo>
                    <a:pt x="0" y="342"/>
                  </a:lnTo>
                  <a:lnTo>
                    <a:pt x="466" y="1179"/>
                  </a:lnTo>
                  <a:lnTo>
                    <a:pt x="1567" y="419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441800" y="2349750"/>
              <a:ext cx="9725" cy="24050"/>
            </a:xfrm>
            <a:custGeom>
              <a:avLst/>
              <a:gdLst/>
              <a:ahLst/>
              <a:cxnLst/>
              <a:rect l="l" t="t" r="r" b="b"/>
              <a:pathLst>
                <a:path w="389" h="962" extrusionOk="0">
                  <a:moveTo>
                    <a:pt x="389" y="0"/>
                  </a:moveTo>
                  <a:lnTo>
                    <a:pt x="1" y="931"/>
                  </a:lnTo>
                  <a:lnTo>
                    <a:pt x="249" y="962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4482525" y="2349350"/>
              <a:ext cx="11275" cy="20975"/>
            </a:xfrm>
            <a:custGeom>
              <a:avLst/>
              <a:gdLst/>
              <a:ahLst/>
              <a:cxnLst/>
              <a:rect l="l" t="t" r="r" b="b"/>
              <a:pathLst>
                <a:path w="451" h="839" extrusionOk="0">
                  <a:moveTo>
                    <a:pt x="0" y="1"/>
                  </a:moveTo>
                  <a:lnTo>
                    <a:pt x="249" y="838"/>
                  </a:lnTo>
                  <a:lnTo>
                    <a:pt x="450" y="7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4427850" y="2357500"/>
              <a:ext cx="13200" cy="11575"/>
            </a:xfrm>
            <a:custGeom>
              <a:avLst/>
              <a:gdLst/>
              <a:ahLst/>
              <a:cxnLst/>
              <a:rect l="l" t="t" r="r" b="b"/>
              <a:pathLst>
                <a:path w="528" h="463" extrusionOk="0">
                  <a:moveTo>
                    <a:pt x="287" y="51"/>
                  </a:moveTo>
                  <a:cubicBezTo>
                    <a:pt x="354" y="51"/>
                    <a:pt x="415" y="86"/>
                    <a:pt x="450" y="155"/>
                  </a:cubicBezTo>
                  <a:cubicBezTo>
                    <a:pt x="481" y="233"/>
                    <a:pt x="450" y="342"/>
                    <a:pt x="373" y="373"/>
                  </a:cubicBezTo>
                  <a:cubicBezTo>
                    <a:pt x="351" y="385"/>
                    <a:pt x="327" y="391"/>
                    <a:pt x="301" y="391"/>
                  </a:cubicBezTo>
                  <a:cubicBezTo>
                    <a:pt x="234" y="391"/>
                    <a:pt x="163" y="351"/>
                    <a:pt x="140" y="295"/>
                  </a:cubicBezTo>
                  <a:cubicBezTo>
                    <a:pt x="94" y="218"/>
                    <a:pt x="140" y="109"/>
                    <a:pt x="218" y="62"/>
                  </a:cubicBezTo>
                  <a:cubicBezTo>
                    <a:pt x="241" y="55"/>
                    <a:pt x="264" y="51"/>
                    <a:pt x="287" y="51"/>
                  </a:cubicBezTo>
                  <a:close/>
                  <a:moveTo>
                    <a:pt x="271" y="0"/>
                  </a:moveTo>
                  <a:cubicBezTo>
                    <a:pt x="231" y="0"/>
                    <a:pt x="192" y="11"/>
                    <a:pt x="156" y="31"/>
                  </a:cubicBezTo>
                  <a:cubicBezTo>
                    <a:pt x="32" y="78"/>
                    <a:pt x="1" y="218"/>
                    <a:pt x="63" y="342"/>
                  </a:cubicBezTo>
                  <a:cubicBezTo>
                    <a:pt x="95" y="417"/>
                    <a:pt x="172" y="462"/>
                    <a:pt x="258" y="462"/>
                  </a:cubicBezTo>
                  <a:cubicBezTo>
                    <a:pt x="295" y="462"/>
                    <a:pt x="335" y="454"/>
                    <a:pt x="373" y="435"/>
                  </a:cubicBezTo>
                  <a:cubicBezTo>
                    <a:pt x="466" y="388"/>
                    <a:pt x="528" y="264"/>
                    <a:pt x="481" y="140"/>
                  </a:cubicBezTo>
                  <a:cubicBezTo>
                    <a:pt x="466" y="140"/>
                    <a:pt x="466" y="124"/>
                    <a:pt x="466" y="124"/>
                  </a:cubicBezTo>
                  <a:cubicBezTo>
                    <a:pt x="424" y="42"/>
                    <a:pt x="349" y="0"/>
                    <a:pt x="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4470500" y="2360000"/>
              <a:ext cx="13125" cy="11775"/>
            </a:xfrm>
            <a:custGeom>
              <a:avLst/>
              <a:gdLst/>
              <a:ahLst/>
              <a:cxnLst/>
              <a:rect l="l" t="t" r="r" b="b"/>
              <a:pathLst>
                <a:path w="525" h="471" extrusionOk="0">
                  <a:moveTo>
                    <a:pt x="379" y="33"/>
                  </a:moveTo>
                  <a:cubicBezTo>
                    <a:pt x="413" y="51"/>
                    <a:pt x="443" y="74"/>
                    <a:pt x="466" y="102"/>
                  </a:cubicBezTo>
                  <a:lnTo>
                    <a:pt x="481" y="118"/>
                  </a:lnTo>
                  <a:cubicBezTo>
                    <a:pt x="504" y="163"/>
                    <a:pt x="512" y="208"/>
                    <a:pt x="509" y="250"/>
                  </a:cubicBezTo>
                  <a:lnTo>
                    <a:pt x="509" y="250"/>
                  </a:lnTo>
                  <a:cubicBezTo>
                    <a:pt x="525" y="207"/>
                    <a:pt x="522" y="160"/>
                    <a:pt x="497" y="118"/>
                  </a:cubicBezTo>
                  <a:cubicBezTo>
                    <a:pt x="479" y="73"/>
                    <a:pt x="431" y="44"/>
                    <a:pt x="379" y="33"/>
                  </a:cubicBezTo>
                  <a:close/>
                  <a:moveTo>
                    <a:pt x="251" y="1"/>
                  </a:moveTo>
                  <a:cubicBezTo>
                    <a:pt x="207" y="1"/>
                    <a:pt x="163" y="13"/>
                    <a:pt x="125" y="40"/>
                  </a:cubicBezTo>
                  <a:cubicBezTo>
                    <a:pt x="32" y="118"/>
                    <a:pt x="1" y="273"/>
                    <a:pt x="78" y="366"/>
                  </a:cubicBezTo>
                  <a:cubicBezTo>
                    <a:pt x="126" y="433"/>
                    <a:pt x="205" y="471"/>
                    <a:pt x="279" y="471"/>
                  </a:cubicBezTo>
                  <a:cubicBezTo>
                    <a:pt x="325" y="471"/>
                    <a:pt x="369" y="457"/>
                    <a:pt x="404" y="428"/>
                  </a:cubicBezTo>
                  <a:cubicBezTo>
                    <a:pt x="463" y="388"/>
                    <a:pt x="503" y="324"/>
                    <a:pt x="509" y="250"/>
                  </a:cubicBezTo>
                  <a:lnTo>
                    <a:pt x="509" y="250"/>
                  </a:lnTo>
                  <a:cubicBezTo>
                    <a:pt x="496" y="287"/>
                    <a:pt x="470" y="322"/>
                    <a:pt x="435" y="350"/>
                  </a:cubicBezTo>
                  <a:cubicBezTo>
                    <a:pt x="402" y="376"/>
                    <a:pt x="365" y="388"/>
                    <a:pt x="327" y="388"/>
                  </a:cubicBezTo>
                  <a:cubicBezTo>
                    <a:pt x="275" y="388"/>
                    <a:pt x="223" y="364"/>
                    <a:pt x="187" y="319"/>
                  </a:cubicBezTo>
                  <a:cubicBezTo>
                    <a:pt x="140" y="242"/>
                    <a:pt x="156" y="118"/>
                    <a:pt x="233" y="55"/>
                  </a:cubicBezTo>
                  <a:lnTo>
                    <a:pt x="264" y="40"/>
                  </a:lnTo>
                  <a:cubicBezTo>
                    <a:pt x="284" y="32"/>
                    <a:pt x="307" y="28"/>
                    <a:pt x="331" y="28"/>
                  </a:cubicBezTo>
                  <a:cubicBezTo>
                    <a:pt x="347" y="28"/>
                    <a:pt x="363" y="30"/>
                    <a:pt x="379" y="33"/>
                  </a:cubicBezTo>
                  <a:lnTo>
                    <a:pt x="379" y="33"/>
                  </a:lnTo>
                  <a:cubicBezTo>
                    <a:pt x="339" y="13"/>
                    <a:pt x="295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4428250" y="2203575"/>
              <a:ext cx="48100" cy="32575"/>
            </a:xfrm>
            <a:custGeom>
              <a:avLst/>
              <a:gdLst/>
              <a:ahLst/>
              <a:cxnLst/>
              <a:rect l="l" t="t" r="r" b="b"/>
              <a:pathLst>
                <a:path w="1924" h="1303" extrusionOk="0">
                  <a:moveTo>
                    <a:pt x="1830" y="0"/>
                  </a:moveTo>
                  <a:lnTo>
                    <a:pt x="0" y="372"/>
                  </a:lnTo>
                  <a:lnTo>
                    <a:pt x="465" y="1303"/>
                  </a:lnTo>
                  <a:lnTo>
                    <a:pt x="1923" y="884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4361550" y="2215975"/>
              <a:ext cx="78350" cy="63600"/>
            </a:xfrm>
            <a:custGeom>
              <a:avLst/>
              <a:gdLst/>
              <a:ahLst/>
              <a:cxnLst/>
              <a:rect l="l" t="t" r="r" b="b"/>
              <a:pathLst>
                <a:path w="3134" h="2544" extrusionOk="0">
                  <a:moveTo>
                    <a:pt x="2435" y="0"/>
                  </a:moveTo>
                  <a:lnTo>
                    <a:pt x="0" y="1613"/>
                  </a:lnTo>
                  <a:lnTo>
                    <a:pt x="1102" y="2544"/>
                  </a:lnTo>
                  <a:lnTo>
                    <a:pt x="3133" y="807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4476325" y="2202400"/>
              <a:ext cx="41500" cy="23300"/>
            </a:xfrm>
            <a:custGeom>
              <a:avLst/>
              <a:gdLst/>
              <a:ahLst/>
              <a:cxnLst/>
              <a:rect l="l" t="t" r="r" b="b"/>
              <a:pathLst>
                <a:path w="1660" h="932" extrusionOk="0">
                  <a:moveTo>
                    <a:pt x="93" y="1"/>
                  </a:moveTo>
                  <a:lnTo>
                    <a:pt x="0" y="931"/>
                  </a:lnTo>
                  <a:lnTo>
                    <a:pt x="1505" y="916"/>
                  </a:lnTo>
                  <a:lnTo>
                    <a:pt x="1660" y="388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4423975" y="2214800"/>
              <a:ext cx="15925" cy="21350"/>
            </a:xfrm>
            <a:custGeom>
              <a:avLst/>
              <a:gdLst/>
              <a:ahLst/>
              <a:cxnLst/>
              <a:rect l="l" t="t" r="r" b="b"/>
              <a:pathLst>
                <a:path w="637" h="854" extrusionOk="0">
                  <a:moveTo>
                    <a:pt x="218" y="1"/>
                  </a:moveTo>
                  <a:lnTo>
                    <a:pt x="0" y="109"/>
                  </a:lnTo>
                  <a:lnTo>
                    <a:pt x="636" y="85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4474000" y="2204350"/>
              <a:ext cx="4675" cy="21350"/>
            </a:xfrm>
            <a:custGeom>
              <a:avLst/>
              <a:gdLst/>
              <a:ahLst/>
              <a:cxnLst/>
              <a:rect l="l" t="t" r="r" b="b"/>
              <a:pathLst>
                <a:path w="187" h="854" extrusionOk="0">
                  <a:moveTo>
                    <a:pt x="186" y="0"/>
                  </a:moveTo>
                  <a:lnTo>
                    <a:pt x="0" y="31"/>
                  </a:lnTo>
                  <a:lnTo>
                    <a:pt x="93" y="85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4412725" y="2223300"/>
              <a:ext cx="13025" cy="11250"/>
            </a:xfrm>
            <a:custGeom>
              <a:avLst/>
              <a:gdLst/>
              <a:ahLst/>
              <a:cxnLst/>
              <a:rect l="l" t="t" r="r" b="b"/>
              <a:pathLst>
                <a:path w="521" h="450" extrusionOk="0">
                  <a:moveTo>
                    <a:pt x="467" y="332"/>
                  </a:moveTo>
                  <a:lnTo>
                    <a:pt x="467" y="332"/>
                  </a:lnTo>
                  <a:cubicBezTo>
                    <a:pt x="462" y="341"/>
                    <a:pt x="457" y="350"/>
                    <a:pt x="450" y="359"/>
                  </a:cubicBezTo>
                  <a:cubicBezTo>
                    <a:pt x="457" y="350"/>
                    <a:pt x="462" y="342"/>
                    <a:pt x="467" y="332"/>
                  </a:cubicBezTo>
                  <a:close/>
                  <a:moveTo>
                    <a:pt x="450" y="359"/>
                  </a:moveTo>
                  <a:cubicBezTo>
                    <a:pt x="424" y="391"/>
                    <a:pt x="390" y="416"/>
                    <a:pt x="353" y="431"/>
                  </a:cubicBezTo>
                  <a:lnTo>
                    <a:pt x="353" y="431"/>
                  </a:lnTo>
                  <a:cubicBezTo>
                    <a:pt x="386" y="424"/>
                    <a:pt x="420" y="405"/>
                    <a:pt x="450" y="374"/>
                  </a:cubicBezTo>
                  <a:lnTo>
                    <a:pt x="450" y="359"/>
                  </a:lnTo>
                  <a:close/>
                  <a:moveTo>
                    <a:pt x="277" y="1"/>
                  </a:moveTo>
                  <a:cubicBezTo>
                    <a:pt x="204" y="1"/>
                    <a:pt x="128" y="35"/>
                    <a:pt x="78" y="95"/>
                  </a:cubicBezTo>
                  <a:cubicBezTo>
                    <a:pt x="1" y="204"/>
                    <a:pt x="47" y="328"/>
                    <a:pt x="140" y="405"/>
                  </a:cubicBezTo>
                  <a:cubicBezTo>
                    <a:pt x="177" y="436"/>
                    <a:pt x="220" y="449"/>
                    <a:pt x="264" y="449"/>
                  </a:cubicBezTo>
                  <a:cubicBezTo>
                    <a:pt x="294" y="449"/>
                    <a:pt x="324" y="443"/>
                    <a:pt x="353" y="431"/>
                  </a:cubicBezTo>
                  <a:lnTo>
                    <a:pt x="353" y="431"/>
                  </a:lnTo>
                  <a:cubicBezTo>
                    <a:pt x="342" y="433"/>
                    <a:pt x="330" y="435"/>
                    <a:pt x="319" y="435"/>
                  </a:cubicBezTo>
                  <a:cubicBezTo>
                    <a:pt x="279" y="435"/>
                    <a:pt x="239" y="419"/>
                    <a:pt x="202" y="390"/>
                  </a:cubicBezTo>
                  <a:cubicBezTo>
                    <a:pt x="125" y="328"/>
                    <a:pt x="125" y="250"/>
                    <a:pt x="156" y="173"/>
                  </a:cubicBezTo>
                  <a:cubicBezTo>
                    <a:pt x="185" y="124"/>
                    <a:pt x="240" y="93"/>
                    <a:pt x="295" y="93"/>
                  </a:cubicBezTo>
                  <a:cubicBezTo>
                    <a:pt x="327" y="93"/>
                    <a:pt x="360" y="103"/>
                    <a:pt x="388" y="126"/>
                  </a:cubicBezTo>
                  <a:cubicBezTo>
                    <a:pt x="458" y="154"/>
                    <a:pt x="502" y="256"/>
                    <a:pt x="467" y="332"/>
                  </a:cubicBezTo>
                  <a:lnTo>
                    <a:pt x="467" y="332"/>
                  </a:lnTo>
                  <a:cubicBezTo>
                    <a:pt x="520" y="231"/>
                    <a:pt x="475" y="121"/>
                    <a:pt x="404" y="64"/>
                  </a:cubicBezTo>
                  <a:lnTo>
                    <a:pt x="388" y="33"/>
                  </a:lnTo>
                  <a:cubicBezTo>
                    <a:pt x="355" y="11"/>
                    <a:pt x="317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4458875" y="2207250"/>
              <a:ext cx="12200" cy="11375"/>
            </a:xfrm>
            <a:custGeom>
              <a:avLst/>
              <a:gdLst/>
              <a:ahLst/>
              <a:cxnLst/>
              <a:rect l="l" t="t" r="r" b="b"/>
              <a:pathLst>
                <a:path w="488" h="455" extrusionOk="0">
                  <a:moveTo>
                    <a:pt x="471" y="288"/>
                  </a:moveTo>
                  <a:cubicBezTo>
                    <a:pt x="466" y="309"/>
                    <a:pt x="460" y="330"/>
                    <a:pt x="450" y="349"/>
                  </a:cubicBezTo>
                  <a:cubicBezTo>
                    <a:pt x="462" y="330"/>
                    <a:pt x="468" y="309"/>
                    <a:pt x="471" y="288"/>
                  </a:cubicBezTo>
                  <a:close/>
                  <a:moveTo>
                    <a:pt x="450" y="349"/>
                  </a:moveTo>
                  <a:cubicBezTo>
                    <a:pt x="425" y="349"/>
                    <a:pt x="420" y="349"/>
                    <a:pt x="437" y="367"/>
                  </a:cubicBezTo>
                  <a:lnTo>
                    <a:pt x="437" y="367"/>
                  </a:lnTo>
                  <a:cubicBezTo>
                    <a:pt x="441" y="361"/>
                    <a:pt x="446" y="355"/>
                    <a:pt x="450" y="349"/>
                  </a:cubicBezTo>
                  <a:close/>
                  <a:moveTo>
                    <a:pt x="437" y="367"/>
                  </a:moveTo>
                  <a:lnTo>
                    <a:pt x="437" y="367"/>
                  </a:lnTo>
                  <a:cubicBezTo>
                    <a:pt x="409" y="400"/>
                    <a:pt x="375" y="424"/>
                    <a:pt x="339" y="438"/>
                  </a:cubicBezTo>
                  <a:lnTo>
                    <a:pt x="339" y="438"/>
                  </a:lnTo>
                  <a:cubicBezTo>
                    <a:pt x="379" y="432"/>
                    <a:pt x="417" y="413"/>
                    <a:pt x="450" y="380"/>
                  </a:cubicBezTo>
                  <a:cubicBezTo>
                    <a:pt x="445" y="375"/>
                    <a:pt x="440" y="370"/>
                    <a:pt x="437" y="367"/>
                  </a:cubicBezTo>
                  <a:close/>
                  <a:moveTo>
                    <a:pt x="278" y="0"/>
                  </a:moveTo>
                  <a:cubicBezTo>
                    <a:pt x="205" y="0"/>
                    <a:pt x="128" y="41"/>
                    <a:pt x="78" y="101"/>
                  </a:cubicBezTo>
                  <a:cubicBezTo>
                    <a:pt x="0" y="194"/>
                    <a:pt x="31" y="334"/>
                    <a:pt x="140" y="411"/>
                  </a:cubicBezTo>
                  <a:cubicBezTo>
                    <a:pt x="175" y="441"/>
                    <a:pt x="217" y="455"/>
                    <a:pt x="259" y="455"/>
                  </a:cubicBezTo>
                  <a:cubicBezTo>
                    <a:pt x="286" y="455"/>
                    <a:pt x="313" y="449"/>
                    <a:pt x="339" y="438"/>
                  </a:cubicBezTo>
                  <a:lnTo>
                    <a:pt x="339" y="438"/>
                  </a:lnTo>
                  <a:cubicBezTo>
                    <a:pt x="330" y="440"/>
                    <a:pt x="320" y="441"/>
                    <a:pt x="310" y="441"/>
                  </a:cubicBezTo>
                  <a:cubicBezTo>
                    <a:pt x="267" y="441"/>
                    <a:pt x="223" y="425"/>
                    <a:pt x="186" y="396"/>
                  </a:cubicBezTo>
                  <a:cubicBezTo>
                    <a:pt x="109" y="334"/>
                    <a:pt x="109" y="256"/>
                    <a:pt x="155" y="179"/>
                  </a:cubicBezTo>
                  <a:cubicBezTo>
                    <a:pt x="176" y="126"/>
                    <a:pt x="241" y="95"/>
                    <a:pt x="304" y="95"/>
                  </a:cubicBezTo>
                  <a:cubicBezTo>
                    <a:pt x="334" y="95"/>
                    <a:pt x="363" y="102"/>
                    <a:pt x="388" y="117"/>
                  </a:cubicBezTo>
                  <a:cubicBezTo>
                    <a:pt x="446" y="152"/>
                    <a:pt x="478" y="222"/>
                    <a:pt x="471" y="288"/>
                  </a:cubicBezTo>
                  <a:lnTo>
                    <a:pt x="471" y="288"/>
                  </a:lnTo>
                  <a:cubicBezTo>
                    <a:pt x="488" y="203"/>
                    <a:pt x="465" y="107"/>
                    <a:pt x="404" y="70"/>
                  </a:cubicBezTo>
                  <a:lnTo>
                    <a:pt x="388" y="39"/>
                  </a:lnTo>
                  <a:cubicBezTo>
                    <a:pt x="355" y="12"/>
                    <a:pt x="317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4362700" y="2219850"/>
              <a:ext cx="152425" cy="59350"/>
            </a:xfrm>
            <a:custGeom>
              <a:avLst/>
              <a:gdLst/>
              <a:ahLst/>
              <a:cxnLst/>
              <a:rect l="l" t="t" r="r" b="b"/>
              <a:pathLst>
                <a:path w="6097" h="2374" extrusionOk="0">
                  <a:moveTo>
                    <a:pt x="4530" y="0"/>
                  </a:moveTo>
                  <a:lnTo>
                    <a:pt x="3382" y="32"/>
                  </a:lnTo>
                  <a:lnTo>
                    <a:pt x="2901" y="218"/>
                  </a:lnTo>
                  <a:lnTo>
                    <a:pt x="2777" y="264"/>
                  </a:lnTo>
                  <a:lnTo>
                    <a:pt x="2467" y="388"/>
                  </a:lnTo>
                  <a:lnTo>
                    <a:pt x="2203" y="512"/>
                  </a:lnTo>
                  <a:lnTo>
                    <a:pt x="2141" y="528"/>
                  </a:lnTo>
                  <a:lnTo>
                    <a:pt x="187" y="1350"/>
                  </a:lnTo>
                  <a:lnTo>
                    <a:pt x="1" y="1474"/>
                  </a:lnTo>
                  <a:lnTo>
                    <a:pt x="1040" y="2373"/>
                  </a:lnTo>
                  <a:lnTo>
                    <a:pt x="3072" y="621"/>
                  </a:lnTo>
                  <a:lnTo>
                    <a:pt x="4530" y="218"/>
                  </a:lnTo>
                  <a:lnTo>
                    <a:pt x="6034" y="202"/>
                  </a:lnTo>
                  <a:lnTo>
                    <a:pt x="6096" y="47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4479025" y="2257450"/>
              <a:ext cx="49675" cy="25625"/>
            </a:xfrm>
            <a:custGeom>
              <a:avLst/>
              <a:gdLst/>
              <a:ahLst/>
              <a:cxnLst/>
              <a:rect l="l" t="t" r="r" b="b"/>
              <a:pathLst>
                <a:path w="1987" h="1025" extrusionOk="0">
                  <a:moveTo>
                    <a:pt x="1" y="1"/>
                  </a:moveTo>
                  <a:lnTo>
                    <a:pt x="202" y="1025"/>
                  </a:lnTo>
                  <a:lnTo>
                    <a:pt x="1831" y="947"/>
                  </a:lnTo>
                  <a:lnTo>
                    <a:pt x="1986" y="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4403025" y="2259400"/>
              <a:ext cx="81075" cy="51200"/>
            </a:xfrm>
            <a:custGeom>
              <a:avLst/>
              <a:gdLst/>
              <a:ahLst/>
              <a:cxnLst/>
              <a:rect l="l" t="t" r="r" b="b"/>
              <a:pathLst>
                <a:path w="3243" h="2048" extrusionOk="0">
                  <a:moveTo>
                    <a:pt x="2777" y="0"/>
                  </a:moveTo>
                  <a:lnTo>
                    <a:pt x="1" y="853"/>
                  </a:lnTo>
                  <a:lnTo>
                    <a:pt x="792" y="2048"/>
                  </a:lnTo>
                  <a:lnTo>
                    <a:pt x="3242" y="947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4524775" y="2259775"/>
              <a:ext cx="46575" cy="24075"/>
            </a:xfrm>
            <a:custGeom>
              <a:avLst/>
              <a:gdLst/>
              <a:ahLst/>
              <a:cxnLst/>
              <a:rect l="l" t="t" r="r" b="b"/>
              <a:pathLst>
                <a:path w="1863" h="963" extrusionOk="0">
                  <a:moveTo>
                    <a:pt x="342" y="1"/>
                  </a:moveTo>
                  <a:lnTo>
                    <a:pt x="1" y="854"/>
                  </a:lnTo>
                  <a:lnTo>
                    <a:pt x="1552" y="963"/>
                  </a:lnTo>
                  <a:lnTo>
                    <a:pt x="1862" y="528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4473225" y="2259400"/>
              <a:ext cx="10875" cy="23675"/>
            </a:xfrm>
            <a:custGeom>
              <a:avLst/>
              <a:gdLst/>
              <a:ahLst/>
              <a:cxnLst/>
              <a:rect l="l" t="t" r="r" b="b"/>
              <a:pathLst>
                <a:path w="435" h="947" extrusionOk="0">
                  <a:moveTo>
                    <a:pt x="233" y="0"/>
                  </a:moveTo>
                  <a:lnTo>
                    <a:pt x="0" y="78"/>
                  </a:lnTo>
                  <a:lnTo>
                    <a:pt x="434" y="947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4524775" y="2260550"/>
              <a:ext cx="8175" cy="20575"/>
            </a:xfrm>
            <a:custGeom>
              <a:avLst/>
              <a:gdLst/>
              <a:ahLst/>
              <a:cxnLst/>
              <a:rect l="l" t="t" r="r" b="b"/>
              <a:pathLst>
                <a:path w="327" h="823" extrusionOk="0">
                  <a:moveTo>
                    <a:pt x="141" y="1"/>
                  </a:moveTo>
                  <a:lnTo>
                    <a:pt x="1" y="823"/>
                  </a:lnTo>
                  <a:lnTo>
                    <a:pt x="327" y="32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4459250" y="2264525"/>
              <a:ext cx="12450" cy="11375"/>
            </a:xfrm>
            <a:custGeom>
              <a:avLst/>
              <a:gdLst/>
              <a:ahLst/>
              <a:cxnLst/>
              <a:rect l="l" t="t" r="r" b="b"/>
              <a:pathLst>
                <a:path w="498" h="455" extrusionOk="0">
                  <a:moveTo>
                    <a:pt x="478" y="290"/>
                  </a:moveTo>
                  <a:cubicBezTo>
                    <a:pt x="473" y="312"/>
                    <a:pt x="464" y="334"/>
                    <a:pt x="451" y="354"/>
                  </a:cubicBezTo>
                  <a:cubicBezTo>
                    <a:pt x="466" y="335"/>
                    <a:pt x="475" y="313"/>
                    <a:pt x="478" y="290"/>
                  </a:cubicBezTo>
                  <a:close/>
                  <a:moveTo>
                    <a:pt x="269" y="1"/>
                  </a:moveTo>
                  <a:cubicBezTo>
                    <a:pt x="199" y="1"/>
                    <a:pt x="127" y="38"/>
                    <a:pt x="78" y="106"/>
                  </a:cubicBezTo>
                  <a:cubicBezTo>
                    <a:pt x="1" y="199"/>
                    <a:pt x="47" y="338"/>
                    <a:pt x="140" y="416"/>
                  </a:cubicBezTo>
                  <a:cubicBezTo>
                    <a:pt x="173" y="443"/>
                    <a:pt x="211" y="455"/>
                    <a:pt x="251" y="455"/>
                  </a:cubicBezTo>
                  <a:cubicBezTo>
                    <a:pt x="324" y="455"/>
                    <a:pt x="400" y="414"/>
                    <a:pt x="450" y="354"/>
                  </a:cubicBezTo>
                  <a:lnTo>
                    <a:pt x="450" y="354"/>
                  </a:lnTo>
                  <a:cubicBezTo>
                    <a:pt x="408" y="405"/>
                    <a:pt x="351" y="428"/>
                    <a:pt x="301" y="428"/>
                  </a:cubicBezTo>
                  <a:cubicBezTo>
                    <a:pt x="260" y="428"/>
                    <a:pt x="223" y="413"/>
                    <a:pt x="202" y="385"/>
                  </a:cubicBezTo>
                  <a:cubicBezTo>
                    <a:pt x="125" y="338"/>
                    <a:pt x="125" y="261"/>
                    <a:pt x="156" y="183"/>
                  </a:cubicBezTo>
                  <a:cubicBezTo>
                    <a:pt x="187" y="131"/>
                    <a:pt x="247" y="92"/>
                    <a:pt x="307" y="92"/>
                  </a:cubicBezTo>
                  <a:cubicBezTo>
                    <a:pt x="335" y="92"/>
                    <a:pt x="364" y="101"/>
                    <a:pt x="389" y="121"/>
                  </a:cubicBezTo>
                  <a:cubicBezTo>
                    <a:pt x="447" y="145"/>
                    <a:pt x="488" y="221"/>
                    <a:pt x="478" y="290"/>
                  </a:cubicBezTo>
                  <a:lnTo>
                    <a:pt x="478" y="290"/>
                  </a:lnTo>
                  <a:cubicBezTo>
                    <a:pt x="497" y="205"/>
                    <a:pt x="465" y="108"/>
                    <a:pt x="404" y="59"/>
                  </a:cubicBezTo>
                  <a:lnTo>
                    <a:pt x="389" y="44"/>
                  </a:lnTo>
                  <a:cubicBezTo>
                    <a:pt x="353" y="14"/>
                    <a:pt x="312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4511225" y="2261025"/>
              <a:ext cx="12200" cy="11125"/>
            </a:xfrm>
            <a:custGeom>
              <a:avLst/>
              <a:gdLst/>
              <a:ahLst/>
              <a:cxnLst/>
              <a:rect l="l" t="t" r="r" b="b"/>
              <a:pathLst>
                <a:path w="488" h="445" extrusionOk="0">
                  <a:moveTo>
                    <a:pt x="470" y="283"/>
                  </a:moveTo>
                  <a:cubicBezTo>
                    <a:pt x="465" y="302"/>
                    <a:pt x="459" y="321"/>
                    <a:pt x="450" y="339"/>
                  </a:cubicBezTo>
                  <a:cubicBezTo>
                    <a:pt x="460" y="322"/>
                    <a:pt x="466" y="303"/>
                    <a:pt x="470" y="283"/>
                  </a:cubicBezTo>
                  <a:close/>
                  <a:moveTo>
                    <a:pt x="450" y="339"/>
                  </a:moveTo>
                  <a:cubicBezTo>
                    <a:pt x="447" y="343"/>
                    <a:pt x="444" y="347"/>
                    <a:pt x="441" y="351"/>
                  </a:cubicBezTo>
                  <a:lnTo>
                    <a:pt x="441" y="351"/>
                  </a:lnTo>
                  <a:cubicBezTo>
                    <a:pt x="445" y="349"/>
                    <a:pt x="450" y="345"/>
                    <a:pt x="450" y="339"/>
                  </a:cubicBezTo>
                  <a:close/>
                  <a:moveTo>
                    <a:pt x="441" y="351"/>
                  </a:moveTo>
                  <a:cubicBezTo>
                    <a:pt x="437" y="353"/>
                    <a:pt x="434" y="354"/>
                    <a:pt x="438" y="354"/>
                  </a:cubicBezTo>
                  <a:lnTo>
                    <a:pt x="438" y="354"/>
                  </a:lnTo>
                  <a:cubicBezTo>
                    <a:pt x="439" y="353"/>
                    <a:pt x="440" y="352"/>
                    <a:pt x="441" y="351"/>
                  </a:cubicBezTo>
                  <a:close/>
                  <a:moveTo>
                    <a:pt x="438" y="354"/>
                  </a:moveTo>
                  <a:cubicBezTo>
                    <a:pt x="426" y="369"/>
                    <a:pt x="411" y="383"/>
                    <a:pt x="395" y="394"/>
                  </a:cubicBezTo>
                  <a:lnTo>
                    <a:pt x="395" y="394"/>
                  </a:lnTo>
                  <a:cubicBezTo>
                    <a:pt x="414" y="385"/>
                    <a:pt x="433" y="371"/>
                    <a:pt x="450" y="354"/>
                  </a:cubicBezTo>
                  <a:cubicBezTo>
                    <a:pt x="444" y="354"/>
                    <a:pt x="440" y="354"/>
                    <a:pt x="438" y="354"/>
                  </a:cubicBezTo>
                  <a:close/>
                  <a:moveTo>
                    <a:pt x="261" y="0"/>
                  </a:moveTo>
                  <a:cubicBezTo>
                    <a:pt x="177" y="0"/>
                    <a:pt x="94" y="42"/>
                    <a:pt x="62" y="106"/>
                  </a:cubicBezTo>
                  <a:cubicBezTo>
                    <a:pt x="0" y="199"/>
                    <a:pt x="31" y="354"/>
                    <a:pt x="140" y="416"/>
                  </a:cubicBezTo>
                  <a:cubicBezTo>
                    <a:pt x="169" y="436"/>
                    <a:pt x="204" y="445"/>
                    <a:pt x="241" y="445"/>
                  </a:cubicBezTo>
                  <a:cubicBezTo>
                    <a:pt x="294" y="445"/>
                    <a:pt x="351" y="426"/>
                    <a:pt x="395" y="394"/>
                  </a:cubicBezTo>
                  <a:lnTo>
                    <a:pt x="395" y="394"/>
                  </a:lnTo>
                  <a:cubicBezTo>
                    <a:pt x="368" y="408"/>
                    <a:pt x="339" y="414"/>
                    <a:pt x="310" y="414"/>
                  </a:cubicBezTo>
                  <a:cubicBezTo>
                    <a:pt x="266" y="414"/>
                    <a:pt x="223" y="399"/>
                    <a:pt x="186" y="370"/>
                  </a:cubicBezTo>
                  <a:cubicBezTo>
                    <a:pt x="109" y="323"/>
                    <a:pt x="109" y="246"/>
                    <a:pt x="155" y="168"/>
                  </a:cubicBezTo>
                  <a:cubicBezTo>
                    <a:pt x="176" y="116"/>
                    <a:pt x="240" y="77"/>
                    <a:pt x="303" y="77"/>
                  </a:cubicBezTo>
                  <a:cubicBezTo>
                    <a:pt x="333" y="77"/>
                    <a:pt x="363" y="86"/>
                    <a:pt x="388" y="106"/>
                  </a:cubicBezTo>
                  <a:cubicBezTo>
                    <a:pt x="449" y="130"/>
                    <a:pt x="481" y="212"/>
                    <a:pt x="470" y="283"/>
                  </a:cubicBezTo>
                  <a:lnTo>
                    <a:pt x="470" y="283"/>
                  </a:lnTo>
                  <a:cubicBezTo>
                    <a:pt x="488" y="200"/>
                    <a:pt x="463" y="107"/>
                    <a:pt x="388" y="44"/>
                  </a:cubicBezTo>
                  <a:lnTo>
                    <a:pt x="372" y="29"/>
                  </a:lnTo>
                  <a:cubicBezTo>
                    <a:pt x="338" y="9"/>
                    <a:pt x="300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4416600" y="2290800"/>
              <a:ext cx="50050" cy="19800"/>
            </a:xfrm>
            <a:custGeom>
              <a:avLst/>
              <a:gdLst/>
              <a:ahLst/>
              <a:cxnLst/>
              <a:rect l="l" t="t" r="r" b="b"/>
              <a:pathLst>
                <a:path w="2002" h="792" extrusionOk="0">
                  <a:moveTo>
                    <a:pt x="2001" y="1"/>
                  </a:moveTo>
                  <a:lnTo>
                    <a:pt x="1" y="420"/>
                  </a:lnTo>
                  <a:lnTo>
                    <a:pt x="249" y="792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4491450" y="2297000"/>
              <a:ext cx="48475" cy="33000"/>
            </a:xfrm>
            <a:custGeom>
              <a:avLst/>
              <a:gdLst/>
              <a:ahLst/>
              <a:cxnLst/>
              <a:rect l="l" t="t" r="r" b="b"/>
              <a:pathLst>
                <a:path w="1939" h="1320" extrusionOk="0">
                  <a:moveTo>
                    <a:pt x="16" y="1"/>
                  </a:moveTo>
                  <a:lnTo>
                    <a:pt x="0" y="1025"/>
                  </a:lnTo>
                  <a:lnTo>
                    <a:pt x="1598" y="1319"/>
                  </a:lnTo>
                  <a:lnTo>
                    <a:pt x="1939" y="482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4418150" y="2297400"/>
              <a:ext cx="73325" cy="40350"/>
            </a:xfrm>
            <a:custGeom>
              <a:avLst/>
              <a:gdLst/>
              <a:ahLst/>
              <a:cxnLst/>
              <a:rect l="l" t="t" r="r" b="b"/>
              <a:pathLst>
                <a:path w="2933" h="1614" extrusionOk="0">
                  <a:moveTo>
                    <a:pt x="2699" y="0"/>
                  </a:moveTo>
                  <a:lnTo>
                    <a:pt x="1" y="264"/>
                  </a:lnTo>
                  <a:lnTo>
                    <a:pt x="528" y="1613"/>
                  </a:lnTo>
                  <a:lnTo>
                    <a:pt x="2932" y="1009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4531375" y="2310575"/>
              <a:ext cx="44625" cy="30275"/>
            </a:xfrm>
            <a:custGeom>
              <a:avLst/>
              <a:gdLst/>
              <a:ahLst/>
              <a:cxnLst/>
              <a:rect l="l" t="t" r="r" b="b"/>
              <a:pathLst>
                <a:path w="1785" h="1211" extrusionOk="0">
                  <a:moveTo>
                    <a:pt x="528" y="1"/>
                  </a:moveTo>
                  <a:lnTo>
                    <a:pt x="1" y="776"/>
                  </a:lnTo>
                  <a:lnTo>
                    <a:pt x="1521" y="1210"/>
                  </a:lnTo>
                  <a:lnTo>
                    <a:pt x="1784" y="776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4486000" y="2298950"/>
              <a:ext cx="5850" cy="23675"/>
            </a:xfrm>
            <a:custGeom>
              <a:avLst/>
              <a:gdLst/>
              <a:ahLst/>
              <a:cxnLst/>
              <a:rect l="l" t="t" r="r" b="b"/>
              <a:pathLst>
                <a:path w="234" h="947" extrusionOk="0">
                  <a:moveTo>
                    <a:pt x="234" y="0"/>
                  </a:moveTo>
                  <a:lnTo>
                    <a:pt x="1" y="16"/>
                  </a:lnTo>
                  <a:lnTo>
                    <a:pt x="218" y="9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4531375" y="2310200"/>
              <a:ext cx="12425" cy="19800"/>
            </a:xfrm>
            <a:custGeom>
              <a:avLst/>
              <a:gdLst/>
              <a:ahLst/>
              <a:cxnLst/>
              <a:rect l="l" t="t" r="r" b="b"/>
              <a:pathLst>
                <a:path w="497" h="792" extrusionOk="0">
                  <a:moveTo>
                    <a:pt x="311" y="0"/>
                  </a:moveTo>
                  <a:lnTo>
                    <a:pt x="1" y="791"/>
                  </a:lnTo>
                  <a:lnTo>
                    <a:pt x="497" y="7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4468950" y="2300850"/>
              <a:ext cx="13150" cy="11250"/>
            </a:xfrm>
            <a:custGeom>
              <a:avLst/>
              <a:gdLst/>
              <a:ahLst/>
              <a:cxnLst/>
              <a:rect l="l" t="t" r="r" b="b"/>
              <a:pathLst>
                <a:path w="526" h="450" extrusionOk="0">
                  <a:moveTo>
                    <a:pt x="464" y="339"/>
                  </a:moveTo>
                  <a:cubicBezTo>
                    <a:pt x="459" y="345"/>
                    <a:pt x="455" y="352"/>
                    <a:pt x="450" y="359"/>
                  </a:cubicBezTo>
                  <a:cubicBezTo>
                    <a:pt x="455" y="352"/>
                    <a:pt x="460" y="346"/>
                    <a:pt x="464" y="339"/>
                  </a:cubicBezTo>
                  <a:close/>
                  <a:moveTo>
                    <a:pt x="450" y="359"/>
                  </a:moveTo>
                  <a:cubicBezTo>
                    <a:pt x="424" y="391"/>
                    <a:pt x="390" y="415"/>
                    <a:pt x="353" y="431"/>
                  </a:cubicBezTo>
                  <a:lnTo>
                    <a:pt x="353" y="431"/>
                  </a:lnTo>
                  <a:cubicBezTo>
                    <a:pt x="386" y="424"/>
                    <a:pt x="420" y="405"/>
                    <a:pt x="450" y="374"/>
                  </a:cubicBezTo>
                  <a:lnTo>
                    <a:pt x="450" y="359"/>
                  </a:lnTo>
                  <a:close/>
                  <a:moveTo>
                    <a:pt x="277" y="1"/>
                  </a:moveTo>
                  <a:cubicBezTo>
                    <a:pt x="204" y="1"/>
                    <a:pt x="128" y="35"/>
                    <a:pt x="78" y="95"/>
                  </a:cubicBezTo>
                  <a:cubicBezTo>
                    <a:pt x="1" y="204"/>
                    <a:pt x="47" y="328"/>
                    <a:pt x="140" y="405"/>
                  </a:cubicBezTo>
                  <a:cubicBezTo>
                    <a:pt x="176" y="435"/>
                    <a:pt x="220" y="449"/>
                    <a:pt x="264" y="449"/>
                  </a:cubicBezTo>
                  <a:cubicBezTo>
                    <a:pt x="294" y="449"/>
                    <a:pt x="324" y="443"/>
                    <a:pt x="353" y="431"/>
                  </a:cubicBezTo>
                  <a:lnTo>
                    <a:pt x="353" y="431"/>
                  </a:lnTo>
                  <a:cubicBezTo>
                    <a:pt x="341" y="433"/>
                    <a:pt x="330" y="434"/>
                    <a:pt x="319" y="434"/>
                  </a:cubicBezTo>
                  <a:cubicBezTo>
                    <a:pt x="279" y="434"/>
                    <a:pt x="239" y="419"/>
                    <a:pt x="202" y="390"/>
                  </a:cubicBezTo>
                  <a:cubicBezTo>
                    <a:pt x="125" y="328"/>
                    <a:pt x="125" y="250"/>
                    <a:pt x="156" y="173"/>
                  </a:cubicBezTo>
                  <a:cubicBezTo>
                    <a:pt x="185" y="124"/>
                    <a:pt x="239" y="93"/>
                    <a:pt x="295" y="93"/>
                  </a:cubicBezTo>
                  <a:cubicBezTo>
                    <a:pt x="327" y="93"/>
                    <a:pt x="360" y="103"/>
                    <a:pt x="388" y="126"/>
                  </a:cubicBezTo>
                  <a:cubicBezTo>
                    <a:pt x="459" y="155"/>
                    <a:pt x="504" y="261"/>
                    <a:pt x="464" y="339"/>
                  </a:cubicBezTo>
                  <a:lnTo>
                    <a:pt x="464" y="339"/>
                  </a:lnTo>
                  <a:cubicBezTo>
                    <a:pt x="526" y="235"/>
                    <a:pt x="506" y="122"/>
                    <a:pt x="404" y="64"/>
                  </a:cubicBezTo>
                  <a:lnTo>
                    <a:pt x="388" y="33"/>
                  </a:lnTo>
                  <a:cubicBezTo>
                    <a:pt x="355" y="11"/>
                    <a:pt x="317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4521300" y="2307675"/>
              <a:ext cx="13200" cy="11275"/>
            </a:xfrm>
            <a:custGeom>
              <a:avLst/>
              <a:gdLst/>
              <a:ahLst/>
              <a:cxnLst/>
              <a:rect l="l" t="t" r="r" b="b"/>
              <a:pathLst>
                <a:path w="528" h="451" extrusionOk="0">
                  <a:moveTo>
                    <a:pt x="450" y="349"/>
                  </a:moveTo>
                  <a:cubicBezTo>
                    <a:pt x="427" y="377"/>
                    <a:pt x="398" y="401"/>
                    <a:pt x="367" y="418"/>
                  </a:cubicBezTo>
                  <a:lnTo>
                    <a:pt x="367" y="418"/>
                  </a:lnTo>
                  <a:cubicBezTo>
                    <a:pt x="395" y="409"/>
                    <a:pt x="424" y="391"/>
                    <a:pt x="450" y="365"/>
                  </a:cubicBezTo>
                  <a:lnTo>
                    <a:pt x="450" y="349"/>
                  </a:lnTo>
                  <a:close/>
                  <a:moveTo>
                    <a:pt x="278" y="0"/>
                  </a:moveTo>
                  <a:cubicBezTo>
                    <a:pt x="205" y="0"/>
                    <a:pt x="128" y="41"/>
                    <a:pt x="78" y="101"/>
                  </a:cubicBezTo>
                  <a:cubicBezTo>
                    <a:pt x="0" y="194"/>
                    <a:pt x="47" y="334"/>
                    <a:pt x="140" y="411"/>
                  </a:cubicBezTo>
                  <a:cubicBezTo>
                    <a:pt x="173" y="439"/>
                    <a:pt x="211" y="451"/>
                    <a:pt x="250" y="451"/>
                  </a:cubicBezTo>
                  <a:cubicBezTo>
                    <a:pt x="290" y="451"/>
                    <a:pt x="330" y="439"/>
                    <a:pt x="367" y="418"/>
                  </a:cubicBezTo>
                  <a:lnTo>
                    <a:pt x="367" y="418"/>
                  </a:lnTo>
                  <a:cubicBezTo>
                    <a:pt x="348" y="425"/>
                    <a:pt x="329" y="428"/>
                    <a:pt x="310" y="428"/>
                  </a:cubicBezTo>
                  <a:cubicBezTo>
                    <a:pt x="273" y="428"/>
                    <a:pt x="236" y="416"/>
                    <a:pt x="202" y="396"/>
                  </a:cubicBezTo>
                  <a:cubicBezTo>
                    <a:pt x="124" y="334"/>
                    <a:pt x="124" y="256"/>
                    <a:pt x="155" y="179"/>
                  </a:cubicBezTo>
                  <a:cubicBezTo>
                    <a:pt x="187" y="126"/>
                    <a:pt x="247" y="88"/>
                    <a:pt x="306" y="88"/>
                  </a:cubicBezTo>
                  <a:cubicBezTo>
                    <a:pt x="335" y="88"/>
                    <a:pt x="363" y="97"/>
                    <a:pt x="388" y="117"/>
                  </a:cubicBezTo>
                  <a:cubicBezTo>
                    <a:pt x="466" y="163"/>
                    <a:pt x="512" y="272"/>
                    <a:pt x="450" y="349"/>
                  </a:cubicBezTo>
                  <a:cubicBezTo>
                    <a:pt x="528" y="256"/>
                    <a:pt x="512" y="132"/>
                    <a:pt x="404" y="55"/>
                  </a:cubicBezTo>
                  <a:lnTo>
                    <a:pt x="388" y="39"/>
                  </a:lnTo>
                  <a:cubicBezTo>
                    <a:pt x="355" y="12"/>
                    <a:pt x="317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4468950" y="2226450"/>
              <a:ext cx="46175" cy="26000"/>
            </a:xfrm>
            <a:custGeom>
              <a:avLst/>
              <a:gdLst/>
              <a:ahLst/>
              <a:cxnLst/>
              <a:rect l="l" t="t" r="r" b="b"/>
              <a:pathLst>
                <a:path w="1847" h="1040" extrusionOk="0">
                  <a:moveTo>
                    <a:pt x="1846" y="0"/>
                  </a:moveTo>
                  <a:lnTo>
                    <a:pt x="1" y="31"/>
                  </a:lnTo>
                  <a:lnTo>
                    <a:pt x="233" y="1039"/>
                  </a:lnTo>
                  <a:lnTo>
                    <a:pt x="1722" y="884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4393350" y="2229150"/>
              <a:ext cx="81450" cy="52775"/>
            </a:xfrm>
            <a:custGeom>
              <a:avLst/>
              <a:gdLst/>
              <a:ahLst/>
              <a:cxnLst/>
              <a:rect l="l" t="t" r="r" b="b"/>
              <a:pathLst>
                <a:path w="3258" h="2111" extrusionOk="0">
                  <a:moveTo>
                    <a:pt x="2776" y="1"/>
                  </a:moveTo>
                  <a:lnTo>
                    <a:pt x="0" y="931"/>
                  </a:lnTo>
                  <a:lnTo>
                    <a:pt x="838" y="2110"/>
                  </a:lnTo>
                  <a:lnTo>
                    <a:pt x="3257" y="931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4512000" y="2226825"/>
              <a:ext cx="45775" cy="26000"/>
            </a:xfrm>
            <a:custGeom>
              <a:avLst/>
              <a:gdLst/>
              <a:ahLst/>
              <a:cxnLst/>
              <a:rect l="l" t="t" r="r" b="b"/>
              <a:pathLst>
                <a:path w="1831" h="1040" extrusionOk="0">
                  <a:moveTo>
                    <a:pt x="341" y="1"/>
                  </a:moveTo>
                  <a:lnTo>
                    <a:pt x="0" y="869"/>
                  </a:lnTo>
                  <a:lnTo>
                    <a:pt x="1536" y="1040"/>
                  </a:lnTo>
                  <a:lnTo>
                    <a:pt x="1830" y="575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4463525" y="2228775"/>
              <a:ext cx="11275" cy="23675"/>
            </a:xfrm>
            <a:custGeom>
              <a:avLst/>
              <a:gdLst/>
              <a:ahLst/>
              <a:cxnLst/>
              <a:rect l="l" t="t" r="r" b="b"/>
              <a:pathLst>
                <a:path w="451" h="947" extrusionOk="0">
                  <a:moveTo>
                    <a:pt x="233" y="0"/>
                  </a:moveTo>
                  <a:lnTo>
                    <a:pt x="0" y="78"/>
                  </a:lnTo>
                  <a:lnTo>
                    <a:pt x="450" y="946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4512000" y="2227600"/>
              <a:ext cx="7775" cy="20975"/>
            </a:xfrm>
            <a:custGeom>
              <a:avLst/>
              <a:gdLst/>
              <a:ahLst/>
              <a:cxnLst/>
              <a:rect l="l" t="t" r="r" b="b"/>
              <a:pathLst>
                <a:path w="311" h="839" extrusionOk="0">
                  <a:moveTo>
                    <a:pt x="124" y="1"/>
                  </a:moveTo>
                  <a:lnTo>
                    <a:pt x="0" y="838"/>
                  </a:lnTo>
                  <a:lnTo>
                    <a:pt x="310" y="3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4450350" y="2233500"/>
              <a:ext cx="12725" cy="11400"/>
            </a:xfrm>
            <a:custGeom>
              <a:avLst/>
              <a:gdLst/>
              <a:ahLst/>
              <a:cxnLst/>
              <a:rect l="l" t="t" r="r" b="b"/>
              <a:pathLst>
                <a:path w="509" h="456" extrusionOk="0">
                  <a:moveTo>
                    <a:pt x="477" y="300"/>
                  </a:moveTo>
                  <a:lnTo>
                    <a:pt x="477" y="300"/>
                  </a:lnTo>
                  <a:cubicBezTo>
                    <a:pt x="470" y="319"/>
                    <a:pt x="461" y="337"/>
                    <a:pt x="450" y="354"/>
                  </a:cubicBezTo>
                  <a:cubicBezTo>
                    <a:pt x="463" y="338"/>
                    <a:pt x="472" y="319"/>
                    <a:pt x="477" y="300"/>
                  </a:cubicBezTo>
                  <a:close/>
                  <a:moveTo>
                    <a:pt x="450" y="354"/>
                  </a:moveTo>
                  <a:cubicBezTo>
                    <a:pt x="428" y="380"/>
                    <a:pt x="403" y="402"/>
                    <a:pt x="376" y="419"/>
                  </a:cubicBezTo>
                  <a:lnTo>
                    <a:pt x="376" y="419"/>
                  </a:lnTo>
                  <a:cubicBezTo>
                    <a:pt x="401" y="410"/>
                    <a:pt x="426" y="393"/>
                    <a:pt x="450" y="370"/>
                  </a:cubicBezTo>
                  <a:lnTo>
                    <a:pt x="450" y="354"/>
                  </a:lnTo>
                  <a:close/>
                  <a:moveTo>
                    <a:pt x="277" y="1"/>
                  </a:moveTo>
                  <a:cubicBezTo>
                    <a:pt x="208" y="1"/>
                    <a:pt x="141" y="38"/>
                    <a:pt x="93" y="106"/>
                  </a:cubicBezTo>
                  <a:cubicBezTo>
                    <a:pt x="0" y="199"/>
                    <a:pt x="47" y="339"/>
                    <a:pt x="140" y="416"/>
                  </a:cubicBezTo>
                  <a:cubicBezTo>
                    <a:pt x="178" y="443"/>
                    <a:pt x="218" y="455"/>
                    <a:pt x="257" y="455"/>
                  </a:cubicBezTo>
                  <a:cubicBezTo>
                    <a:pt x="299" y="455"/>
                    <a:pt x="339" y="442"/>
                    <a:pt x="376" y="419"/>
                  </a:cubicBezTo>
                  <a:lnTo>
                    <a:pt x="376" y="419"/>
                  </a:lnTo>
                  <a:cubicBezTo>
                    <a:pt x="357" y="426"/>
                    <a:pt x="338" y="430"/>
                    <a:pt x="319" y="430"/>
                  </a:cubicBezTo>
                  <a:cubicBezTo>
                    <a:pt x="278" y="430"/>
                    <a:pt x="238" y="414"/>
                    <a:pt x="202" y="385"/>
                  </a:cubicBezTo>
                  <a:cubicBezTo>
                    <a:pt x="124" y="339"/>
                    <a:pt x="124" y="261"/>
                    <a:pt x="171" y="183"/>
                  </a:cubicBezTo>
                  <a:cubicBezTo>
                    <a:pt x="192" y="131"/>
                    <a:pt x="255" y="93"/>
                    <a:pt x="318" y="93"/>
                  </a:cubicBezTo>
                  <a:cubicBezTo>
                    <a:pt x="348" y="93"/>
                    <a:pt x="378" y="101"/>
                    <a:pt x="403" y="121"/>
                  </a:cubicBezTo>
                  <a:cubicBezTo>
                    <a:pt x="464" y="146"/>
                    <a:pt x="497" y="228"/>
                    <a:pt x="477" y="300"/>
                  </a:cubicBezTo>
                  <a:lnTo>
                    <a:pt x="477" y="300"/>
                  </a:lnTo>
                  <a:cubicBezTo>
                    <a:pt x="509" y="213"/>
                    <a:pt x="495" y="110"/>
                    <a:pt x="419" y="59"/>
                  </a:cubicBezTo>
                  <a:lnTo>
                    <a:pt x="403" y="44"/>
                  </a:lnTo>
                  <a:cubicBezTo>
                    <a:pt x="362" y="15"/>
                    <a:pt x="319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4498800" y="2228175"/>
              <a:ext cx="12325" cy="11300"/>
            </a:xfrm>
            <a:custGeom>
              <a:avLst/>
              <a:gdLst/>
              <a:ahLst/>
              <a:cxnLst/>
              <a:rect l="l" t="t" r="r" b="b"/>
              <a:pathLst>
                <a:path w="493" h="452" extrusionOk="0">
                  <a:moveTo>
                    <a:pt x="488" y="237"/>
                  </a:moveTo>
                  <a:cubicBezTo>
                    <a:pt x="486" y="276"/>
                    <a:pt x="474" y="315"/>
                    <a:pt x="451" y="350"/>
                  </a:cubicBezTo>
                  <a:cubicBezTo>
                    <a:pt x="479" y="314"/>
                    <a:pt x="491" y="275"/>
                    <a:pt x="488" y="237"/>
                  </a:cubicBezTo>
                  <a:close/>
                  <a:moveTo>
                    <a:pt x="287" y="1"/>
                  </a:moveTo>
                  <a:cubicBezTo>
                    <a:pt x="214" y="1"/>
                    <a:pt x="144" y="41"/>
                    <a:pt x="94" y="102"/>
                  </a:cubicBezTo>
                  <a:cubicBezTo>
                    <a:pt x="1" y="195"/>
                    <a:pt x="47" y="334"/>
                    <a:pt x="140" y="412"/>
                  </a:cubicBezTo>
                  <a:cubicBezTo>
                    <a:pt x="178" y="439"/>
                    <a:pt x="218" y="451"/>
                    <a:pt x="258" y="451"/>
                  </a:cubicBezTo>
                  <a:cubicBezTo>
                    <a:pt x="330" y="451"/>
                    <a:pt x="400" y="410"/>
                    <a:pt x="451" y="350"/>
                  </a:cubicBezTo>
                  <a:lnTo>
                    <a:pt x="451" y="350"/>
                  </a:lnTo>
                  <a:lnTo>
                    <a:pt x="435" y="365"/>
                  </a:lnTo>
                  <a:cubicBezTo>
                    <a:pt x="391" y="409"/>
                    <a:pt x="343" y="428"/>
                    <a:pt x="295" y="428"/>
                  </a:cubicBezTo>
                  <a:cubicBezTo>
                    <a:pt x="258" y="428"/>
                    <a:pt x="221" y="417"/>
                    <a:pt x="187" y="396"/>
                  </a:cubicBezTo>
                  <a:cubicBezTo>
                    <a:pt x="125" y="334"/>
                    <a:pt x="125" y="257"/>
                    <a:pt x="156" y="179"/>
                  </a:cubicBezTo>
                  <a:cubicBezTo>
                    <a:pt x="187" y="179"/>
                    <a:pt x="187" y="164"/>
                    <a:pt x="187" y="164"/>
                  </a:cubicBezTo>
                  <a:cubicBezTo>
                    <a:pt x="226" y="115"/>
                    <a:pt x="278" y="84"/>
                    <a:pt x="330" y="84"/>
                  </a:cubicBezTo>
                  <a:cubicBezTo>
                    <a:pt x="361" y="84"/>
                    <a:pt x="391" y="95"/>
                    <a:pt x="420" y="117"/>
                  </a:cubicBezTo>
                  <a:cubicBezTo>
                    <a:pt x="461" y="151"/>
                    <a:pt x="485" y="193"/>
                    <a:pt x="488" y="237"/>
                  </a:cubicBezTo>
                  <a:lnTo>
                    <a:pt x="488" y="237"/>
                  </a:lnTo>
                  <a:cubicBezTo>
                    <a:pt x="492" y="171"/>
                    <a:pt x="468" y="104"/>
                    <a:pt x="420" y="55"/>
                  </a:cubicBezTo>
                  <a:lnTo>
                    <a:pt x="404" y="40"/>
                  </a:lnTo>
                  <a:cubicBezTo>
                    <a:pt x="366" y="13"/>
                    <a:pt x="326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4408075" y="2257850"/>
              <a:ext cx="56250" cy="24075"/>
            </a:xfrm>
            <a:custGeom>
              <a:avLst/>
              <a:gdLst/>
              <a:ahLst/>
              <a:cxnLst/>
              <a:rect l="l" t="t" r="r" b="b"/>
              <a:pathLst>
                <a:path w="2250" h="963" extrusionOk="0">
                  <a:moveTo>
                    <a:pt x="2249" y="0"/>
                  </a:moveTo>
                  <a:lnTo>
                    <a:pt x="1" y="605"/>
                  </a:lnTo>
                  <a:lnTo>
                    <a:pt x="249" y="962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4315400" y="2229150"/>
              <a:ext cx="128375" cy="130300"/>
            </a:xfrm>
            <a:custGeom>
              <a:avLst/>
              <a:gdLst/>
              <a:ahLst/>
              <a:cxnLst/>
              <a:rect l="l" t="t" r="r" b="b"/>
              <a:pathLst>
                <a:path w="5135" h="5212" extrusionOk="0">
                  <a:moveTo>
                    <a:pt x="3180" y="1"/>
                  </a:moveTo>
                  <a:lnTo>
                    <a:pt x="1" y="2095"/>
                  </a:lnTo>
                  <a:lnTo>
                    <a:pt x="1459" y="5212"/>
                  </a:lnTo>
                  <a:lnTo>
                    <a:pt x="5134" y="4266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4315400" y="2229150"/>
              <a:ext cx="128375" cy="130300"/>
            </a:xfrm>
            <a:custGeom>
              <a:avLst/>
              <a:gdLst/>
              <a:ahLst/>
              <a:cxnLst/>
              <a:rect l="l" t="t" r="r" b="b"/>
              <a:pathLst>
                <a:path w="5135" h="5212" extrusionOk="0">
                  <a:moveTo>
                    <a:pt x="3180" y="1"/>
                  </a:moveTo>
                  <a:lnTo>
                    <a:pt x="1" y="2095"/>
                  </a:lnTo>
                  <a:lnTo>
                    <a:pt x="1459" y="5212"/>
                  </a:lnTo>
                  <a:lnTo>
                    <a:pt x="5134" y="4266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4309600" y="2238075"/>
              <a:ext cx="114400" cy="127200"/>
            </a:xfrm>
            <a:custGeom>
              <a:avLst/>
              <a:gdLst/>
              <a:ahLst/>
              <a:cxnLst/>
              <a:rect l="l" t="t" r="r" b="b"/>
              <a:pathLst>
                <a:path w="4576" h="5088" extrusionOk="0">
                  <a:moveTo>
                    <a:pt x="2559" y="0"/>
                  </a:moveTo>
                  <a:lnTo>
                    <a:pt x="0" y="1800"/>
                  </a:lnTo>
                  <a:lnTo>
                    <a:pt x="1551" y="5088"/>
                  </a:lnTo>
                  <a:lnTo>
                    <a:pt x="4575" y="4157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4362325" y="2251825"/>
              <a:ext cx="12450" cy="11400"/>
            </a:xfrm>
            <a:custGeom>
              <a:avLst/>
              <a:gdLst/>
              <a:ahLst/>
              <a:cxnLst/>
              <a:rect l="l" t="t" r="r" b="b"/>
              <a:pathLst>
                <a:path w="498" h="456" extrusionOk="0">
                  <a:moveTo>
                    <a:pt x="477" y="292"/>
                  </a:moveTo>
                  <a:cubicBezTo>
                    <a:pt x="472" y="311"/>
                    <a:pt x="463" y="331"/>
                    <a:pt x="450" y="350"/>
                  </a:cubicBezTo>
                  <a:cubicBezTo>
                    <a:pt x="465" y="332"/>
                    <a:pt x="473" y="312"/>
                    <a:pt x="477" y="292"/>
                  </a:cubicBezTo>
                  <a:close/>
                  <a:moveTo>
                    <a:pt x="450" y="350"/>
                  </a:moveTo>
                  <a:lnTo>
                    <a:pt x="450" y="350"/>
                  </a:lnTo>
                  <a:cubicBezTo>
                    <a:pt x="420" y="393"/>
                    <a:pt x="379" y="424"/>
                    <a:pt x="336" y="440"/>
                  </a:cubicBezTo>
                  <a:lnTo>
                    <a:pt x="336" y="440"/>
                  </a:lnTo>
                  <a:cubicBezTo>
                    <a:pt x="375" y="436"/>
                    <a:pt x="414" y="417"/>
                    <a:pt x="450" y="381"/>
                  </a:cubicBezTo>
                  <a:cubicBezTo>
                    <a:pt x="435" y="381"/>
                    <a:pt x="450" y="381"/>
                    <a:pt x="450" y="350"/>
                  </a:cubicBezTo>
                  <a:close/>
                  <a:moveTo>
                    <a:pt x="278" y="1"/>
                  </a:moveTo>
                  <a:cubicBezTo>
                    <a:pt x="205" y="1"/>
                    <a:pt x="128" y="41"/>
                    <a:pt x="78" y="102"/>
                  </a:cubicBezTo>
                  <a:cubicBezTo>
                    <a:pt x="0" y="195"/>
                    <a:pt x="47" y="334"/>
                    <a:pt x="140" y="412"/>
                  </a:cubicBezTo>
                  <a:cubicBezTo>
                    <a:pt x="175" y="441"/>
                    <a:pt x="217" y="455"/>
                    <a:pt x="259" y="455"/>
                  </a:cubicBezTo>
                  <a:cubicBezTo>
                    <a:pt x="285" y="455"/>
                    <a:pt x="311" y="450"/>
                    <a:pt x="336" y="440"/>
                  </a:cubicBezTo>
                  <a:lnTo>
                    <a:pt x="336" y="440"/>
                  </a:lnTo>
                  <a:cubicBezTo>
                    <a:pt x="330" y="441"/>
                    <a:pt x="325" y="441"/>
                    <a:pt x="319" y="441"/>
                  </a:cubicBezTo>
                  <a:cubicBezTo>
                    <a:pt x="279" y="441"/>
                    <a:pt x="239" y="426"/>
                    <a:pt x="202" y="397"/>
                  </a:cubicBezTo>
                  <a:cubicBezTo>
                    <a:pt x="124" y="334"/>
                    <a:pt x="124" y="257"/>
                    <a:pt x="156" y="179"/>
                  </a:cubicBezTo>
                  <a:cubicBezTo>
                    <a:pt x="187" y="127"/>
                    <a:pt x="247" y="95"/>
                    <a:pt x="307" y="95"/>
                  </a:cubicBezTo>
                  <a:cubicBezTo>
                    <a:pt x="335" y="95"/>
                    <a:pt x="363" y="102"/>
                    <a:pt x="388" y="117"/>
                  </a:cubicBezTo>
                  <a:cubicBezTo>
                    <a:pt x="448" y="153"/>
                    <a:pt x="489" y="225"/>
                    <a:pt x="477" y="292"/>
                  </a:cubicBezTo>
                  <a:lnTo>
                    <a:pt x="477" y="292"/>
                  </a:lnTo>
                  <a:cubicBezTo>
                    <a:pt x="498" y="214"/>
                    <a:pt x="465" y="133"/>
                    <a:pt x="404" y="71"/>
                  </a:cubicBezTo>
                  <a:cubicBezTo>
                    <a:pt x="404" y="40"/>
                    <a:pt x="388" y="40"/>
                    <a:pt x="388" y="40"/>
                  </a:cubicBezTo>
                  <a:cubicBezTo>
                    <a:pt x="355" y="13"/>
                    <a:pt x="317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4375500" y="2277675"/>
              <a:ext cx="12200" cy="11150"/>
            </a:xfrm>
            <a:custGeom>
              <a:avLst/>
              <a:gdLst/>
              <a:ahLst/>
              <a:cxnLst/>
              <a:rect l="l" t="t" r="r" b="b"/>
              <a:pathLst>
                <a:path w="488" h="446" extrusionOk="0">
                  <a:moveTo>
                    <a:pt x="472" y="284"/>
                  </a:moveTo>
                  <a:lnTo>
                    <a:pt x="472" y="284"/>
                  </a:lnTo>
                  <a:cubicBezTo>
                    <a:pt x="468" y="308"/>
                    <a:pt x="461" y="332"/>
                    <a:pt x="451" y="355"/>
                  </a:cubicBezTo>
                  <a:cubicBezTo>
                    <a:pt x="463" y="334"/>
                    <a:pt x="470" y="309"/>
                    <a:pt x="472" y="284"/>
                  </a:cubicBezTo>
                  <a:close/>
                  <a:moveTo>
                    <a:pt x="451" y="355"/>
                  </a:moveTo>
                  <a:cubicBezTo>
                    <a:pt x="450" y="355"/>
                    <a:pt x="431" y="365"/>
                    <a:pt x="438" y="369"/>
                  </a:cubicBezTo>
                  <a:lnTo>
                    <a:pt x="438" y="369"/>
                  </a:lnTo>
                  <a:cubicBezTo>
                    <a:pt x="442" y="364"/>
                    <a:pt x="447" y="360"/>
                    <a:pt x="451" y="355"/>
                  </a:cubicBezTo>
                  <a:close/>
                  <a:moveTo>
                    <a:pt x="438" y="369"/>
                  </a:moveTo>
                  <a:lnTo>
                    <a:pt x="438" y="369"/>
                  </a:lnTo>
                  <a:cubicBezTo>
                    <a:pt x="415" y="393"/>
                    <a:pt x="388" y="411"/>
                    <a:pt x="359" y="425"/>
                  </a:cubicBezTo>
                  <a:lnTo>
                    <a:pt x="359" y="425"/>
                  </a:lnTo>
                  <a:cubicBezTo>
                    <a:pt x="392" y="416"/>
                    <a:pt x="423" y="398"/>
                    <a:pt x="451" y="371"/>
                  </a:cubicBezTo>
                  <a:cubicBezTo>
                    <a:pt x="444" y="371"/>
                    <a:pt x="440" y="370"/>
                    <a:pt x="438" y="369"/>
                  </a:cubicBezTo>
                  <a:close/>
                  <a:moveTo>
                    <a:pt x="265" y="1"/>
                  </a:moveTo>
                  <a:cubicBezTo>
                    <a:pt x="196" y="1"/>
                    <a:pt x="126" y="35"/>
                    <a:pt x="78" y="91"/>
                  </a:cubicBezTo>
                  <a:cubicBezTo>
                    <a:pt x="1" y="200"/>
                    <a:pt x="32" y="324"/>
                    <a:pt x="140" y="402"/>
                  </a:cubicBezTo>
                  <a:cubicBezTo>
                    <a:pt x="177" y="432"/>
                    <a:pt x="220" y="446"/>
                    <a:pt x="264" y="446"/>
                  </a:cubicBezTo>
                  <a:cubicBezTo>
                    <a:pt x="296" y="446"/>
                    <a:pt x="329" y="438"/>
                    <a:pt x="359" y="425"/>
                  </a:cubicBezTo>
                  <a:lnTo>
                    <a:pt x="359" y="425"/>
                  </a:lnTo>
                  <a:cubicBezTo>
                    <a:pt x="343" y="429"/>
                    <a:pt x="327" y="431"/>
                    <a:pt x="311" y="431"/>
                  </a:cubicBezTo>
                  <a:cubicBezTo>
                    <a:pt x="267" y="431"/>
                    <a:pt x="223" y="415"/>
                    <a:pt x="187" y="386"/>
                  </a:cubicBezTo>
                  <a:cubicBezTo>
                    <a:pt x="109" y="324"/>
                    <a:pt x="109" y="247"/>
                    <a:pt x="156" y="169"/>
                  </a:cubicBezTo>
                  <a:cubicBezTo>
                    <a:pt x="175" y="121"/>
                    <a:pt x="231" y="96"/>
                    <a:pt x="289" y="96"/>
                  </a:cubicBezTo>
                  <a:cubicBezTo>
                    <a:pt x="324" y="96"/>
                    <a:pt x="359" y="105"/>
                    <a:pt x="388" y="122"/>
                  </a:cubicBezTo>
                  <a:cubicBezTo>
                    <a:pt x="445" y="145"/>
                    <a:pt x="476" y="216"/>
                    <a:pt x="472" y="284"/>
                  </a:cubicBezTo>
                  <a:lnTo>
                    <a:pt x="472" y="284"/>
                  </a:lnTo>
                  <a:cubicBezTo>
                    <a:pt x="487" y="196"/>
                    <a:pt x="465" y="109"/>
                    <a:pt x="404" y="60"/>
                  </a:cubicBezTo>
                  <a:cubicBezTo>
                    <a:pt x="404" y="45"/>
                    <a:pt x="388" y="45"/>
                    <a:pt x="388" y="45"/>
                  </a:cubicBezTo>
                  <a:cubicBezTo>
                    <a:pt x="352" y="15"/>
                    <a:pt x="309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4388700" y="2303300"/>
              <a:ext cx="12150" cy="11375"/>
            </a:xfrm>
            <a:custGeom>
              <a:avLst/>
              <a:gdLst/>
              <a:ahLst/>
              <a:cxnLst/>
              <a:rect l="l" t="t" r="r" b="b"/>
              <a:pathLst>
                <a:path w="486" h="455" extrusionOk="0">
                  <a:moveTo>
                    <a:pt x="465" y="283"/>
                  </a:moveTo>
                  <a:cubicBezTo>
                    <a:pt x="459" y="308"/>
                    <a:pt x="449" y="332"/>
                    <a:pt x="434" y="354"/>
                  </a:cubicBezTo>
                  <a:cubicBezTo>
                    <a:pt x="451" y="333"/>
                    <a:pt x="461" y="308"/>
                    <a:pt x="465" y="283"/>
                  </a:cubicBezTo>
                  <a:close/>
                  <a:moveTo>
                    <a:pt x="434" y="354"/>
                  </a:moveTo>
                  <a:cubicBezTo>
                    <a:pt x="434" y="354"/>
                    <a:pt x="425" y="354"/>
                    <a:pt x="428" y="361"/>
                  </a:cubicBezTo>
                  <a:lnTo>
                    <a:pt x="428" y="361"/>
                  </a:lnTo>
                  <a:cubicBezTo>
                    <a:pt x="430" y="359"/>
                    <a:pt x="432" y="356"/>
                    <a:pt x="434" y="354"/>
                  </a:cubicBezTo>
                  <a:close/>
                  <a:moveTo>
                    <a:pt x="428" y="361"/>
                  </a:moveTo>
                  <a:cubicBezTo>
                    <a:pt x="408" y="384"/>
                    <a:pt x="385" y="404"/>
                    <a:pt x="360" y="419"/>
                  </a:cubicBezTo>
                  <a:lnTo>
                    <a:pt x="360" y="419"/>
                  </a:lnTo>
                  <a:cubicBezTo>
                    <a:pt x="386" y="409"/>
                    <a:pt x="411" y="393"/>
                    <a:pt x="434" y="369"/>
                  </a:cubicBezTo>
                  <a:cubicBezTo>
                    <a:pt x="431" y="366"/>
                    <a:pt x="429" y="363"/>
                    <a:pt x="428" y="361"/>
                  </a:cubicBezTo>
                  <a:close/>
                  <a:moveTo>
                    <a:pt x="262" y="1"/>
                  </a:moveTo>
                  <a:cubicBezTo>
                    <a:pt x="192" y="1"/>
                    <a:pt x="126" y="38"/>
                    <a:pt x="78" y="106"/>
                  </a:cubicBezTo>
                  <a:cubicBezTo>
                    <a:pt x="0" y="199"/>
                    <a:pt x="31" y="338"/>
                    <a:pt x="124" y="416"/>
                  </a:cubicBezTo>
                  <a:cubicBezTo>
                    <a:pt x="162" y="443"/>
                    <a:pt x="202" y="455"/>
                    <a:pt x="242" y="455"/>
                  </a:cubicBezTo>
                  <a:cubicBezTo>
                    <a:pt x="283" y="455"/>
                    <a:pt x="324" y="442"/>
                    <a:pt x="360" y="419"/>
                  </a:cubicBezTo>
                  <a:lnTo>
                    <a:pt x="360" y="419"/>
                  </a:lnTo>
                  <a:cubicBezTo>
                    <a:pt x="341" y="426"/>
                    <a:pt x="322" y="430"/>
                    <a:pt x="303" y="430"/>
                  </a:cubicBezTo>
                  <a:cubicBezTo>
                    <a:pt x="263" y="430"/>
                    <a:pt x="223" y="414"/>
                    <a:pt x="186" y="385"/>
                  </a:cubicBezTo>
                  <a:cubicBezTo>
                    <a:pt x="109" y="338"/>
                    <a:pt x="109" y="261"/>
                    <a:pt x="155" y="183"/>
                  </a:cubicBezTo>
                  <a:cubicBezTo>
                    <a:pt x="176" y="131"/>
                    <a:pt x="240" y="92"/>
                    <a:pt x="303" y="92"/>
                  </a:cubicBezTo>
                  <a:cubicBezTo>
                    <a:pt x="333" y="92"/>
                    <a:pt x="363" y="101"/>
                    <a:pt x="388" y="121"/>
                  </a:cubicBezTo>
                  <a:cubicBezTo>
                    <a:pt x="444" y="144"/>
                    <a:pt x="476" y="215"/>
                    <a:pt x="465" y="283"/>
                  </a:cubicBezTo>
                  <a:lnTo>
                    <a:pt x="465" y="283"/>
                  </a:lnTo>
                  <a:cubicBezTo>
                    <a:pt x="486" y="200"/>
                    <a:pt x="463" y="107"/>
                    <a:pt x="403" y="59"/>
                  </a:cubicBezTo>
                  <a:lnTo>
                    <a:pt x="388" y="44"/>
                  </a:lnTo>
                  <a:cubicBezTo>
                    <a:pt x="347" y="14"/>
                    <a:pt x="30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4401475" y="2328500"/>
              <a:ext cx="12675" cy="11400"/>
            </a:xfrm>
            <a:custGeom>
              <a:avLst/>
              <a:gdLst/>
              <a:ahLst/>
              <a:cxnLst/>
              <a:rect l="l" t="t" r="r" b="b"/>
              <a:pathLst>
                <a:path w="507" h="456" extrusionOk="0">
                  <a:moveTo>
                    <a:pt x="474" y="309"/>
                  </a:moveTo>
                  <a:lnTo>
                    <a:pt x="474" y="309"/>
                  </a:lnTo>
                  <a:cubicBezTo>
                    <a:pt x="468" y="324"/>
                    <a:pt x="460" y="340"/>
                    <a:pt x="451" y="354"/>
                  </a:cubicBezTo>
                  <a:cubicBezTo>
                    <a:pt x="462" y="340"/>
                    <a:pt x="469" y="325"/>
                    <a:pt x="474" y="309"/>
                  </a:cubicBezTo>
                  <a:close/>
                  <a:moveTo>
                    <a:pt x="269" y="1"/>
                  </a:moveTo>
                  <a:cubicBezTo>
                    <a:pt x="199" y="1"/>
                    <a:pt x="127" y="38"/>
                    <a:pt x="78" y="106"/>
                  </a:cubicBezTo>
                  <a:cubicBezTo>
                    <a:pt x="1" y="199"/>
                    <a:pt x="47" y="338"/>
                    <a:pt x="140" y="416"/>
                  </a:cubicBezTo>
                  <a:cubicBezTo>
                    <a:pt x="173" y="443"/>
                    <a:pt x="212" y="455"/>
                    <a:pt x="251" y="455"/>
                  </a:cubicBezTo>
                  <a:cubicBezTo>
                    <a:pt x="322" y="455"/>
                    <a:pt x="395" y="417"/>
                    <a:pt x="446" y="360"/>
                  </a:cubicBezTo>
                  <a:lnTo>
                    <a:pt x="446" y="360"/>
                  </a:lnTo>
                  <a:cubicBezTo>
                    <a:pt x="443" y="364"/>
                    <a:pt x="443" y="366"/>
                    <a:pt x="445" y="366"/>
                  </a:cubicBezTo>
                  <a:cubicBezTo>
                    <a:pt x="447" y="366"/>
                    <a:pt x="451" y="362"/>
                    <a:pt x="451" y="354"/>
                  </a:cubicBezTo>
                  <a:lnTo>
                    <a:pt x="451" y="354"/>
                  </a:lnTo>
                  <a:cubicBezTo>
                    <a:pt x="451" y="354"/>
                    <a:pt x="451" y="354"/>
                    <a:pt x="451" y="354"/>
                  </a:cubicBezTo>
                  <a:lnTo>
                    <a:pt x="451" y="354"/>
                  </a:lnTo>
                  <a:cubicBezTo>
                    <a:pt x="448" y="356"/>
                    <a:pt x="447" y="358"/>
                    <a:pt x="446" y="360"/>
                  </a:cubicBezTo>
                  <a:lnTo>
                    <a:pt x="446" y="360"/>
                  </a:lnTo>
                  <a:cubicBezTo>
                    <a:pt x="447" y="358"/>
                    <a:pt x="449" y="356"/>
                    <a:pt x="450" y="354"/>
                  </a:cubicBezTo>
                  <a:lnTo>
                    <a:pt x="450" y="354"/>
                  </a:lnTo>
                  <a:cubicBezTo>
                    <a:pt x="449" y="356"/>
                    <a:pt x="447" y="358"/>
                    <a:pt x="446" y="360"/>
                  </a:cubicBezTo>
                  <a:lnTo>
                    <a:pt x="446" y="360"/>
                  </a:lnTo>
                  <a:cubicBezTo>
                    <a:pt x="446" y="360"/>
                    <a:pt x="446" y="360"/>
                    <a:pt x="446" y="360"/>
                  </a:cubicBezTo>
                  <a:lnTo>
                    <a:pt x="446" y="360"/>
                  </a:lnTo>
                  <a:cubicBezTo>
                    <a:pt x="404" y="407"/>
                    <a:pt x="354" y="428"/>
                    <a:pt x="307" y="428"/>
                  </a:cubicBezTo>
                  <a:cubicBezTo>
                    <a:pt x="268" y="428"/>
                    <a:pt x="230" y="413"/>
                    <a:pt x="203" y="385"/>
                  </a:cubicBezTo>
                  <a:cubicBezTo>
                    <a:pt x="125" y="338"/>
                    <a:pt x="125" y="261"/>
                    <a:pt x="156" y="183"/>
                  </a:cubicBezTo>
                  <a:cubicBezTo>
                    <a:pt x="187" y="131"/>
                    <a:pt x="247" y="93"/>
                    <a:pt x="307" y="93"/>
                  </a:cubicBezTo>
                  <a:cubicBezTo>
                    <a:pt x="335" y="93"/>
                    <a:pt x="364" y="101"/>
                    <a:pt x="389" y="121"/>
                  </a:cubicBezTo>
                  <a:cubicBezTo>
                    <a:pt x="452" y="147"/>
                    <a:pt x="495" y="235"/>
                    <a:pt x="474" y="309"/>
                  </a:cubicBezTo>
                  <a:lnTo>
                    <a:pt x="474" y="309"/>
                  </a:lnTo>
                  <a:cubicBezTo>
                    <a:pt x="506" y="224"/>
                    <a:pt x="485" y="125"/>
                    <a:pt x="420" y="59"/>
                  </a:cubicBezTo>
                  <a:lnTo>
                    <a:pt x="389" y="44"/>
                  </a:lnTo>
                  <a:cubicBezTo>
                    <a:pt x="353" y="14"/>
                    <a:pt x="312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4232050" y="2312125"/>
              <a:ext cx="53525" cy="83400"/>
            </a:xfrm>
            <a:custGeom>
              <a:avLst/>
              <a:gdLst/>
              <a:ahLst/>
              <a:cxnLst/>
              <a:rect l="l" t="t" r="r" b="b"/>
              <a:pathLst>
                <a:path w="2141" h="3336" extrusionOk="0">
                  <a:moveTo>
                    <a:pt x="776" y="1"/>
                  </a:moveTo>
                  <a:lnTo>
                    <a:pt x="0" y="357"/>
                  </a:lnTo>
                  <a:lnTo>
                    <a:pt x="1365" y="3335"/>
                  </a:lnTo>
                  <a:lnTo>
                    <a:pt x="2141" y="2979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4256075" y="2305925"/>
              <a:ext cx="60125" cy="70200"/>
            </a:xfrm>
            <a:custGeom>
              <a:avLst/>
              <a:gdLst/>
              <a:ahLst/>
              <a:cxnLst/>
              <a:rect l="l" t="t" r="r" b="b"/>
              <a:pathLst>
                <a:path w="2405" h="2808" extrusionOk="0">
                  <a:moveTo>
                    <a:pt x="1428" y="1"/>
                  </a:moveTo>
                  <a:lnTo>
                    <a:pt x="1" y="668"/>
                  </a:lnTo>
                  <a:lnTo>
                    <a:pt x="978" y="2808"/>
                  </a:lnTo>
                  <a:lnTo>
                    <a:pt x="2405" y="2156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4278950" y="2261350"/>
              <a:ext cx="87675" cy="125650"/>
            </a:xfrm>
            <a:custGeom>
              <a:avLst/>
              <a:gdLst/>
              <a:ahLst/>
              <a:cxnLst/>
              <a:rect l="l" t="t" r="r" b="b"/>
              <a:pathLst>
                <a:path w="3507" h="5026" extrusionOk="0">
                  <a:moveTo>
                    <a:pt x="1521" y="0"/>
                  </a:moveTo>
                  <a:lnTo>
                    <a:pt x="1" y="698"/>
                  </a:lnTo>
                  <a:lnTo>
                    <a:pt x="2002" y="5025"/>
                  </a:lnTo>
                  <a:lnTo>
                    <a:pt x="3506" y="432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4296025" y="2280925"/>
              <a:ext cx="23275" cy="20500"/>
            </a:xfrm>
            <a:custGeom>
              <a:avLst/>
              <a:gdLst/>
              <a:ahLst/>
              <a:cxnLst/>
              <a:rect l="l" t="t" r="r" b="b"/>
              <a:pathLst>
                <a:path w="931" h="820" extrusionOk="0">
                  <a:moveTo>
                    <a:pt x="468" y="0"/>
                  </a:moveTo>
                  <a:cubicBezTo>
                    <a:pt x="410" y="0"/>
                    <a:pt x="351" y="13"/>
                    <a:pt x="295" y="39"/>
                  </a:cubicBezTo>
                  <a:cubicBezTo>
                    <a:pt x="78" y="148"/>
                    <a:pt x="0" y="380"/>
                    <a:pt x="93" y="582"/>
                  </a:cubicBezTo>
                  <a:cubicBezTo>
                    <a:pt x="162" y="730"/>
                    <a:pt x="322" y="820"/>
                    <a:pt x="477" y="820"/>
                  </a:cubicBezTo>
                  <a:cubicBezTo>
                    <a:pt x="532" y="820"/>
                    <a:pt x="587" y="808"/>
                    <a:pt x="636" y="783"/>
                  </a:cubicBezTo>
                  <a:cubicBezTo>
                    <a:pt x="853" y="690"/>
                    <a:pt x="931" y="458"/>
                    <a:pt x="838" y="241"/>
                  </a:cubicBezTo>
                  <a:cubicBezTo>
                    <a:pt x="760" y="84"/>
                    <a:pt x="61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4326650" y="2347350"/>
              <a:ext cx="22900" cy="20400"/>
            </a:xfrm>
            <a:custGeom>
              <a:avLst/>
              <a:gdLst/>
              <a:ahLst/>
              <a:cxnLst/>
              <a:rect l="l" t="t" r="r" b="b"/>
              <a:pathLst>
                <a:path w="916" h="816" extrusionOk="0">
                  <a:moveTo>
                    <a:pt x="477" y="1"/>
                  </a:moveTo>
                  <a:cubicBezTo>
                    <a:pt x="413" y="1"/>
                    <a:pt x="346" y="17"/>
                    <a:pt x="280" y="50"/>
                  </a:cubicBezTo>
                  <a:cubicBezTo>
                    <a:pt x="78" y="143"/>
                    <a:pt x="1" y="375"/>
                    <a:pt x="94" y="593"/>
                  </a:cubicBezTo>
                  <a:cubicBezTo>
                    <a:pt x="162" y="729"/>
                    <a:pt x="313" y="815"/>
                    <a:pt x="468" y="815"/>
                  </a:cubicBezTo>
                  <a:cubicBezTo>
                    <a:pt x="525" y="815"/>
                    <a:pt x="582" y="804"/>
                    <a:pt x="636" y="779"/>
                  </a:cubicBezTo>
                  <a:cubicBezTo>
                    <a:pt x="854" y="686"/>
                    <a:pt x="916" y="453"/>
                    <a:pt x="823" y="236"/>
                  </a:cubicBezTo>
                  <a:cubicBezTo>
                    <a:pt x="758" y="84"/>
                    <a:pt x="625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4063000" y="2378725"/>
              <a:ext cx="195050" cy="327700"/>
            </a:xfrm>
            <a:custGeom>
              <a:avLst/>
              <a:gdLst/>
              <a:ahLst/>
              <a:cxnLst/>
              <a:rect l="l" t="t" r="r" b="b"/>
              <a:pathLst>
                <a:path w="7802" h="13108" extrusionOk="0">
                  <a:moveTo>
                    <a:pt x="1891" y="1"/>
                  </a:moveTo>
                  <a:cubicBezTo>
                    <a:pt x="1679" y="1"/>
                    <a:pt x="1464" y="42"/>
                    <a:pt x="1256" y="128"/>
                  </a:cubicBezTo>
                  <a:cubicBezTo>
                    <a:pt x="403" y="470"/>
                    <a:pt x="0" y="1462"/>
                    <a:pt x="341" y="2315"/>
                  </a:cubicBezTo>
                  <a:lnTo>
                    <a:pt x="4358" y="12071"/>
                  </a:lnTo>
                  <a:cubicBezTo>
                    <a:pt x="4617" y="12719"/>
                    <a:pt x="5252" y="13107"/>
                    <a:pt x="5916" y="13107"/>
                  </a:cubicBezTo>
                  <a:cubicBezTo>
                    <a:pt x="6126" y="13107"/>
                    <a:pt x="6340" y="13068"/>
                    <a:pt x="6545" y="12986"/>
                  </a:cubicBezTo>
                  <a:cubicBezTo>
                    <a:pt x="7398" y="12629"/>
                    <a:pt x="7801" y="11637"/>
                    <a:pt x="7460" y="10784"/>
                  </a:cubicBezTo>
                  <a:lnTo>
                    <a:pt x="3443" y="1044"/>
                  </a:lnTo>
                  <a:cubicBezTo>
                    <a:pt x="3185" y="398"/>
                    <a:pt x="2553" y="1"/>
                    <a:pt x="1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4192100" y="2647450"/>
              <a:ext cx="35700" cy="31600"/>
            </a:xfrm>
            <a:custGeom>
              <a:avLst/>
              <a:gdLst/>
              <a:ahLst/>
              <a:cxnLst/>
              <a:rect l="l" t="t" r="r" b="b"/>
              <a:pathLst>
                <a:path w="1428" h="1264" extrusionOk="0">
                  <a:moveTo>
                    <a:pt x="719" y="0"/>
                  </a:moveTo>
                  <a:cubicBezTo>
                    <a:pt x="458" y="0"/>
                    <a:pt x="210" y="151"/>
                    <a:pt x="125" y="407"/>
                  </a:cubicBezTo>
                  <a:cubicBezTo>
                    <a:pt x="1" y="733"/>
                    <a:pt x="156" y="1089"/>
                    <a:pt x="482" y="1229"/>
                  </a:cubicBezTo>
                  <a:cubicBezTo>
                    <a:pt x="555" y="1252"/>
                    <a:pt x="629" y="1263"/>
                    <a:pt x="702" y="1263"/>
                  </a:cubicBezTo>
                  <a:cubicBezTo>
                    <a:pt x="970" y="1263"/>
                    <a:pt x="1218" y="1113"/>
                    <a:pt x="1304" y="857"/>
                  </a:cubicBezTo>
                  <a:cubicBezTo>
                    <a:pt x="1428" y="531"/>
                    <a:pt x="1272" y="159"/>
                    <a:pt x="931" y="35"/>
                  </a:cubicBezTo>
                  <a:cubicBezTo>
                    <a:pt x="862" y="11"/>
                    <a:pt x="790" y="0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4092075" y="2404125"/>
              <a:ext cx="35700" cy="31625"/>
            </a:xfrm>
            <a:custGeom>
              <a:avLst/>
              <a:gdLst/>
              <a:ahLst/>
              <a:cxnLst/>
              <a:rect l="l" t="t" r="r" b="b"/>
              <a:pathLst>
                <a:path w="1428" h="1265" extrusionOk="0">
                  <a:moveTo>
                    <a:pt x="710" y="1"/>
                  </a:moveTo>
                  <a:cubicBezTo>
                    <a:pt x="453" y="1"/>
                    <a:pt x="220" y="153"/>
                    <a:pt x="124" y="415"/>
                  </a:cubicBezTo>
                  <a:cubicBezTo>
                    <a:pt x="0" y="725"/>
                    <a:pt x="171" y="1082"/>
                    <a:pt x="497" y="1222"/>
                  </a:cubicBezTo>
                  <a:cubicBezTo>
                    <a:pt x="572" y="1250"/>
                    <a:pt x="650" y="1264"/>
                    <a:pt x="726" y="1264"/>
                  </a:cubicBezTo>
                  <a:cubicBezTo>
                    <a:pt x="981" y="1264"/>
                    <a:pt x="1223" y="1112"/>
                    <a:pt x="1319" y="850"/>
                  </a:cubicBezTo>
                  <a:cubicBezTo>
                    <a:pt x="1427" y="524"/>
                    <a:pt x="1272" y="152"/>
                    <a:pt x="946" y="43"/>
                  </a:cubicBezTo>
                  <a:cubicBezTo>
                    <a:pt x="867" y="14"/>
                    <a:pt x="788" y="1"/>
                    <a:pt x="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3911000" y="3047275"/>
              <a:ext cx="625450" cy="72925"/>
            </a:xfrm>
            <a:custGeom>
              <a:avLst/>
              <a:gdLst/>
              <a:ahLst/>
              <a:cxnLst/>
              <a:rect l="l" t="t" r="r" b="b"/>
              <a:pathLst>
                <a:path w="25018" h="2917" extrusionOk="0">
                  <a:moveTo>
                    <a:pt x="1396" y="1"/>
                  </a:moveTo>
                  <a:cubicBezTo>
                    <a:pt x="621" y="1"/>
                    <a:pt x="0" y="621"/>
                    <a:pt x="0" y="1397"/>
                  </a:cubicBezTo>
                  <a:lnTo>
                    <a:pt x="0" y="1521"/>
                  </a:lnTo>
                  <a:cubicBezTo>
                    <a:pt x="0" y="2296"/>
                    <a:pt x="621" y="2917"/>
                    <a:pt x="1396" y="2917"/>
                  </a:cubicBezTo>
                  <a:lnTo>
                    <a:pt x="23621" y="2917"/>
                  </a:lnTo>
                  <a:cubicBezTo>
                    <a:pt x="24397" y="2917"/>
                    <a:pt x="25017" y="2296"/>
                    <a:pt x="25017" y="1521"/>
                  </a:cubicBezTo>
                  <a:lnTo>
                    <a:pt x="25017" y="1397"/>
                  </a:lnTo>
                  <a:cubicBezTo>
                    <a:pt x="25017" y="621"/>
                    <a:pt x="24397" y="1"/>
                    <a:pt x="23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4082775" y="2828225"/>
              <a:ext cx="352850" cy="213275"/>
            </a:xfrm>
            <a:custGeom>
              <a:avLst/>
              <a:gdLst/>
              <a:ahLst/>
              <a:cxnLst/>
              <a:rect l="l" t="t" r="r" b="b"/>
              <a:pathLst>
                <a:path w="14114" h="8531" extrusionOk="0">
                  <a:moveTo>
                    <a:pt x="0" y="0"/>
                  </a:moveTo>
                  <a:lnTo>
                    <a:pt x="0" y="8530"/>
                  </a:lnTo>
                  <a:lnTo>
                    <a:pt x="14114" y="8530"/>
                  </a:lnTo>
                  <a:lnTo>
                    <a:pt x="14114" y="1551"/>
                  </a:lnTo>
                  <a:cubicBezTo>
                    <a:pt x="14114" y="698"/>
                    <a:pt x="13416" y="0"/>
                    <a:pt x="1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3955575" y="2818900"/>
              <a:ext cx="536275" cy="228400"/>
            </a:xfrm>
            <a:custGeom>
              <a:avLst/>
              <a:gdLst/>
              <a:ahLst/>
              <a:cxnLst/>
              <a:rect l="l" t="t" r="r" b="b"/>
              <a:pathLst>
                <a:path w="21451" h="9136" extrusionOk="0">
                  <a:moveTo>
                    <a:pt x="1769" y="1"/>
                  </a:moveTo>
                  <a:lnTo>
                    <a:pt x="1" y="1707"/>
                  </a:lnTo>
                  <a:lnTo>
                    <a:pt x="1" y="9136"/>
                  </a:lnTo>
                  <a:lnTo>
                    <a:pt x="21451" y="9136"/>
                  </a:lnTo>
                  <a:lnTo>
                    <a:pt x="21451" y="4297"/>
                  </a:lnTo>
                  <a:lnTo>
                    <a:pt x="19683" y="2575"/>
                  </a:lnTo>
                  <a:lnTo>
                    <a:pt x="14099" y="2575"/>
                  </a:lnTo>
                  <a:lnTo>
                    <a:pt x="1409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3955575" y="2818900"/>
              <a:ext cx="536275" cy="228400"/>
            </a:xfrm>
            <a:custGeom>
              <a:avLst/>
              <a:gdLst/>
              <a:ahLst/>
              <a:cxnLst/>
              <a:rect l="l" t="t" r="r" b="b"/>
              <a:pathLst>
                <a:path w="21451" h="9136" extrusionOk="0">
                  <a:moveTo>
                    <a:pt x="1769" y="1"/>
                  </a:moveTo>
                  <a:lnTo>
                    <a:pt x="668" y="1071"/>
                  </a:lnTo>
                  <a:lnTo>
                    <a:pt x="1" y="1707"/>
                  </a:lnTo>
                  <a:lnTo>
                    <a:pt x="1" y="9136"/>
                  </a:lnTo>
                  <a:lnTo>
                    <a:pt x="21451" y="9136"/>
                  </a:lnTo>
                  <a:lnTo>
                    <a:pt x="21451" y="4297"/>
                  </a:lnTo>
                  <a:lnTo>
                    <a:pt x="19683" y="2575"/>
                  </a:lnTo>
                  <a:lnTo>
                    <a:pt x="14099" y="2575"/>
                  </a:lnTo>
                  <a:lnTo>
                    <a:pt x="14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3955575" y="3019750"/>
              <a:ext cx="536275" cy="27550"/>
            </a:xfrm>
            <a:custGeom>
              <a:avLst/>
              <a:gdLst/>
              <a:ahLst/>
              <a:cxnLst/>
              <a:rect l="l" t="t" r="r" b="b"/>
              <a:pathLst>
                <a:path w="21451" h="1102" extrusionOk="0">
                  <a:moveTo>
                    <a:pt x="1" y="1"/>
                  </a:moveTo>
                  <a:lnTo>
                    <a:pt x="1" y="1102"/>
                  </a:lnTo>
                  <a:lnTo>
                    <a:pt x="21451" y="1102"/>
                  </a:lnTo>
                  <a:lnTo>
                    <a:pt x="21451" y="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3978850" y="2989525"/>
              <a:ext cx="74850" cy="7775"/>
            </a:xfrm>
            <a:custGeom>
              <a:avLst/>
              <a:gdLst/>
              <a:ahLst/>
              <a:cxnLst/>
              <a:rect l="l" t="t" r="r" b="b"/>
              <a:pathLst>
                <a:path w="2994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994" y="310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3978850" y="3006575"/>
              <a:ext cx="74850" cy="7775"/>
            </a:xfrm>
            <a:custGeom>
              <a:avLst/>
              <a:gdLst/>
              <a:ahLst/>
              <a:cxnLst/>
              <a:rect l="l" t="t" r="r" b="b"/>
              <a:pathLst>
                <a:path w="2994" h="311" extrusionOk="0">
                  <a:moveTo>
                    <a:pt x="0" y="0"/>
                  </a:moveTo>
                  <a:lnTo>
                    <a:pt x="0" y="311"/>
                  </a:lnTo>
                  <a:lnTo>
                    <a:pt x="2994" y="311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3978850" y="3022850"/>
              <a:ext cx="74850" cy="7800"/>
            </a:xfrm>
            <a:custGeom>
              <a:avLst/>
              <a:gdLst/>
              <a:ahLst/>
              <a:cxnLst/>
              <a:rect l="l" t="t" r="r" b="b"/>
              <a:pathLst>
                <a:path w="2994" h="312" extrusionOk="0">
                  <a:moveTo>
                    <a:pt x="0" y="1"/>
                  </a:moveTo>
                  <a:lnTo>
                    <a:pt x="0" y="311"/>
                  </a:lnTo>
                  <a:lnTo>
                    <a:pt x="2994" y="311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4344875" y="2903825"/>
              <a:ext cx="122950" cy="123325"/>
            </a:xfrm>
            <a:custGeom>
              <a:avLst/>
              <a:gdLst/>
              <a:ahLst/>
              <a:cxnLst/>
              <a:rect l="l" t="t" r="r" b="b"/>
              <a:pathLst>
                <a:path w="4918" h="4933" extrusionOk="0">
                  <a:moveTo>
                    <a:pt x="2467" y="0"/>
                  </a:moveTo>
                  <a:cubicBezTo>
                    <a:pt x="1102" y="0"/>
                    <a:pt x="0" y="1102"/>
                    <a:pt x="0" y="2466"/>
                  </a:cubicBezTo>
                  <a:cubicBezTo>
                    <a:pt x="0" y="3816"/>
                    <a:pt x="1102" y="4932"/>
                    <a:pt x="2467" y="4932"/>
                  </a:cubicBezTo>
                  <a:cubicBezTo>
                    <a:pt x="3816" y="4932"/>
                    <a:pt x="4917" y="3816"/>
                    <a:pt x="4917" y="2466"/>
                  </a:cubicBezTo>
                  <a:cubicBezTo>
                    <a:pt x="4917" y="1102"/>
                    <a:pt x="3816" y="0"/>
                    <a:pt x="2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4349150" y="2908850"/>
              <a:ext cx="113625" cy="112475"/>
            </a:xfrm>
            <a:custGeom>
              <a:avLst/>
              <a:gdLst/>
              <a:ahLst/>
              <a:cxnLst/>
              <a:rect l="l" t="t" r="r" b="b"/>
              <a:pathLst>
                <a:path w="4545" h="4499" extrusionOk="0">
                  <a:moveTo>
                    <a:pt x="2249" y="265"/>
                  </a:moveTo>
                  <a:cubicBezTo>
                    <a:pt x="3381" y="265"/>
                    <a:pt x="4296" y="1133"/>
                    <a:pt x="4296" y="2265"/>
                  </a:cubicBezTo>
                  <a:cubicBezTo>
                    <a:pt x="4296" y="3382"/>
                    <a:pt x="3397" y="4297"/>
                    <a:pt x="2296" y="4297"/>
                  </a:cubicBezTo>
                  <a:lnTo>
                    <a:pt x="2249" y="4297"/>
                  </a:lnTo>
                  <a:cubicBezTo>
                    <a:pt x="1163" y="4297"/>
                    <a:pt x="279" y="3413"/>
                    <a:pt x="264" y="2296"/>
                  </a:cubicBezTo>
                  <a:cubicBezTo>
                    <a:pt x="264" y="1180"/>
                    <a:pt x="1148" y="265"/>
                    <a:pt x="2249" y="265"/>
                  </a:cubicBezTo>
                  <a:close/>
                  <a:moveTo>
                    <a:pt x="2240" y="0"/>
                  </a:moveTo>
                  <a:cubicBezTo>
                    <a:pt x="1025" y="0"/>
                    <a:pt x="46" y="997"/>
                    <a:pt x="16" y="2219"/>
                  </a:cubicBezTo>
                  <a:cubicBezTo>
                    <a:pt x="0" y="3460"/>
                    <a:pt x="1008" y="4468"/>
                    <a:pt x="2249" y="4499"/>
                  </a:cubicBezTo>
                  <a:lnTo>
                    <a:pt x="2296" y="4499"/>
                  </a:lnTo>
                  <a:cubicBezTo>
                    <a:pt x="3521" y="4468"/>
                    <a:pt x="4529" y="3491"/>
                    <a:pt x="4529" y="2265"/>
                  </a:cubicBezTo>
                  <a:cubicBezTo>
                    <a:pt x="4544" y="1025"/>
                    <a:pt x="3536" y="17"/>
                    <a:pt x="2296" y="1"/>
                  </a:cubicBezTo>
                  <a:cubicBezTo>
                    <a:pt x="2277" y="1"/>
                    <a:pt x="2258" y="0"/>
                    <a:pt x="2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4354575" y="2915850"/>
              <a:ext cx="103150" cy="102000"/>
            </a:xfrm>
            <a:custGeom>
              <a:avLst/>
              <a:gdLst/>
              <a:ahLst/>
              <a:cxnLst/>
              <a:rect l="l" t="t" r="r" b="b"/>
              <a:pathLst>
                <a:path w="4126" h="4080" extrusionOk="0">
                  <a:moveTo>
                    <a:pt x="2094" y="1241"/>
                  </a:moveTo>
                  <a:cubicBezTo>
                    <a:pt x="2497" y="1241"/>
                    <a:pt x="2838" y="1598"/>
                    <a:pt x="2838" y="2001"/>
                  </a:cubicBezTo>
                  <a:cubicBezTo>
                    <a:pt x="2838" y="2404"/>
                    <a:pt x="2482" y="2745"/>
                    <a:pt x="2079" y="2745"/>
                  </a:cubicBezTo>
                  <a:cubicBezTo>
                    <a:pt x="1644" y="2714"/>
                    <a:pt x="1319" y="2389"/>
                    <a:pt x="1334" y="1985"/>
                  </a:cubicBezTo>
                  <a:cubicBezTo>
                    <a:pt x="1334" y="1582"/>
                    <a:pt x="1691" y="1241"/>
                    <a:pt x="2094" y="1241"/>
                  </a:cubicBezTo>
                  <a:close/>
                  <a:moveTo>
                    <a:pt x="1520" y="0"/>
                  </a:moveTo>
                  <a:lnTo>
                    <a:pt x="1520" y="357"/>
                  </a:lnTo>
                  <a:cubicBezTo>
                    <a:pt x="1520" y="450"/>
                    <a:pt x="1458" y="543"/>
                    <a:pt x="1365" y="590"/>
                  </a:cubicBezTo>
                  <a:cubicBezTo>
                    <a:pt x="1303" y="605"/>
                    <a:pt x="1256" y="652"/>
                    <a:pt x="1210" y="667"/>
                  </a:cubicBezTo>
                  <a:cubicBezTo>
                    <a:pt x="1171" y="698"/>
                    <a:pt x="1121" y="714"/>
                    <a:pt x="1068" y="714"/>
                  </a:cubicBezTo>
                  <a:cubicBezTo>
                    <a:pt x="1016" y="714"/>
                    <a:pt x="962" y="698"/>
                    <a:pt x="915" y="667"/>
                  </a:cubicBezTo>
                  <a:lnTo>
                    <a:pt x="605" y="497"/>
                  </a:lnTo>
                  <a:lnTo>
                    <a:pt x="0" y="1474"/>
                  </a:lnTo>
                  <a:lnTo>
                    <a:pt x="310" y="1675"/>
                  </a:lnTo>
                  <a:cubicBezTo>
                    <a:pt x="388" y="1737"/>
                    <a:pt x="450" y="1830"/>
                    <a:pt x="450" y="1923"/>
                  </a:cubicBezTo>
                  <a:lnTo>
                    <a:pt x="450" y="2001"/>
                  </a:lnTo>
                  <a:lnTo>
                    <a:pt x="450" y="2078"/>
                  </a:lnTo>
                  <a:cubicBezTo>
                    <a:pt x="450" y="2172"/>
                    <a:pt x="388" y="2280"/>
                    <a:pt x="310" y="2327"/>
                  </a:cubicBezTo>
                  <a:lnTo>
                    <a:pt x="0" y="2513"/>
                  </a:lnTo>
                  <a:lnTo>
                    <a:pt x="559" y="3521"/>
                  </a:lnTo>
                  <a:lnTo>
                    <a:pt x="869" y="3335"/>
                  </a:lnTo>
                  <a:cubicBezTo>
                    <a:pt x="912" y="3316"/>
                    <a:pt x="952" y="3308"/>
                    <a:pt x="991" y="3308"/>
                  </a:cubicBezTo>
                  <a:cubicBezTo>
                    <a:pt x="1051" y="3308"/>
                    <a:pt x="1107" y="3328"/>
                    <a:pt x="1163" y="3366"/>
                  </a:cubicBezTo>
                  <a:cubicBezTo>
                    <a:pt x="1210" y="3397"/>
                    <a:pt x="1256" y="3412"/>
                    <a:pt x="1319" y="3459"/>
                  </a:cubicBezTo>
                  <a:cubicBezTo>
                    <a:pt x="1412" y="3490"/>
                    <a:pt x="1474" y="3598"/>
                    <a:pt x="1474" y="3707"/>
                  </a:cubicBezTo>
                  <a:lnTo>
                    <a:pt x="1474" y="4064"/>
                  </a:lnTo>
                  <a:lnTo>
                    <a:pt x="2621" y="4079"/>
                  </a:lnTo>
                  <a:lnTo>
                    <a:pt x="2621" y="3691"/>
                  </a:lnTo>
                  <a:cubicBezTo>
                    <a:pt x="2621" y="3598"/>
                    <a:pt x="2668" y="3490"/>
                    <a:pt x="2776" y="3459"/>
                  </a:cubicBezTo>
                  <a:cubicBezTo>
                    <a:pt x="2823" y="3428"/>
                    <a:pt x="2869" y="3397"/>
                    <a:pt x="2932" y="3381"/>
                  </a:cubicBezTo>
                  <a:cubicBezTo>
                    <a:pt x="2970" y="3350"/>
                    <a:pt x="3017" y="3335"/>
                    <a:pt x="3065" y="3335"/>
                  </a:cubicBezTo>
                  <a:cubicBezTo>
                    <a:pt x="3114" y="3335"/>
                    <a:pt x="3164" y="3350"/>
                    <a:pt x="3211" y="3381"/>
                  </a:cubicBezTo>
                  <a:lnTo>
                    <a:pt x="3521" y="3567"/>
                  </a:lnTo>
                  <a:lnTo>
                    <a:pt x="4126" y="2575"/>
                  </a:lnTo>
                  <a:lnTo>
                    <a:pt x="3816" y="2404"/>
                  </a:lnTo>
                  <a:cubicBezTo>
                    <a:pt x="3723" y="2358"/>
                    <a:pt x="3676" y="2249"/>
                    <a:pt x="3676" y="2156"/>
                  </a:cubicBezTo>
                  <a:lnTo>
                    <a:pt x="3676" y="2078"/>
                  </a:lnTo>
                  <a:lnTo>
                    <a:pt x="3676" y="2001"/>
                  </a:lnTo>
                  <a:cubicBezTo>
                    <a:pt x="3676" y="1908"/>
                    <a:pt x="3738" y="1815"/>
                    <a:pt x="3816" y="1753"/>
                  </a:cubicBezTo>
                  <a:lnTo>
                    <a:pt x="4126" y="1582"/>
                  </a:lnTo>
                  <a:lnTo>
                    <a:pt x="3567" y="574"/>
                  </a:lnTo>
                  <a:lnTo>
                    <a:pt x="3257" y="745"/>
                  </a:lnTo>
                  <a:cubicBezTo>
                    <a:pt x="3215" y="759"/>
                    <a:pt x="3170" y="766"/>
                    <a:pt x="3125" y="766"/>
                  </a:cubicBezTo>
                  <a:cubicBezTo>
                    <a:pt x="3070" y="766"/>
                    <a:pt x="3014" y="755"/>
                    <a:pt x="2963" y="729"/>
                  </a:cubicBezTo>
                  <a:cubicBezTo>
                    <a:pt x="2932" y="683"/>
                    <a:pt x="2869" y="667"/>
                    <a:pt x="2807" y="621"/>
                  </a:cubicBezTo>
                  <a:cubicBezTo>
                    <a:pt x="2714" y="574"/>
                    <a:pt x="2652" y="497"/>
                    <a:pt x="2652" y="372"/>
                  </a:cubicBezTo>
                  <a:lnTo>
                    <a:pt x="2652" y="31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4370475" y="292942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443" y="341"/>
                  </a:moveTo>
                  <a:cubicBezTo>
                    <a:pt x="2063" y="341"/>
                    <a:pt x="2544" y="838"/>
                    <a:pt x="2544" y="1458"/>
                  </a:cubicBezTo>
                  <a:cubicBezTo>
                    <a:pt x="2544" y="2078"/>
                    <a:pt x="2047" y="2559"/>
                    <a:pt x="1427" y="2559"/>
                  </a:cubicBezTo>
                  <a:cubicBezTo>
                    <a:pt x="807" y="2559"/>
                    <a:pt x="310" y="2063"/>
                    <a:pt x="310" y="1442"/>
                  </a:cubicBezTo>
                  <a:cubicBezTo>
                    <a:pt x="310" y="822"/>
                    <a:pt x="822" y="341"/>
                    <a:pt x="1443" y="341"/>
                  </a:cubicBezTo>
                  <a:close/>
                  <a:moveTo>
                    <a:pt x="1443" y="0"/>
                  </a:moveTo>
                  <a:cubicBezTo>
                    <a:pt x="652" y="0"/>
                    <a:pt x="0" y="651"/>
                    <a:pt x="0" y="1427"/>
                  </a:cubicBezTo>
                  <a:cubicBezTo>
                    <a:pt x="0" y="2218"/>
                    <a:pt x="652" y="2854"/>
                    <a:pt x="1427" y="2854"/>
                  </a:cubicBezTo>
                  <a:lnTo>
                    <a:pt x="1443" y="2854"/>
                  </a:lnTo>
                  <a:cubicBezTo>
                    <a:pt x="2218" y="2838"/>
                    <a:pt x="2838" y="2218"/>
                    <a:pt x="2854" y="1442"/>
                  </a:cubicBezTo>
                  <a:cubicBezTo>
                    <a:pt x="2854" y="651"/>
                    <a:pt x="2233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3955575" y="2818900"/>
              <a:ext cx="222600" cy="165075"/>
            </a:xfrm>
            <a:custGeom>
              <a:avLst/>
              <a:gdLst/>
              <a:ahLst/>
              <a:cxnLst/>
              <a:rect l="l" t="t" r="r" b="b"/>
              <a:pathLst>
                <a:path w="8904" h="6603" extrusionOk="0">
                  <a:moveTo>
                    <a:pt x="1769" y="1"/>
                  </a:moveTo>
                  <a:lnTo>
                    <a:pt x="668" y="1071"/>
                  </a:lnTo>
                  <a:cubicBezTo>
                    <a:pt x="1" y="2855"/>
                    <a:pt x="637" y="4871"/>
                    <a:pt x="2234" y="5925"/>
                  </a:cubicBezTo>
                  <a:cubicBezTo>
                    <a:pt x="2927" y="6383"/>
                    <a:pt x="3710" y="6603"/>
                    <a:pt x="4486" y="6603"/>
                  </a:cubicBezTo>
                  <a:cubicBezTo>
                    <a:pt x="5813" y="6603"/>
                    <a:pt x="7118" y="5962"/>
                    <a:pt x="7911" y="4778"/>
                  </a:cubicBezTo>
                  <a:cubicBezTo>
                    <a:pt x="8903" y="3320"/>
                    <a:pt x="8826" y="1397"/>
                    <a:pt x="7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4290200" y="28751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" y="1"/>
                  </a:moveTo>
                  <a:lnTo>
                    <a:pt x="1" y="326"/>
                  </a:lnTo>
                  <a:lnTo>
                    <a:pt x="326" y="326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4290200" y="2859625"/>
              <a:ext cx="8175" cy="8550"/>
            </a:xfrm>
            <a:custGeom>
              <a:avLst/>
              <a:gdLst/>
              <a:ahLst/>
              <a:cxnLst/>
              <a:rect l="l" t="t" r="r" b="b"/>
              <a:pathLst>
                <a:path w="327" h="342" extrusionOk="0">
                  <a:moveTo>
                    <a:pt x="1" y="0"/>
                  </a:moveTo>
                  <a:lnTo>
                    <a:pt x="1" y="342"/>
                  </a:lnTo>
                  <a:lnTo>
                    <a:pt x="326" y="34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4290200" y="2844100"/>
              <a:ext cx="8175" cy="8575"/>
            </a:xfrm>
            <a:custGeom>
              <a:avLst/>
              <a:gdLst/>
              <a:ahLst/>
              <a:cxnLst/>
              <a:rect l="l" t="t" r="r" b="b"/>
              <a:pathLst>
                <a:path w="327" h="343" extrusionOk="0">
                  <a:moveTo>
                    <a:pt x="1" y="1"/>
                  </a:moveTo>
                  <a:lnTo>
                    <a:pt x="1" y="342"/>
                  </a:lnTo>
                  <a:lnTo>
                    <a:pt x="326" y="3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4290200" y="2828225"/>
              <a:ext cx="8175" cy="8150"/>
            </a:xfrm>
            <a:custGeom>
              <a:avLst/>
              <a:gdLst/>
              <a:ahLst/>
              <a:cxnLst/>
              <a:rect l="l" t="t" r="r" b="b"/>
              <a:pathLst>
                <a:path w="327" h="326" extrusionOk="0">
                  <a:moveTo>
                    <a:pt x="1" y="0"/>
                  </a:moveTo>
                  <a:lnTo>
                    <a:pt x="1" y="326"/>
                  </a:lnTo>
                  <a:lnTo>
                    <a:pt x="326" y="326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3976125" y="2607125"/>
              <a:ext cx="301300" cy="356125"/>
            </a:xfrm>
            <a:custGeom>
              <a:avLst/>
              <a:gdLst/>
              <a:ahLst/>
              <a:cxnLst/>
              <a:rect l="l" t="t" r="r" b="b"/>
              <a:pathLst>
                <a:path w="12052" h="14245" extrusionOk="0">
                  <a:moveTo>
                    <a:pt x="9460" y="0"/>
                  </a:moveTo>
                  <a:cubicBezTo>
                    <a:pt x="8762" y="0"/>
                    <a:pt x="8073" y="320"/>
                    <a:pt x="7616" y="919"/>
                  </a:cubicBezTo>
                  <a:lnTo>
                    <a:pt x="1102" y="8968"/>
                  </a:lnTo>
                  <a:cubicBezTo>
                    <a:pt x="1" y="10395"/>
                    <a:pt x="265" y="12458"/>
                    <a:pt x="1691" y="13559"/>
                  </a:cubicBezTo>
                  <a:cubicBezTo>
                    <a:pt x="1738" y="13590"/>
                    <a:pt x="1800" y="13652"/>
                    <a:pt x="1878" y="13699"/>
                  </a:cubicBezTo>
                  <a:cubicBezTo>
                    <a:pt x="2431" y="14069"/>
                    <a:pt x="3057" y="14245"/>
                    <a:pt x="3677" y="14245"/>
                  </a:cubicBezTo>
                  <a:cubicBezTo>
                    <a:pt x="4743" y="14245"/>
                    <a:pt x="5788" y="13725"/>
                    <a:pt x="6406" y="12783"/>
                  </a:cubicBezTo>
                  <a:cubicBezTo>
                    <a:pt x="6453" y="12721"/>
                    <a:pt x="6484" y="12644"/>
                    <a:pt x="6530" y="12582"/>
                  </a:cubicBezTo>
                  <a:lnTo>
                    <a:pt x="11447" y="3478"/>
                  </a:lnTo>
                  <a:cubicBezTo>
                    <a:pt x="12052" y="2408"/>
                    <a:pt x="11742" y="1074"/>
                    <a:pt x="10733" y="391"/>
                  </a:cubicBezTo>
                  <a:cubicBezTo>
                    <a:pt x="10344" y="127"/>
                    <a:pt x="9900" y="0"/>
                    <a:pt x="9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3972250" y="2595850"/>
              <a:ext cx="319925" cy="379175"/>
            </a:xfrm>
            <a:custGeom>
              <a:avLst/>
              <a:gdLst/>
              <a:ahLst/>
              <a:cxnLst/>
              <a:rect l="l" t="t" r="r" b="b"/>
              <a:pathLst>
                <a:path w="12797" h="15167" extrusionOk="0">
                  <a:moveTo>
                    <a:pt x="9570" y="920"/>
                  </a:moveTo>
                  <a:cubicBezTo>
                    <a:pt x="9710" y="920"/>
                    <a:pt x="9818" y="920"/>
                    <a:pt x="9958" y="951"/>
                  </a:cubicBezTo>
                  <a:cubicBezTo>
                    <a:pt x="10020" y="951"/>
                    <a:pt x="10051" y="982"/>
                    <a:pt x="10113" y="997"/>
                  </a:cubicBezTo>
                  <a:lnTo>
                    <a:pt x="10284" y="1059"/>
                  </a:lnTo>
                  <a:cubicBezTo>
                    <a:pt x="10284" y="1059"/>
                    <a:pt x="10315" y="1059"/>
                    <a:pt x="10330" y="1075"/>
                  </a:cubicBezTo>
                  <a:cubicBezTo>
                    <a:pt x="10377" y="1090"/>
                    <a:pt x="10423" y="1106"/>
                    <a:pt x="10470" y="1137"/>
                  </a:cubicBezTo>
                  <a:cubicBezTo>
                    <a:pt x="10516" y="1152"/>
                    <a:pt x="10578" y="1199"/>
                    <a:pt x="10625" y="1230"/>
                  </a:cubicBezTo>
                  <a:cubicBezTo>
                    <a:pt x="10656" y="1261"/>
                    <a:pt x="10718" y="1292"/>
                    <a:pt x="10764" y="1323"/>
                  </a:cubicBezTo>
                  <a:lnTo>
                    <a:pt x="10811" y="1385"/>
                  </a:lnTo>
                  <a:cubicBezTo>
                    <a:pt x="10857" y="1401"/>
                    <a:pt x="10873" y="1447"/>
                    <a:pt x="10888" y="1463"/>
                  </a:cubicBezTo>
                  <a:lnTo>
                    <a:pt x="10935" y="1494"/>
                  </a:lnTo>
                  <a:lnTo>
                    <a:pt x="11028" y="1602"/>
                  </a:lnTo>
                  <a:cubicBezTo>
                    <a:pt x="11075" y="1633"/>
                    <a:pt x="11090" y="1680"/>
                    <a:pt x="11106" y="1711"/>
                  </a:cubicBezTo>
                  <a:cubicBezTo>
                    <a:pt x="11121" y="1742"/>
                    <a:pt x="11121" y="1757"/>
                    <a:pt x="11152" y="1773"/>
                  </a:cubicBezTo>
                  <a:cubicBezTo>
                    <a:pt x="11168" y="1788"/>
                    <a:pt x="11183" y="1835"/>
                    <a:pt x="11183" y="1850"/>
                  </a:cubicBezTo>
                  <a:cubicBezTo>
                    <a:pt x="11199" y="1866"/>
                    <a:pt x="11230" y="1912"/>
                    <a:pt x="11230" y="1928"/>
                  </a:cubicBezTo>
                  <a:lnTo>
                    <a:pt x="11276" y="2037"/>
                  </a:lnTo>
                  <a:lnTo>
                    <a:pt x="11338" y="2223"/>
                  </a:lnTo>
                  <a:cubicBezTo>
                    <a:pt x="11354" y="2269"/>
                    <a:pt x="11385" y="2331"/>
                    <a:pt x="11385" y="2393"/>
                  </a:cubicBezTo>
                  <a:cubicBezTo>
                    <a:pt x="11400" y="2455"/>
                    <a:pt x="11400" y="2502"/>
                    <a:pt x="11400" y="2564"/>
                  </a:cubicBezTo>
                  <a:cubicBezTo>
                    <a:pt x="11431" y="2952"/>
                    <a:pt x="11354" y="3339"/>
                    <a:pt x="11168" y="3696"/>
                  </a:cubicBezTo>
                  <a:lnTo>
                    <a:pt x="10098" y="5650"/>
                  </a:lnTo>
                  <a:lnTo>
                    <a:pt x="6422" y="12568"/>
                  </a:lnTo>
                  <a:lnTo>
                    <a:pt x="6282" y="12816"/>
                  </a:lnTo>
                  <a:lnTo>
                    <a:pt x="6251" y="12862"/>
                  </a:lnTo>
                  <a:cubicBezTo>
                    <a:pt x="6236" y="12909"/>
                    <a:pt x="6205" y="12955"/>
                    <a:pt x="6174" y="13002"/>
                  </a:cubicBezTo>
                  <a:cubicBezTo>
                    <a:pt x="6112" y="13095"/>
                    <a:pt x="6034" y="13219"/>
                    <a:pt x="5941" y="13312"/>
                  </a:cubicBezTo>
                  <a:lnTo>
                    <a:pt x="5863" y="13390"/>
                  </a:lnTo>
                  <a:cubicBezTo>
                    <a:pt x="5832" y="13436"/>
                    <a:pt x="5770" y="13483"/>
                    <a:pt x="5724" y="13529"/>
                  </a:cubicBezTo>
                  <a:lnTo>
                    <a:pt x="5693" y="13545"/>
                  </a:lnTo>
                  <a:cubicBezTo>
                    <a:pt x="5159" y="14015"/>
                    <a:pt x="4497" y="14246"/>
                    <a:pt x="3838" y="14246"/>
                  </a:cubicBezTo>
                  <a:cubicBezTo>
                    <a:pt x="3063" y="14246"/>
                    <a:pt x="2291" y="13925"/>
                    <a:pt x="1738" y="13297"/>
                  </a:cubicBezTo>
                  <a:cubicBezTo>
                    <a:pt x="931" y="12366"/>
                    <a:pt x="807" y="11017"/>
                    <a:pt x="1459" y="9977"/>
                  </a:cubicBezTo>
                  <a:cubicBezTo>
                    <a:pt x="1459" y="9977"/>
                    <a:pt x="1459" y="9962"/>
                    <a:pt x="1474" y="9962"/>
                  </a:cubicBezTo>
                  <a:lnTo>
                    <a:pt x="1474" y="9931"/>
                  </a:lnTo>
                  <a:cubicBezTo>
                    <a:pt x="1505" y="9853"/>
                    <a:pt x="1567" y="9776"/>
                    <a:pt x="1629" y="9698"/>
                  </a:cubicBezTo>
                  <a:cubicBezTo>
                    <a:pt x="1645" y="9667"/>
                    <a:pt x="1676" y="9621"/>
                    <a:pt x="1707" y="9605"/>
                  </a:cubicBezTo>
                  <a:lnTo>
                    <a:pt x="1784" y="9512"/>
                  </a:lnTo>
                  <a:lnTo>
                    <a:pt x="8097" y="1680"/>
                  </a:lnTo>
                  <a:cubicBezTo>
                    <a:pt x="8329" y="1370"/>
                    <a:pt x="8686" y="1137"/>
                    <a:pt x="9043" y="1044"/>
                  </a:cubicBezTo>
                  <a:cubicBezTo>
                    <a:pt x="9136" y="982"/>
                    <a:pt x="9182" y="982"/>
                    <a:pt x="9244" y="966"/>
                  </a:cubicBezTo>
                  <a:cubicBezTo>
                    <a:pt x="9307" y="935"/>
                    <a:pt x="9369" y="935"/>
                    <a:pt x="9415" y="935"/>
                  </a:cubicBezTo>
                  <a:cubicBezTo>
                    <a:pt x="9477" y="935"/>
                    <a:pt x="9524" y="920"/>
                    <a:pt x="9570" y="920"/>
                  </a:cubicBezTo>
                  <a:close/>
                  <a:moveTo>
                    <a:pt x="9605" y="0"/>
                  </a:moveTo>
                  <a:cubicBezTo>
                    <a:pt x="8770" y="0"/>
                    <a:pt x="7947" y="378"/>
                    <a:pt x="7399" y="1075"/>
                  </a:cubicBezTo>
                  <a:lnTo>
                    <a:pt x="1040" y="8969"/>
                  </a:lnTo>
                  <a:lnTo>
                    <a:pt x="931" y="9124"/>
                  </a:lnTo>
                  <a:cubicBezTo>
                    <a:pt x="264" y="9931"/>
                    <a:pt x="1" y="11001"/>
                    <a:pt x="156" y="12025"/>
                  </a:cubicBezTo>
                  <a:cubicBezTo>
                    <a:pt x="447" y="13857"/>
                    <a:pt x="2018" y="15167"/>
                    <a:pt x="3811" y="15167"/>
                  </a:cubicBezTo>
                  <a:cubicBezTo>
                    <a:pt x="4022" y="15167"/>
                    <a:pt x="4237" y="15149"/>
                    <a:pt x="4452" y="15111"/>
                  </a:cubicBezTo>
                  <a:cubicBezTo>
                    <a:pt x="5584" y="14941"/>
                    <a:pt x="6546" y="14258"/>
                    <a:pt x="7120" y="13265"/>
                  </a:cubicBezTo>
                  <a:lnTo>
                    <a:pt x="7213" y="13095"/>
                  </a:lnTo>
                  <a:lnTo>
                    <a:pt x="10764" y="6519"/>
                  </a:lnTo>
                  <a:lnTo>
                    <a:pt x="12036" y="4161"/>
                  </a:lnTo>
                  <a:cubicBezTo>
                    <a:pt x="12796" y="2828"/>
                    <a:pt x="12315" y="1121"/>
                    <a:pt x="10966" y="362"/>
                  </a:cubicBezTo>
                  <a:cubicBezTo>
                    <a:pt x="10539" y="117"/>
                    <a:pt x="10070" y="0"/>
                    <a:pt x="9605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3972250" y="2595850"/>
              <a:ext cx="319925" cy="379175"/>
            </a:xfrm>
            <a:custGeom>
              <a:avLst/>
              <a:gdLst/>
              <a:ahLst/>
              <a:cxnLst/>
              <a:rect l="l" t="t" r="r" b="b"/>
              <a:pathLst>
                <a:path w="12797" h="15167" extrusionOk="0">
                  <a:moveTo>
                    <a:pt x="9570" y="920"/>
                  </a:moveTo>
                  <a:cubicBezTo>
                    <a:pt x="9710" y="920"/>
                    <a:pt x="9818" y="920"/>
                    <a:pt x="9958" y="951"/>
                  </a:cubicBezTo>
                  <a:cubicBezTo>
                    <a:pt x="10020" y="951"/>
                    <a:pt x="10051" y="982"/>
                    <a:pt x="10113" y="997"/>
                  </a:cubicBezTo>
                  <a:lnTo>
                    <a:pt x="10284" y="1059"/>
                  </a:lnTo>
                  <a:cubicBezTo>
                    <a:pt x="10284" y="1059"/>
                    <a:pt x="10315" y="1059"/>
                    <a:pt x="10330" y="1075"/>
                  </a:cubicBezTo>
                  <a:cubicBezTo>
                    <a:pt x="10377" y="1090"/>
                    <a:pt x="10423" y="1106"/>
                    <a:pt x="10470" y="1137"/>
                  </a:cubicBezTo>
                  <a:cubicBezTo>
                    <a:pt x="10516" y="1152"/>
                    <a:pt x="10578" y="1199"/>
                    <a:pt x="10625" y="1230"/>
                  </a:cubicBezTo>
                  <a:cubicBezTo>
                    <a:pt x="10656" y="1261"/>
                    <a:pt x="10718" y="1292"/>
                    <a:pt x="10764" y="1323"/>
                  </a:cubicBezTo>
                  <a:lnTo>
                    <a:pt x="10811" y="1385"/>
                  </a:lnTo>
                  <a:cubicBezTo>
                    <a:pt x="10857" y="1401"/>
                    <a:pt x="10873" y="1447"/>
                    <a:pt x="10888" y="1463"/>
                  </a:cubicBezTo>
                  <a:lnTo>
                    <a:pt x="10935" y="1494"/>
                  </a:lnTo>
                  <a:lnTo>
                    <a:pt x="11028" y="1602"/>
                  </a:lnTo>
                  <a:cubicBezTo>
                    <a:pt x="11075" y="1633"/>
                    <a:pt x="11090" y="1680"/>
                    <a:pt x="11106" y="1711"/>
                  </a:cubicBezTo>
                  <a:cubicBezTo>
                    <a:pt x="11121" y="1742"/>
                    <a:pt x="11121" y="1757"/>
                    <a:pt x="11152" y="1773"/>
                  </a:cubicBezTo>
                  <a:cubicBezTo>
                    <a:pt x="11168" y="1788"/>
                    <a:pt x="11183" y="1835"/>
                    <a:pt x="11183" y="1850"/>
                  </a:cubicBezTo>
                  <a:cubicBezTo>
                    <a:pt x="11199" y="1866"/>
                    <a:pt x="11230" y="1912"/>
                    <a:pt x="11230" y="1928"/>
                  </a:cubicBezTo>
                  <a:lnTo>
                    <a:pt x="11276" y="2037"/>
                  </a:lnTo>
                  <a:lnTo>
                    <a:pt x="11338" y="2223"/>
                  </a:lnTo>
                  <a:cubicBezTo>
                    <a:pt x="11354" y="2269"/>
                    <a:pt x="11385" y="2331"/>
                    <a:pt x="11385" y="2393"/>
                  </a:cubicBezTo>
                  <a:cubicBezTo>
                    <a:pt x="11400" y="2455"/>
                    <a:pt x="11400" y="2502"/>
                    <a:pt x="11400" y="2564"/>
                  </a:cubicBezTo>
                  <a:cubicBezTo>
                    <a:pt x="11431" y="2952"/>
                    <a:pt x="11354" y="3339"/>
                    <a:pt x="11168" y="3696"/>
                  </a:cubicBezTo>
                  <a:lnTo>
                    <a:pt x="10098" y="5650"/>
                  </a:lnTo>
                  <a:lnTo>
                    <a:pt x="6422" y="12568"/>
                  </a:lnTo>
                  <a:lnTo>
                    <a:pt x="6282" y="12816"/>
                  </a:lnTo>
                  <a:lnTo>
                    <a:pt x="6251" y="12862"/>
                  </a:lnTo>
                  <a:cubicBezTo>
                    <a:pt x="6236" y="12909"/>
                    <a:pt x="6205" y="12955"/>
                    <a:pt x="6174" y="13002"/>
                  </a:cubicBezTo>
                  <a:cubicBezTo>
                    <a:pt x="6112" y="13095"/>
                    <a:pt x="6034" y="13219"/>
                    <a:pt x="5941" y="13312"/>
                  </a:cubicBezTo>
                  <a:lnTo>
                    <a:pt x="5863" y="13390"/>
                  </a:lnTo>
                  <a:cubicBezTo>
                    <a:pt x="5832" y="13436"/>
                    <a:pt x="5770" y="13483"/>
                    <a:pt x="5724" y="13529"/>
                  </a:cubicBezTo>
                  <a:lnTo>
                    <a:pt x="5693" y="13545"/>
                  </a:lnTo>
                  <a:cubicBezTo>
                    <a:pt x="5159" y="14015"/>
                    <a:pt x="4497" y="14246"/>
                    <a:pt x="3838" y="14246"/>
                  </a:cubicBezTo>
                  <a:cubicBezTo>
                    <a:pt x="3063" y="14246"/>
                    <a:pt x="2291" y="13925"/>
                    <a:pt x="1738" y="13297"/>
                  </a:cubicBezTo>
                  <a:cubicBezTo>
                    <a:pt x="931" y="12366"/>
                    <a:pt x="807" y="11017"/>
                    <a:pt x="1459" y="9977"/>
                  </a:cubicBezTo>
                  <a:cubicBezTo>
                    <a:pt x="1459" y="9977"/>
                    <a:pt x="1459" y="9962"/>
                    <a:pt x="1474" y="9962"/>
                  </a:cubicBezTo>
                  <a:lnTo>
                    <a:pt x="1474" y="9931"/>
                  </a:lnTo>
                  <a:cubicBezTo>
                    <a:pt x="1505" y="9853"/>
                    <a:pt x="1567" y="9776"/>
                    <a:pt x="1629" y="9698"/>
                  </a:cubicBezTo>
                  <a:cubicBezTo>
                    <a:pt x="1645" y="9667"/>
                    <a:pt x="1676" y="9621"/>
                    <a:pt x="1707" y="9605"/>
                  </a:cubicBezTo>
                  <a:lnTo>
                    <a:pt x="1784" y="9512"/>
                  </a:lnTo>
                  <a:lnTo>
                    <a:pt x="8097" y="1680"/>
                  </a:lnTo>
                  <a:cubicBezTo>
                    <a:pt x="8329" y="1370"/>
                    <a:pt x="8686" y="1137"/>
                    <a:pt x="9043" y="1044"/>
                  </a:cubicBezTo>
                  <a:cubicBezTo>
                    <a:pt x="9136" y="982"/>
                    <a:pt x="9182" y="982"/>
                    <a:pt x="9244" y="966"/>
                  </a:cubicBezTo>
                  <a:cubicBezTo>
                    <a:pt x="9307" y="935"/>
                    <a:pt x="9369" y="935"/>
                    <a:pt x="9415" y="935"/>
                  </a:cubicBezTo>
                  <a:cubicBezTo>
                    <a:pt x="9477" y="935"/>
                    <a:pt x="9524" y="920"/>
                    <a:pt x="9570" y="920"/>
                  </a:cubicBezTo>
                  <a:close/>
                  <a:moveTo>
                    <a:pt x="9605" y="0"/>
                  </a:moveTo>
                  <a:cubicBezTo>
                    <a:pt x="8770" y="0"/>
                    <a:pt x="7947" y="378"/>
                    <a:pt x="7399" y="1075"/>
                  </a:cubicBezTo>
                  <a:lnTo>
                    <a:pt x="1040" y="8969"/>
                  </a:lnTo>
                  <a:lnTo>
                    <a:pt x="931" y="9124"/>
                  </a:lnTo>
                  <a:cubicBezTo>
                    <a:pt x="264" y="9931"/>
                    <a:pt x="1" y="11001"/>
                    <a:pt x="156" y="12025"/>
                  </a:cubicBezTo>
                  <a:cubicBezTo>
                    <a:pt x="447" y="13857"/>
                    <a:pt x="2018" y="15167"/>
                    <a:pt x="3811" y="15167"/>
                  </a:cubicBezTo>
                  <a:cubicBezTo>
                    <a:pt x="4022" y="15167"/>
                    <a:pt x="4237" y="15149"/>
                    <a:pt x="4452" y="15111"/>
                  </a:cubicBezTo>
                  <a:cubicBezTo>
                    <a:pt x="5584" y="14941"/>
                    <a:pt x="6546" y="14258"/>
                    <a:pt x="7120" y="13265"/>
                  </a:cubicBezTo>
                  <a:lnTo>
                    <a:pt x="7213" y="13095"/>
                  </a:lnTo>
                  <a:lnTo>
                    <a:pt x="10764" y="6519"/>
                  </a:lnTo>
                  <a:lnTo>
                    <a:pt x="12036" y="4161"/>
                  </a:lnTo>
                  <a:cubicBezTo>
                    <a:pt x="12796" y="2828"/>
                    <a:pt x="12315" y="1121"/>
                    <a:pt x="10966" y="362"/>
                  </a:cubicBezTo>
                  <a:cubicBezTo>
                    <a:pt x="10539" y="117"/>
                    <a:pt x="10070" y="0"/>
                    <a:pt x="9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3988550" y="2811150"/>
              <a:ext cx="159375" cy="140650"/>
            </a:xfrm>
            <a:custGeom>
              <a:avLst/>
              <a:gdLst/>
              <a:ahLst/>
              <a:cxnLst/>
              <a:rect l="l" t="t" r="r" b="b"/>
              <a:pathLst>
                <a:path w="6375" h="5626" extrusionOk="0">
                  <a:moveTo>
                    <a:pt x="3199" y="1"/>
                  </a:moveTo>
                  <a:cubicBezTo>
                    <a:pt x="2287" y="1"/>
                    <a:pt x="1391" y="439"/>
                    <a:pt x="853" y="1241"/>
                  </a:cubicBezTo>
                  <a:cubicBezTo>
                    <a:pt x="0" y="2544"/>
                    <a:pt x="357" y="4297"/>
                    <a:pt x="1629" y="5150"/>
                  </a:cubicBezTo>
                  <a:cubicBezTo>
                    <a:pt x="2112" y="5472"/>
                    <a:pt x="2657" y="5626"/>
                    <a:pt x="3195" y="5626"/>
                  </a:cubicBezTo>
                  <a:cubicBezTo>
                    <a:pt x="4106" y="5626"/>
                    <a:pt x="4995" y="5184"/>
                    <a:pt x="5522" y="4374"/>
                  </a:cubicBezTo>
                  <a:cubicBezTo>
                    <a:pt x="6375" y="3072"/>
                    <a:pt x="6033" y="1319"/>
                    <a:pt x="4746" y="466"/>
                  </a:cubicBezTo>
                  <a:cubicBezTo>
                    <a:pt x="4271" y="151"/>
                    <a:pt x="3732" y="1"/>
                    <a:pt x="3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4002900" y="2816200"/>
              <a:ext cx="136875" cy="130675"/>
            </a:xfrm>
            <a:custGeom>
              <a:avLst/>
              <a:gdLst/>
              <a:ahLst/>
              <a:cxnLst/>
              <a:rect l="l" t="t" r="r" b="b"/>
              <a:pathLst>
                <a:path w="5475" h="5227" extrusionOk="0">
                  <a:moveTo>
                    <a:pt x="2606" y="93"/>
                  </a:moveTo>
                  <a:cubicBezTo>
                    <a:pt x="3117" y="93"/>
                    <a:pt x="3598" y="248"/>
                    <a:pt x="4001" y="528"/>
                  </a:cubicBezTo>
                  <a:cubicBezTo>
                    <a:pt x="5165" y="1303"/>
                    <a:pt x="5475" y="2870"/>
                    <a:pt x="4699" y="4033"/>
                  </a:cubicBezTo>
                  <a:cubicBezTo>
                    <a:pt x="4234" y="4731"/>
                    <a:pt x="3443" y="5149"/>
                    <a:pt x="2590" y="5149"/>
                  </a:cubicBezTo>
                  <a:cubicBezTo>
                    <a:pt x="1194" y="5134"/>
                    <a:pt x="78" y="4017"/>
                    <a:pt x="78" y="2621"/>
                  </a:cubicBezTo>
                  <a:cubicBezTo>
                    <a:pt x="93" y="1210"/>
                    <a:pt x="1210" y="93"/>
                    <a:pt x="2606" y="93"/>
                  </a:cubicBezTo>
                  <a:close/>
                  <a:moveTo>
                    <a:pt x="2606" y="0"/>
                  </a:moveTo>
                  <a:cubicBezTo>
                    <a:pt x="1179" y="0"/>
                    <a:pt x="0" y="1163"/>
                    <a:pt x="0" y="2621"/>
                  </a:cubicBezTo>
                  <a:cubicBezTo>
                    <a:pt x="0" y="4048"/>
                    <a:pt x="1163" y="5227"/>
                    <a:pt x="2606" y="5227"/>
                  </a:cubicBezTo>
                  <a:cubicBezTo>
                    <a:pt x="2792" y="5227"/>
                    <a:pt x="2962" y="5211"/>
                    <a:pt x="3117" y="5196"/>
                  </a:cubicBezTo>
                  <a:cubicBezTo>
                    <a:pt x="3800" y="5056"/>
                    <a:pt x="4389" y="4653"/>
                    <a:pt x="4777" y="4064"/>
                  </a:cubicBezTo>
                  <a:cubicBezTo>
                    <a:pt x="5072" y="3645"/>
                    <a:pt x="5227" y="3133"/>
                    <a:pt x="5227" y="2621"/>
                  </a:cubicBezTo>
                  <a:cubicBezTo>
                    <a:pt x="5227" y="1179"/>
                    <a:pt x="4048" y="0"/>
                    <a:pt x="2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4011025" y="2824325"/>
              <a:ext cx="115200" cy="114425"/>
            </a:xfrm>
            <a:custGeom>
              <a:avLst/>
              <a:gdLst/>
              <a:ahLst/>
              <a:cxnLst/>
              <a:rect l="l" t="t" r="r" b="b"/>
              <a:pathLst>
                <a:path w="4608" h="4577" extrusionOk="0">
                  <a:moveTo>
                    <a:pt x="2284" y="1476"/>
                  </a:moveTo>
                  <a:cubicBezTo>
                    <a:pt x="2441" y="1476"/>
                    <a:pt x="2601" y="1521"/>
                    <a:pt x="2746" y="1614"/>
                  </a:cubicBezTo>
                  <a:cubicBezTo>
                    <a:pt x="3134" y="1862"/>
                    <a:pt x="3227" y="2358"/>
                    <a:pt x="2979" y="2746"/>
                  </a:cubicBezTo>
                  <a:cubicBezTo>
                    <a:pt x="2818" y="2986"/>
                    <a:pt x="2542" y="3123"/>
                    <a:pt x="2270" y="3123"/>
                  </a:cubicBezTo>
                  <a:cubicBezTo>
                    <a:pt x="2121" y="3123"/>
                    <a:pt x="1973" y="3082"/>
                    <a:pt x="1846" y="2994"/>
                  </a:cubicBezTo>
                  <a:cubicBezTo>
                    <a:pt x="1459" y="2731"/>
                    <a:pt x="1350" y="2234"/>
                    <a:pt x="1598" y="1847"/>
                  </a:cubicBezTo>
                  <a:cubicBezTo>
                    <a:pt x="1763" y="1604"/>
                    <a:pt x="2020" y="1476"/>
                    <a:pt x="2284" y="1476"/>
                  </a:cubicBezTo>
                  <a:close/>
                  <a:moveTo>
                    <a:pt x="1815" y="1"/>
                  </a:moveTo>
                  <a:lnTo>
                    <a:pt x="1800" y="389"/>
                  </a:lnTo>
                  <a:cubicBezTo>
                    <a:pt x="1800" y="513"/>
                    <a:pt x="1722" y="606"/>
                    <a:pt x="1614" y="637"/>
                  </a:cubicBezTo>
                  <a:cubicBezTo>
                    <a:pt x="1552" y="668"/>
                    <a:pt x="1490" y="699"/>
                    <a:pt x="1428" y="714"/>
                  </a:cubicBezTo>
                  <a:cubicBezTo>
                    <a:pt x="1381" y="745"/>
                    <a:pt x="1331" y="761"/>
                    <a:pt x="1278" y="761"/>
                  </a:cubicBezTo>
                  <a:cubicBezTo>
                    <a:pt x="1226" y="761"/>
                    <a:pt x="1172" y="745"/>
                    <a:pt x="1117" y="714"/>
                  </a:cubicBezTo>
                  <a:lnTo>
                    <a:pt x="792" y="513"/>
                  </a:lnTo>
                  <a:lnTo>
                    <a:pt x="78" y="1567"/>
                  </a:lnTo>
                  <a:lnTo>
                    <a:pt x="404" y="1785"/>
                  </a:lnTo>
                  <a:cubicBezTo>
                    <a:pt x="497" y="1847"/>
                    <a:pt x="559" y="1955"/>
                    <a:pt x="544" y="2079"/>
                  </a:cubicBezTo>
                  <a:cubicBezTo>
                    <a:pt x="544" y="2141"/>
                    <a:pt x="528" y="2219"/>
                    <a:pt x="528" y="2265"/>
                  </a:cubicBezTo>
                  <a:cubicBezTo>
                    <a:pt x="528" y="2389"/>
                    <a:pt x="466" y="2482"/>
                    <a:pt x="342" y="2545"/>
                  </a:cubicBezTo>
                  <a:lnTo>
                    <a:pt x="1" y="2715"/>
                  </a:lnTo>
                  <a:lnTo>
                    <a:pt x="559" y="3863"/>
                  </a:lnTo>
                  <a:lnTo>
                    <a:pt x="916" y="3692"/>
                  </a:lnTo>
                  <a:cubicBezTo>
                    <a:pt x="955" y="3666"/>
                    <a:pt x="1002" y="3654"/>
                    <a:pt x="1049" y="3654"/>
                  </a:cubicBezTo>
                  <a:cubicBezTo>
                    <a:pt x="1115" y="3654"/>
                    <a:pt x="1181" y="3678"/>
                    <a:pt x="1226" y="3723"/>
                  </a:cubicBezTo>
                  <a:cubicBezTo>
                    <a:pt x="1241" y="3739"/>
                    <a:pt x="1273" y="3770"/>
                    <a:pt x="1304" y="3785"/>
                  </a:cubicBezTo>
                  <a:cubicBezTo>
                    <a:pt x="1319" y="3801"/>
                    <a:pt x="1350" y="3816"/>
                    <a:pt x="1381" y="3847"/>
                  </a:cubicBezTo>
                  <a:cubicBezTo>
                    <a:pt x="1474" y="3894"/>
                    <a:pt x="1521" y="4018"/>
                    <a:pt x="1521" y="4111"/>
                  </a:cubicBezTo>
                  <a:lnTo>
                    <a:pt x="1505" y="4499"/>
                  </a:lnTo>
                  <a:lnTo>
                    <a:pt x="2792" y="4576"/>
                  </a:lnTo>
                  <a:lnTo>
                    <a:pt x="2808" y="4189"/>
                  </a:lnTo>
                  <a:cubicBezTo>
                    <a:pt x="2808" y="4064"/>
                    <a:pt x="2886" y="3971"/>
                    <a:pt x="3010" y="3940"/>
                  </a:cubicBezTo>
                  <a:cubicBezTo>
                    <a:pt x="3056" y="3909"/>
                    <a:pt x="3118" y="3878"/>
                    <a:pt x="3180" y="3863"/>
                  </a:cubicBezTo>
                  <a:cubicBezTo>
                    <a:pt x="3224" y="3834"/>
                    <a:pt x="3278" y="3818"/>
                    <a:pt x="3332" y="3818"/>
                  </a:cubicBezTo>
                  <a:cubicBezTo>
                    <a:pt x="3391" y="3818"/>
                    <a:pt x="3449" y="3837"/>
                    <a:pt x="3490" y="3878"/>
                  </a:cubicBezTo>
                  <a:lnTo>
                    <a:pt x="3816" y="4095"/>
                  </a:lnTo>
                  <a:lnTo>
                    <a:pt x="4530" y="3025"/>
                  </a:lnTo>
                  <a:lnTo>
                    <a:pt x="4204" y="2793"/>
                  </a:lnTo>
                  <a:cubicBezTo>
                    <a:pt x="4111" y="2731"/>
                    <a:pt x="4049" y="2622"/>
                    <a:pt x="4064" y="2498"/>
                  </a:cubicBezTo>
                  <a:cubicBezTo>
                    <a:pt x="4064" y="2451"/>
                    <a:pt x="4095" y="2358"/>
                    <a:pt x="4095" y="2312"/>
                  </a:cubicBezTo>
                  <a:cubicBezTo>
                    <a:pt x="4095" y="2188"/>
                    <a:pt x="4142" y="2095"/>
                    <a:pt x="4266" y="2033"/>
                  </a:cubicBezTo>
                  <a:lnTo>
                    <a:pt x="4607" y="1862"/>
                  </a:lnTo>
                  <a:lnTo>
                    <a:pt x="4049" y="714"/>
                  </a:lnTo>
                  <a:lnTo>
                    <a:pt x="3708" y="900"/>
                  </a:lnTo>
                  <a:cubicBezTo>
                    <a:pt x="3667" y="918"/>
                    <a:pt x="3622" y="927"/>
                    <a:pt x="3578" y="927"/>
                  </a:cubicBezTo>
                  <a:cubicBezTo>
                    <a:pt x="3505" y="927"/>
                    <a:pt x="3436" y="902"/>
                    <a:pt x="3397" y="854"/>
                  </a:cubicBezTo>
                  <a:lnTo>
                    <a:pt x="3320" y="792"/>
                  </a:lnTo>
                  <a:lnTo>
                    <a:pt x="3242" y="745"/>
                  </a:lnTo>
                  <a:cubicBezTo>
                    <a:pt x="3134" y="683"/>
                    <a:pt x="3087" y="590"/>
                    <a:pt x="3087" y="466"/>
                  </a:cubicBezTo>
                  <a:lnTo>
                    <a:pt x="3103" y="78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4160700" y="2619375"/>
              <a:ext cx="104325" cy="91625"/>
            </a:xfrm>
            <a:custGeom>
              <a:avLst/>
              <a:gdLst/>
              <a:ahLst/>
              <a:cxnLst/>
              <a:rect l="l" t="t" r="r" b="b"/>
              <a:pathLst>
                <a:path w="4173" h="3665" extrusionOk="0">
                  <a:moveTo>
                    <a:pt x="2087" y="0"/>
                  </a:moveTo>
                  <a:cubicBezTo>
                    <a:pt x="1492" y="0"/>
                    <a:pt x="911" y="288"/>
                    <a:pt x="559" y="816"/>
                  </a:cubicBezTo>
                  <a:cubicBezTo>
                    <a:pt x="0" y="1669"/>
                    <a:pt x="233" y="2786"/>
                    <a:pt x="1071" y="3360"/>
                  </a:cubicBezTo>
                  <a:cubicBezTo>
                    <a:pt x="1380" y="3566"/>
                    <a:pt x="1729" y="3664"/>
                    <a:pt x="2075" y="3664"/>
                  </a:cubicBezTo>
                  <a:cubicBezTo>
                    <a:pt x="2668" y="3664"/>
                    <a:pt x="3252" y="3377"/>
                    <a:pt x="3614" y="2848"/>
                  </a:cubicBezTo>
                  <a:cubicBezTo>
                    <a:pt x="4173" y="1995"/>
                    <a:pt x="3940" y="878"/>
                    <a:pt x="3102" y="305"/>
                  </a:cubicBezTo>
                  <a:cubicBezTo>
                    <a:pt x="2788" y="99"/>
                    <a:pt x="2435" y="0"/>
                    <a:pt x="20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4168075" y="2621925"/>
              <a:ext cx="88425" cy="86125"/>
            </a:xfrm>
            <a:custGeom>
              <a:avLst/>
              <a:gdLst/>
              <a:ahLst/>
              <a:cxnLst/>
              <a:rect l="l" t="t" r="r" b="b"/>
              <a:pathLst>
                <a:path w="3537" h="3445" extrusionOk="0">
                  <a:moveTo>
                    <a:pt x="1784" y="78"/>
                  </a:moveTo>
                  <a:cubicBezTo>
                    <a:pt x="2559" y="94"/>
                    <a:pt x="3211" y="637"/>
                    <a:pt x="3366" y="1397"/>
                  </a:cubicBezTo>
                  <a:cubicBezTo>
                    <a:pt x="3536" y="2265"/>
                    <a:pt x="2962" y="3134"/>
                    <a:pt x="2094" y="3304"/>
                  </a:cubicBezTo>
                  <a:cubicBezTo>
                    <a:pt x="1989" y="3325"/>
                    <a:pt x="1884" y="3335"/>
                    <a:pt x="1780" y="3335"/>
                  </a:cubicBezTo>
                  <a:cubicBezTo>
                    <a:pt x="1013" y="3335"/>
                    <a:pt x="321" y="2798"/>
                    <a:pt x="171" y="2033"/>
                  </a:cubicBezTo>
                  <a:cubicBezTo>
                    <a:pt x="0" y="1149"/>
                    <a:pt x="574" y="280"/>
                    <a:pt x="1443" y="109"/>
                  </a:cubicBezTo>
                  <a:cubicBezTo>
                    <a:pt x="1567" y="94"/>
                    <a:pt x="1660" y="78"/>
                    <a:pt x="1784" y="78"/>
                  </a:cubicBezTo>
                  <a:close/>
                  <a:moveTo>
                    <a:pt x="1784" y="1"/>
                  </a:moveTo>
                  <a:cubicBezTo>
                    <a:pt x="838" y="1"/>
                    <a:pt x="62" y="776"/>
                    <a:pt x="62" y="1722"/>
                  </a:cubicBezTo>
                  <a:cubicBezTo>
                    <a:pt x="62" y="2669"/>
                    <a:pt x="838" y="3444"/>
                    <a:pt x="1784" y="3444"/>
                  </a:cubicBezTo>
                  <a:cubicBezTo>
                    <a:pt x="2358" y="3444"/>
                    <a:pt x="2900" y="3149"/>
                    <a:pt x="3211" y="2669"/>
                  </a:cubicBezTo>
                  <a:cubicBezTo>
                    <a:pt x="3412" y="2405"/>
                    <a:pt x="3505" y="2064"/>
                    <a:pt x="3505" y="1722"/>
                  </a:cubicBezTo>
                  <a:cubicBezTo>
                    <a:pt x="3505" y="776"/>
                    <a:pt x="2730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4174275" y="2627375"/>
              <a:ext cx="76025" cy="75225"/>
            </a:xfrm>
            <a:custGeom>
              <a:avLst/>
              <a:gdLst/>
              <a:ahLst/>
              <a:cxnLst/>
              <a:rect l="l" t="t" r="r" b="b"/>
              <a:pathLst>
                <a:path w="3041" h="3009" extrusionOk="0">
                  <a:moveTo>
                    <a:pt x="1548" y="974"/>
                  </a:moveTo>
                  <a:cubicBezTo>
                    <a:pt x="1653" y="974"/>
                    <a:pt x="1757" y="1005"/>
                    <a:pt x="1846" y="1070"/>
                  </a:cubicBezTo>
                  <a:cubicBezTo>
                    <a:pt x="2094" y="1225"/>
                    <a:pt x="2156" y="1582"/>
                    <a:pt x="2001" y="1815"/>
                  </a:cubicBezTo>
                  <a:cubicBezTo>
                    <a:pt x="1874" y="1961"/>
                    <a:pt x="1697" y="2046"/>
                    <a:pt x="1526" y="2046"/>
                  </a:cubicBezTo>
                  <a:cubicBezTo>
                    <a:pt x="1426" y="2046"/>
                    <a:pt x="1327" y="2017"/>
                    <a:pt x="1241" y="1954"/>
                  </a:cubicBezTo>
                  <a:cubicBezTo>
                    <a:pt x="993" y="1768"/>
                    <a:pt x="931" y="1442"/>
                    <a:pt x="1101" y="1210"/>
                  </a:cubicBezTo>
                  <a:cubicBezTo>
                    <a:pt x="1207" y="1056"/>
                    <a:pt x="1378" y="974"/>
                    <a:pt x="1548" y="974"/>
                  </a:cubicBezTo>
                  <a:close/>
                  <a:moveTo>
                    <a:pt x="1210" y="0"/>
                  </a:moveTo>
                  <a:lnTo>
                    <a:pt x="1179" y="264"/>
                  </a:lnTo>
                  <a:cubicBezTo>
                    <a:pt x="1179" y="341"/>
                    <a:pt x="1132" y="388"/>
                    <a:pt x="1070" y="434"/>
                  </a:cubicBezTo>
                  <a:lnTo>
                    <a:pt x="946" y="496"/>
                  </a:lnTo>
                  <a:cubicBezTo>
                    <a:pt x="923" y="512"/>
                    <a:pt x="884" y="520"/>
                    <a:pt x="846" y="520"/>
                  </a:cubicBezTo>
                  <a:cubicBezTo>
                    <a:pt x="807" y="520"/>
                    <a:pt x="768" y="512"/>
                    <a:pt x="745" y="496"/>
                  </a:cubicBezTo>
                  <a:lnTo>
                    <a:pt x="528" y="357"/>
                  </a:lnTo>
                  <a:lnTo>
                    <a:pt x="62" y="1055"/>
                  </a:lnTo>
                  <a:lnTo>
                    <a:pt x="279" y="1194"/>
                  </a:lnTo>
                  <a:cubicBezTo>
                    <a:pt x="326" y="1225"/>
                    <a:pt x="372" y="1303"/>
                    <a:pt x="357" y="1380"/>
                  </a:cubicBezTo>
                  <a:lnTo>
                    <a:pt x="357" y="1504"/>
                  </a:lnTo>
                  <a:cubicBezTo>
                    <a:pt x="357" y="1582"/>
                    <a:pt x="310" y="1644"/>
                    <a:pt x="233" y="1675"/>
                  </a:cubicBezTo>
                  <a:lnTo>
                    <a:pt x="0" y="1799"/>
                  </a:lnTo>
                  <a:lnTo>
                    <a:pt x="372" y="2528"/>
                  </a:lnTo>
                  <a:lnTo>
                    <a:pt x="605" y="2420"/>
                  </a:lnTo>
                  <a:cubicBezTo>
                    <a:pt x="631" y="2400"/>
                    <a:pt x="663" y="2391"/>
                    <a:pt x="695" y="2391"/>
                  </a:cubicBezTo>
                  <a:cubicBezTo>
                    <a:pt x="740" y="2391"/>
                    <a:pt x="786" y="2408"/>
                    <a:pt x="822" y="2435"/>
                  </a:cubicBezTo>
                  <a:cubicBezTo>
                    <a:pt x="838" y="2451"/>
                    <a:pt x="853" y="2451"/>
                    <a:pt x="869" y="2466"/>
                  </a:cubicBezTo>
                  <a:cubicBezTo>
                    <a:pt x="900" y="2497"/>
                    <a:pt x="915" y="2497"/>
                    <a:pt x="931" y="2513"/>
                  </a:cubicBezTo>
                  <a:cubicBezTo>
                    <a:pt x="993" y="2544"/>
                    <a:pt x="1024" y="2621"/>
                    <a:pt x="1024" y="2699"/>
                  </a:cubicBezTo>
                  <a:lnTo>
                    <a:pt x="1008" y="2962"/>
                  </a:lnTo>
                  <a:lnTo>
                    <a:pt x="1846" y="3009"/>
                  </a:lnTo>
                  <a:lnTo>
                    <a:pt x="1861" y="2761"/>
                  </a:lnTo>
                  <a:cubicBezTo>
                    <a:pt x="1861" y="2683"/>
                    <a:pt x="1923" y="2621"/>
                    <a:pt x="1970" y="2590"/>
                  </a:cubicBezTo>
                  <a:lnTo>
                    <a:pt x="2094" y="2528"/>
                  </a:lnTo>
                  <a:cubicBezTo>
                    <a:pt x="2125" y="2513"/>
                    <a:pt x="2160" y="2505"/>
                    <a:pt x="2197" y="2505"/>
                  </a:cubicBezTo>
                  <a:cubicBezTo>
                    <a:pt x="2234" y="2505"/>
                    <a:pt x="2272" y="2513"/>
                    <a:pt x="2311" y="2528"/>
                  </a:cubicBezTo>
                  <a:lnTo>
                    <a:pt x="2528" y="2668"/>
                  </a:lnTo>
                  <a:lnTo>
                    <a:pt x="2994" y="1970"/>
                  </a:lnTo>
                  <a:lnTo>
                    <a:pt x="2776" y="1830"/>
                  </a:lnTo>
                  <a:cubicBezTo>
                    <a:pt x="2714" y="1799"/>
                    <a:pt x="2683" y="1706"/>
                    <a:pt x="2699" y="1644"/>
                  </a:cubicBezTo>
                  <a:lnTo>
                    <a:pt x="2699" y="1520"/>
                  </a:lnTo>
                  <a:cubicBezTo>
                    <a:pt x="2699" y="1442"/>
                    <a:pt x="2730" y="1380"/>
                    <a:pt x="2807" y="1349"/>
                  </a:cubicBezTo>
                  <a:lnTo>
                    <a:pt x="3040" y="1225"/>
                  </a:lnTo>
                  <a:lnTo>
                    <a:pt x="2683" y="496"/>
                  </a:lnTo>
                  <a:lnTo>
                    <a:pt x="2451" y="605"/>
                  </a:lnTo>
                  <a:cubicBezTo>
                    <a:pt x="2425" y="624"/>
                    <a:pt x="2393" y="633"/>
                    <a:pt x="2361" y="633"/>
                  </a:cubicBezTo>
                  <a:cubicBezTo>
                    <a:pt x="2316" y="633"/>
                    <a:pt x="2270" y="616"/>
                    <a:pt x="2234" y="589"/>
                  </a:cubicBezTo>
                  <a:lnTo>
                    <a:pt x="2172" y="543"/>
                  </a:lnTo>
                  <a:lnTo>
                    <a:pt x="2110" y="512"/>
                  </a:lnTo>
                  <a:cubicBezTo>
                    <a:pt x="2063" y="481"/>
                    <a:pt x="2017" y="388"/>
                    <a:pt x="2017" y="326"/>
                  </a:cubicBezTo>
                  <a:lnTo>
                    <a:pt x="2032" y="6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4211500" y="2658000"/>
              <a:ext cx="3125" cy="2725"/>
            </a:xfrm>
            <a:custGeom>
              <a:avLst/>
              <a:gdLst/>
              <a:ahLst/>
              <a:cxnLst/>
              <a:rect l="l" t="t" r="r" b="b"/>
              <a:pathLst>
                <a:path w="125" h="109" extrusionOk="0">
                  <a:moveTo>
                    <a:pt x="78" y="0"/>
                  </a:moveTo>
                  <a:lnTo>
                    <a:pt x="0" y="62"/>
                  </a:lnTo>
                  <a:lnTo>
                    <a:pt x="47" y="109"/>
                  </a:lnTo>
                  <a:lnTo>
                    <a:pt x="124" y="4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4216925" y="2620000"/>
              <a:ext cx="132250" cy="35700"/>
            </a:xfrm>
            <a:custGeom>
              <a:avLst/>
              <a:gdLst/>
              <a:ahLst/>
              <a:cxnLst/>
              <a:rect l="l" t="t" r="r" b="b"/>
              <a:pathLst>
                <a:path w="5290" h="1428" extrusionOk="0">
                  <a:moveTo>
                    <a:pt x="1753" y="16"/>
                  </a:moveTo>
                  <a:lnTo>
                    <a:pt x="1753" y="47"/>
                  </a:lnTo>
                  <a:lnTo>
                    <a:pt x="1939" y="47"/>
                  </a:lnTo>
                  <a:lnTo>
                    <a:pt x="1939" y="16"/>
                  </a:lnTo>
                  <a:close/>
                  <a:moveTo>
                    <a:pt x="2110" y="16"/>
                  </a:moveTo>
                  <a:lnTo>
                    <a:pt x="2110" y="47"/>
                  </a:lnTo>
                  <a:lnTo>
                    <a:pt x="2311" y="47"/>
                  </a:lnTo>
                  <a:lnTo>
                    <a:pt x="2311" y="16"/>
                  </a:lnTo>
                  <a:close/>
                  <a:moveTo>
                    <a:pt x="2482" y="16"/>
                  </a:moveTo>
                  <a:lnTo>
                    <a:pt x="2482" y="47"/>
                  </a:lnTo>
                  <a:lnTo>
                    <a:pt x="2683" y="47"/>
                  </a:lnTo>
                  <a:lnTo>
                    <a:pt x="2683" y="16"/>
                  </a:lnTo>
                  <a:close/>
                  <a:moveTo>
                    <a:pt x="2854" y="16"/>
                  </a:moveTo>
                  <a:lnTo>
                    <a:pt x="2854" y="47"/>
                  </a:lnTo>
                  <a:lnTo>
                    <a:pt x="3040" y="47"/>
                  </a:lnTo>
                  <a:lnTo>
                    <a:pt x="3040" y="16"/>
                  </a:lnTo>
                  <a:close/>
                  <a:moveTo>
                    <a:pt x="3242" y="16"/>
                  </a:moveTo>
                  <a:lnTo>
                    <a:pt x="3242" y="47"/>
                  </a:lnTo>
                  <a:lnTo>
                    <a:pt x="3428" y="47"/>
                  </a:lnTo>
                  <a:lnTo>
                    <a:pt x="3428" y="16"/>
                  </a:lnTo>
                  <a:close/>
                  <a:moveTo>
                    <a:pt x="3614" y="16"/>
                  </a:moveTo>
                  <a:lnTo>
                    <a:pt x="3614" y="47"/>
                  </a:lnTo>
                  <a:lnTo>
                    <a:pt x="3800" y="47"/>
                  </a:lnTo>
                  <a:lnTo>
                    <a:pt x="3800" y="16"/>
                  </a:lnTo>
                  <a:close/>
                  <a:moveTo>
                    <a:pt x="3971" y="16"/>
                  </a:moveTo>
                  <a:lnTo>
                    <a:pt x="3971" y="47"/>
                  </a:lnTo>
                  <a:lnTo>
                    <a:pt x="4172" y="47"/>
                  </a:lnTo>
                  <a:lnTo>
                    <a:pt x="4172" y="16"/>
                  </a:lnTo>
                  <a:close/>
                  <a:moveTo>
                    <a:pt x="4343" y="16"/>
                  </a:moveTo>
                  <a:lnTo>
                    <a:pt x="4343" y="47"/>
                  </a:lnTo>
                  <a:lnTo>
                    <a:pt x="4529" y="47"/>
                  </a:lnTo>
                  <a:lnTo>
                    <a:pt x="4529" y="16"/>
                  </a:lnTo>
                  <a:close/>
                  <a:moveTo>
                    <a:pt x="4715" y="16"/>
                  </a:moveTo>
                  <a:lnTo>
                    <a:pt x="4715" y="47"/>
                  </a:lnTo>
                  <a:lnTo>
                    <a:pt x="4901" y="47"/>
                  </a:lnTo>
                  <a:lnTo>
                    <a:pt x="4901" y="16"/>
                  </a:lnTo>
                  <a:close/>
                  <a:moveTo>
                    <a:pt x="5103" y="16"/>
                  </a:moveTo>
                  <a:lnTo>
                    <a:pt x="5103" y="47"/>
                  </a:lnTo>
                  <a:lnTo>
                    <a:pt x="5289" y="47"/>
                  </a:lnTo>
                  <a:lnTo>
                    <a:pt x="5289" y="16"/>
                  </a:lnTo>
                  <a:close/>
                  <a:moveTo>
                    <a:pt x="1536" y="0"/>
                  </a:moveTo>
                  <a:lnTo>
                    <a:pt x="1396" y="124"/>
                  </a:lnTo>
                  <a:lnTo>
                    <a:pt x="1427" y="171"/>
                  </a:lnTo>
                  <a:lnTo>
                    <a:pt x="1567" y="31"/>
                  </a:lnTo>
                  <a:lnTo>
                    <a:pt x="1536" y="0"/>
                  </a:lnTo>
                  <a:close/>
                  <a:moveTo>
                    <a:pt x="1241" y="249"/>
                  </a:moveTo>
                  <a:lnTo>
                    <a:pt x="1101" y="388"/>
                  </a:lnTo>
                  <a:lnTo>
                    <a:pt x="1148" y="419"/>
                  </a:lnTo>
                  <a:lnTo>
                    <a:pt x="1288" y="280"/>
                  </a:lnTo>
                  <a:lnTo>
                    <a:pt x="1241" y="249"/>
                  </a:lnTo>
                  <a:close/>
                  <a:moveTo>
                    <a:pt x="977" y="512"/>
                  </a:moveTo>
                  <a:lnTo>
                    <a:pt x="838" y="636"/>
                  </a:lnTo>
                  <a:lnTo>
                    <a:pt x="869" y="667"/>
                  </a:lnTo>
                  <a:lnTo>
                    <a:pt x="1008" y="559"/>
                  </a:lnTo>
                  <a:lnTo>
                    <a:pt x="977" y="512"/>
                  </a:lnTo>
                  <a:close/>
                  <a:moveTo>
                    <a:pt x="683" y="745"/>
                  </a:moveTo>
                  <a:lnTo>
                    <a:pt x="543" y="884"/>
                  </a:lnTo>
                  <a:lnTo>
                    <a:pt x="590" y="931"/>
                  </a:lnTo>
                  <a:lnTo>
                    <a:pt x="714" y="791"/>
                  </a:lnTo>
                  <a:lnTo>
                    <a:pt x="683" y="745"/>
                  </a:lnTo>
                  <a:close/>
                  <a:moveTo>
                    <a:pt x="404" y="1009"/>
                  </a:moveTo>
                  <a:lnTo>
                    <a:pt x="264" y="1133"/>
                  </a:lnTo>
                  <a:lnTo>
                    <a:pt x="311" y="1179"/>
                  </a:lnTo>
                  <a:lnTo>
                    <a:pt x="450" y="1040"/>
                  </a:lnTo>
                  <a:lnTo>
                    <a:pt x="404" y="1009"/>
                  </a:lnTo>
                  <a:close/>
                  <a:moveTo>
                    <a:pt x="140" y="1257"/>
                  </a:moveTo>
                  <a:lnTo>
                    <a:pt x="0" y="1396"/>
                  </a:lnTo>
                  <a:lnTo>
                    <a:pt x="47" y="1427"/>
                  </a:lnTo>
                  <a:lnTo>
                    <a:pt x="171" y="1288"/>
                  </a:lnTo>
                  <a:lnTo>
                    <a:pt x="140" y="12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4353025" y="2619600"/>
              <a:ext cx="2725" cy="1200"/>
            </a:xfrm>
            <a:custGeom>
              <a:avLst/>
              <a:gdLst/>
              <a:ahLst/>
              <a:cxnLst/>
              <a:rect l="l" t="t" r="r" b="b"/>
              <a:pathLst>
                <a:path w="109" h="48" extrusionOk="0">
                  <a:moveTo>
                    <a:pt x="0" y="1"/>
                  </a:moveTo>
                  <a:lnTo>
                    <a:pt x="0" y="47"/>
                  </a:lnTo>
                  <a:lnTo>
                    <a:pt x="109" y="4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4352250" y="2617275"/>
              <a:ext cx="6600" cy="7000"/>
            </a:xfrm>
            <a:custGeom>
              <a:avLst/>
              <a:gdLst/>
              <a:ahLst/>
              <a:cxnLst/>
              <a:rect l="l" t="t" r="r" b="b"/>
              <a:pathLst>
                <a:path w="264" h="280" extrusionOk="0">
                  <a:moveTo>
                    <a:pt x="140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8"/>
                    <a:pt x="62" y="280"/>
                    <a:pt x="140" y="280"/>
                  </a:cubicBezTo>
                  <a:cubicBezTo>
                    <a:pt x="202" y="280"/>
                    <a:pt x="264" y="218"/>
                    <a:pt x="264" y="140"/>
                  </a:cubicBezTo>
                  <a:cubicBezTo>
                    <a:pt x="264" y="63"/>
                    <a:pt x="202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4373950" y="261612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1" y="0"/>
                  </a:moveTo>
                  <a:lnTo>
                    <a:pt x="1" y="310"/>
                  </a:lnTo>
                  <a:lnTo>
                    <a:pt x="699" y="31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4391800" y="2640925"/>
              <a:ext cx="17475" cy="7800"/>
            </a:xfrm>
            <a:custGeom>
              <a:avLst/>
              <a:gdLst/>
              <a:ahLst/>
              <a:cxnLst/>
              <a:rect l="l" t="t" r="r" b="b"/>
              <a:pathLst>
                <a:path w="699" h="312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4397600" y="2616125"/>
              <a:ext cx="33000" cy="7775"/>
            </a:xfrm>
            <a:custGeom>
              <a:avLst/>
              <a:gdLst/>
              <a:ahLst/>
              <a:cxnLst/>
              <a:rect l="l" t="t" r="r" b="b"/>
              <a:pathLst>
                <a:path w="1320" h="311" extrusionOk="0">
                  <a:moveTo>
                    <a:pt x="1" y="0"/>
                  </a:moveTo>
                  <a:lnTo>
                    <a:pt x="1" y="310"/>
                  </a:lnTo>
                  <a:lnTo>
                    <a:pt x="1319" y="31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4436775" y="26161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4445675" y="26161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4" y="31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4455000" y="26161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4373950" y="2628525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1" y="1"/>
                  </a:moveTo>
                  <a:lnTo>
                    <a:pt x="1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4413125" y="26285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4422025" y="26285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4430575" y="26285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4373950" y="2640925"/>
              <a:ext cx="5850" cy="7800"/>
            </a:xfrm>
            <a:custGeom>
              <a:avLst/>
              <a:gdLst/>
              <a:ahLst/>
              <a:cxnLst/>
              <a:rect l="l" t="t" r="r" b="b"/>
              <a:pathLst>
                <a:path w="234" h="312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4382475" y="2640925"/>
              <a:ext cx="5850" cy="7800"/>
            </a:xfrm>
            <a:custGeom>
              <a:avLst/>
              <a:gdLst/>
              <a:ahLst/>
              <a:cxnLst/>
              <a:rect l="l" t="t" r="r" b="b"/>
              <a:pathLst>
                <a:path w="234" h="312" extrusionOk="0">
                  <a:moveTo>
                    <a:pt x="1" y="1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4391400" y="2960050"/>
              <a:ext cx="2750" cy="2350"/>
            </a:xfrm>
            <a:custGeom>
              <a:avLst/>
              <a:gdLst/>
              <a:ahLst/>
              <a:cxnLst/>
              <a:rect l="l" t="t" r="r" b="b"/>
              <a:pathLst>
                <a:path w="110" h="94" extrusionOk="0">
                  <a:moveTo>
                    <a:pt x="78" y="0"/>
                  </a:moveTo>
                  <a:lnTo>
                    <a:pt x="1" y="62"/>
                  </a:lnTo>
                  <a:lnTo>
                    <a:pt x="32" y="93"/>
                  </a:lnTo>
                  <a:lnTo>
                    <a:pt x="109" y="3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4396450" y="2921275"/>
              <a:ext cx="132250" cy="36475"/>
            </a:xfrm>
            <a:custGeom>
              <a:avLst/>
              <a:gdLst/>
              <a:ahLst/>
              <a:cxnLst/>
              <a:rect l="l" t="t" r="r" b="b"/>
              <a:pathLst>
                <a:path w="5290" h="1459" extrusionOk="0">
                  <a:moveTo>
                    <a:pt x="1737" y="16"/>
                  </a:moveTo>
                  <a:lnTo>
                    <a:pt x="1737" y="62"/>
                  </a:lnTo>
                  <a:lnTo>
                    <a:pt x="1939" y="62"/>
                  </a:lnTo>
                  <a:lnTo>
                    <a:pt x="1939" y="16"/>
                  </a:lnTo>
                  <a:close/>
                  <a:moveTo>
                    <a:pt x="2110" y="16"/>
                  </a:moveTo>
                  <a:lnTo>
                    <a:pt x="2110" y="62"/>
                  </a:lnTo>
                  <a:lnTo>
                    <a:pt x="2296" y="62"/>
                  </a:lnTo>
                  <a:lnTo>
                    <a:pt x="2296" y="16"/>
                  </a:lnTo>
                  <a:close/>
                  <a:moveTo>
                    <a:pt x="2497" y="16"/>
                  </a:moveTo>
                  <a:lnTo>
                    <a:pt x="2497" y="62"/>
                  </a:lnTo>
                  <a:lnTo>
                    <a:pt x="2683" y="62"/>
                  </a:lnTo>
                  <a:lnTo>
                    <a:pt x="2683" y="16"/>
                  </a:lnTo>
                  <a:close/>
                  <a:moveTo>
                    <a:pt x="2870" y="16"/>
                  </a:moveTo>
                  <a:lnTo>
                    <a:pt x="2870" y="62"/>
                  </a:lnTo>
                  <a:lnTo>
                    <a:pt x="3056" y="62"/>
                  </a:lnTo>
                  <a:lnTo>
                    <a:pt x="3056" y="16"/>
                  </a:lnTo>
                  <a:close/>
                  <a:moveTo>
                    <a:pt x="3226" y="16"/>
                  </a:moveTo>
                  <a:lnTo>
                    <a:pt x="3226" y="62"/>
                  </a:lnTo>
                  <a:lnTo>
                    <a:pt x="3428" y="62"/>
                  </a:lnTo>
                  <a:lnTo>
                    <a:pt x="3428" y="16"/>
                  </a:lnTo>
                  <a:close/>
                  <a:moveTo>
                    <a:pt x="3598" y="16"/>
                  </a:moveTo>
                  <a:lnTo>
                    <a:pt x="3598" y="62"/>
                  </a:lnTo>
                  <a:lnTo>
                    <a:pt x="3800" y="62"/>
                  </a:lnTo>
                  <a:lnTo>
                    <a:pt x="3800" y="16"/>
                  </a:lnTo>
                  <a:close/>
                  <a:moveTo>
                    <a:pt x="3971" y="16"/>
                  </a:moveTo>
                  <a:lnTo>
                    <a:pt x="3971" y="62"/>
                  </a:lnTo>
                  <a:lnTo>
                    <a:pt x="4157" y="62"/>
                  </a:lnTo>
                  <a:lnTo>
                    <a:pt x="4157" y="16"/>
                  </a:lnTo>
                  <a:close/>
                  <a:moveTo>
                    <a:pt x="4343" y="16"/>
                  </a:moveTo>
                  <a:lnTo>
                    <a:pt x="4343" y="62"/>
                  </a:lnTo>
                  <a:lnTo>
                    <a:pt x="4529" y="62"/>
                  </a:lnTo>
                  <a:lnTo>
                    <a:pt x="4529" y="16"/>
                  </a:lnTo>
                  <a:close/>
                  <a:moveTo>
                    <a:pt x="4731" y="16"/>
                  </a:moveTo>
                  <a:lnTo>
                    <a:pt x="4731" y="62"/>
                  </a:lnTo>
                  <a:lnTo>
                    <a:pt x="4917" y="62"/>
                  </a:lnTo>
                  <a:lnTo>
                    <a:pt x="4917" y="16"/>
                  </a:lnTo>
                  <a:close/>
                  <a:moveTo>
                    <a:pt x="5087" y="16"/>
                  </a:moveTo>
                  <a:lnTo>
                    <a:pt x="5087" y="62"/>
                  </a:lnTo>
                  <a:lnTo>
                    <a:pt x="5289" y="62"/>
                  </a:lnTo>
                  <a:lnTo>
                    <a:pt x="5289" y="16"/>
                  </a:lnTo>
                  <a:close/>
                  <a:moveTo>
                    <a:pt x="1520" y="0"/>
                  </a:moveTo>
                  <a:lnTo>
                    <a:pt x="1381" y="140"/>
                  </a:lnTo>
                  <a:lnTo>
                    <a:pt x="1427" y="171"/>
                  </a:lnTo>
                  <a:lnTo>
                    <a:pt x="1567" y="31"/>
                  </a:lnTo>
                  <a:lnTo>
                    <a:pt x="1520" y="0"/>
                  </a:lnTo>
                  <a:close/>
                  <a:moveTo>
                    <a:pt x="1241" y="264"/>
                  </a:moveTo>
                  <a:lnTo>
                    <a:pt x="1101" y="404"/>
                  </a:lnTo>
                  <a:lnTo>
                    <a:pt x="1132" y="450"/>
                  </a:lnTo>
                  <a:lnTo>
                    <a:pt x="1272" y="311"/>
                  </a:lnTo>
                  <a:lnTo>
                    <a:pt x="1241" y="264"/>
                  </a:lnTo>
                  <a:close/>
                  <a:moveTo>
                    <a:pt x="962" y="543"/>
                  </a:moveTo>
                  <a:lnTo>
                    <a:pt x="822" y="667"/>
                  </a:lnTo>
                  <a:lnTo>
                    <a:pt x="869" y="698"/>
                  </a:lnTo>
                  <a:lnTo>
                    <a:pt x="1008" y="590"/>
                  </a:lnTo>
                  <a:lnTo>
                    <a:pt x="962" y="543"/>
                  </a:lnTo>
                  <a:close/>
                  <a:moveTo>
                    <a:pt x="698" y="776"/>
                  </a:moveTo>
                  <a:lnTo>
                    <a:pt x="559" y="915"/>
                  </a:lnTo>
                  <a:lnTo>
                    <a:pt x="590" y="946"/>
                  </a:lnTo>
                  <a:lnTo>
                    <a:pt x="729" y="807"/>
                  </a:lnTo>
                  <a:lnTo>
                    <a:pt x="698" y="776"/>
                  </a:lnTo>
                  <a:close/>
                  <a:moveTo>
                    <a:pt x="419" y="1024"/>
                  </a:moveTo>
                  <a:lnTo>
                    <a:pt x="279" y="1164"/>
                  </a:lnTo>
                  <a:lnTo>
                    <a:pt x="326" y="1195"/>
                  </a:lnTo>
                  <a:lnTo>
                    <a:pt x="466" y="1070"/>
                  </a:lnTo>
                  <a:lnTo>
                    <a:pt x="419" y="1024"/>
                  </a:lnTo>
                  <a:close/>
                  <a:moveTo>
                    <a:pt x="124" y="1272"/>
                  </a:moveTo>
                  <a:lnTo>
                    <a:pt x="0" y="1412"/>
                  </a:lnTo>
                  <a:lnTo>
                    <a:pt x="31" y="1458"/>
                  </a:lnTo>
                  <a:lnTo>
                    <a:pt x="171" y="1319"/>
                  </a:lnTo>
                  <a:lnTo>
                    <a:pt x="124" y="12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4532925" y="2921650"/>
              <a:ext cx="2350" cy="1200"/>
            </a:xfrm>
            <a:custGeom>
              <a:avLst/>
              <a:gdLst/>
              <a:ahLst/>
              <a:cxnLst/>
              <a:rect l="l" t="t" r="r" b="b"/>
              <a:pathLst>
                <a:path w="94" h="48" extrusionOk="0">
                  <a:moveTo>
                    <a:pt x="1" y="1"/>
                  </a:moveTo>
                  <a:lnTo>
                    <a:pt x="1" y="47"/>
                  </a:lnTo>
                  <a:lnTo>
                    <a:pt x="94" y="47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4531375" y="2918950"/>
              <a:ext cx="7000" cy="6600"/>
            </a:xfrm>
            <a:custGeom>
              <a:avLst/>
              <a:gdLst/>
              <a:ahLst/>
              <a:cxnLst/>
              <a:rect l="l" t="t" r="r" b="b"/>
              <a:pathLst>
                <a:path w="280" h="264" extrusionOk="0">
                  <a:moveTo>
                    <a:pt x="140" y="0"/>
                  </a:moveTo>
                  <a:cubicBezTo>
                    <a:pt x="63" y="0"/>
                    <a:pt x="1" y="62"/>
                    <a:pt x="1" y="124"/>
                  </a:cubicBezTo>
                  <a:cubicBezTo>
                    <a:pt x="1" y="202"/>
                    <a:pt x="63" y="264"/>
                    <a:pt x="140" y="264"/>
                  </a:cubicBezTo>
                  <a:cubicBezTo>
                    <a:pt x="218" y="264"/>
                    <a:pt x="280" y="202"/>
                    <a:pt x="280" y="124"/>
                  </a:cubicBezTo>
                  <a:cubicBezTo>
                    <a:pt x="280" y="62"/>
                    <a:pt x="218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4553100" y="291777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4571700" y="2942600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1" y="0"/>
                  </a:moveTo>
                  <a:lnTo>
                    <a:pt x="1" y="311"/>
                  </a:lnTo>
                  <a:lnTo>
                    <a:pt x="699" y="311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4577125" y="2917775"/>
              <a:ext cx="33000" cy="7775"/>
            </a:xfrm>
            <a:custGeom>
              <a:avLst/>
              <a:gdLst/>
              <a:ahLst/>
              <a:cxnLst/>
              <a:rect l="l" t="t" r="r" b="b"/>
              <a:pathLst>
                <a:path w="1320" h="311" extrusionOk="0">
                  <a:moveTo>
                    <a:pt x="1" y="1"/>
                  </a:moveTo>
                  <a:lnTo>
                    <a:pt x="1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4616300" y="291777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4625600" y="291777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4634125" y="291777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4553100" y="2930200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0"/>
                  </a:moveTo>
                  <a:lnTo>
                    <a:pt x="0" y="310"/>
                  </a:lnTo>
                  <a:lnTo>
                    <a:pt x="1318" y="310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4592650" y="29302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4601175" y="29302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4610475" y="29302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4553100" y="29426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4562000" y="29426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4057175" y="2880550"/>
              <a:ext cx="2725" cy="2350"/>
            </a:xfrm>
            <a:custGeom>
              <a:avLst/>
              <a:gdLst/>
              <a:ahLst/>
              <a:cxnLst/>
              <a:rect l="l" t="t" r="r" b="b"/>
              <a:pathLst>
                <a:path w="109" h="94" extrusionOk="0">
                  <a:moveTo>
                    <a:pt x="78" y="1"/>
                  </a:moveTo>
                  <a:lnTo>
                    <a:pt x="0" y="63"/>
                  </a:lnTo>
                  <a:lnTo>
                    <a:pt x="31" y="94"/>
                  </a:lnTo>
                  <a:lnTo>
                    <a:pt x="109" y="3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3896250" y="2884825"/>
              <a:ext cx="157850" cy="46550"/>
            </a:xfrm>
            <a:custGeom>
              <a:avLst/>
              <a:gdLst/>
              <a:ahLst/>
              <a:cxnLst/>
              <a:rect l="l" t="t" r="r" b="b"/>
              <a:pathLst>
                <a:path w="6314" h="1862" extrusionOk="0">
                  <a:moveTo>
                    <a:pt x="6298" y="0"/>
                  </a:moveTo>
                  <a:lnTo>
                    <a:pt x="6143" y="125"/>
                  </a:lnTo>
                  <a:lnTo>
                    <a:pt x="6158" y="156"/>
                  </a:lnTo>
                  <a:lnTo>
                    <a:pt x="6313" y="47"/>
                  </a:lnTo>
                  <a:lnTo>
                    <a:pt x="6298" y="0"/>
                  </a:lnTo>
                  <a:close/>
                  <a:moveTo>
                    <a:pt x="5988" y="218"/>
                  </a:moveTo>
                  <a:lnTo>
                    <a:pt x="5832" y="326"/>
                  </a:lnTo>
                  <a:lnTo>
                    <a:pt x="5848" y="373"/>
                  </a:lnTo>
                  <a:lnTo>
                    <a:pt x="6003" y="264"/>
                  </a:lnTo>
                  <a:lnTo>
                    <a:pt x="5988" y="218"/>
                  </a:lnTo>
                  <a:close/>
                  <a:moveTo>
                    <a:pt x="5693" y="435"/>
                  </a:moveTo>
                  <a:lnTo>
                    <a:pt x="5538" y="543"/>
                  </a:lnTo>
                  <a:lnTo>
                    <a:pt x="5553" y="590"/>
                  </a:lnTo>
                  <a:lnTo>
                    <a:pt x="5708" y="466"/>
                  </a:lnTo>
                  <a:lnTo>
                    <a:pt x="5693" y="435"/>
                  </a:lnTo>
                  <a:close/>
                  <a:moveTo>
                    <a:pt x="5383" y="652"/>
                  </a:moveTo>
                  <a:lnTo>
                    <a:pt x="5228" y="760"/>
                  </a:lnTo>
                  <a:lnTo>
                    <a:pt x="5243" y="807"/>
                  </a:lnTo>
                  <a:lnTo>
                    <a:pt x="5398" y="683"/>
                  </a:lnTo>
                  <a:lnTo>
                    <a:pt x="5383" y="652"/>
                  </a:lnTo>
                  <a:close/>
                  <a:moveTo>
                    <a:pt x="5073" y="853"/>
                  </a:moveTo>
                  <a:lnTo>
                    <a:pt x="4917" y="978"/>
                  </a:lnTo>
                  <a:lnTo>
                    <a:pt x="4933" y="1009"/>
                  </a:lnTo>
                  <a:lnTo>
                    <a:pt x="5088" y="900"/>
                  </a:lnTo>
                  <a:lnTo>
                    <a:pt x="5073" y="853"/>
                  </a:lnTo>
                  <a:close/>
                  <a:moveTo>
                    <a:pt x="4778" y="1071"/>
                  </a:moveTo>
                  <a:lnTo>
                    <a:pt x="4623" y="1179"/>
                  </a:lnTo>
                  <a:lnTo>
                    <a:pt x="4654" y="1226"/>
                  </a:lnTo>
                  <a:lnTo>
                    <a:pt x="4809" y="1102"/>
                  </a:lnTo>
                  <a:lnTo>
                    <a:pt x="4778" y="1071"/>
                  </a:lnTo>
                  <a:close/>
                  <a:moveTo>
                    <a:pt x="4468" y="1288"/>
                  </a:moveTo>
                  <a:lnTo>
                    <a:pt x="4313" y="1396"/>
                  </a:lnTo>
                  <a:lnTo>
                    <a:pt x="4344" y="1443"/>
                  </a:lnTo>
                  <a:lnTo>
                    <a:pt x="4499" y="1319"/>
                  </a:lnTo>
                  <a:lnTo>
                    <a:pt x="4468" y="1288"/>
                  </a:lnTo>
                  <a:close/>
                  <a:moveTo>
                    <a:pt x="4173" y="1489"/>
                  </a:moveTo>
                  <a:lnTo>
                    <a:pt x="4033" y="1613"/>
                  </a:lnTo>
                  <a:lnTo>
                    <a:pt x="4049" y="1660"/>
                  </a:lnTo>
                  <a:lnTo>
                    <a:pt x="4204" y="1536"/>
                  </a:lnTo>
                  <a:lnTo>
                    <a:pt x="4173" y="1489"/>
                  </a:lnTo>
                  <a:close/>
                  <a:moveTo>
                    <a:pt x="1" y="1831"/>
                  </a:moveTo>
                  <a:lnTo>
                    <a:pt x="1" y="1862"/>
                  </a:lnTo>
                  <a:lnTo>
                    <a:pt x="187" y="1862"/>
                  </a:lnTo>
                  <a:lnTo>
                    <a:pt x="187" y="1831"/>
                  </a:lnTo>
                  <a:close/>
                  <a:moveTo>
                    <a:pt x="358" y="1831"/>
                  </a:moveTo>
                  <a:lnTo>
                    <a:pt x="358" y="1862"/>
                  </a:lnTo>
                  <a:lnTo>
                    <a:pt x="559" y="1862"/>
                  </a:lnTo>
                  <a:lnTo>
                    <a:pt x="559" y="1831"/>
                  </a:lnTo>
                  <a:close/>
                  <a:moveTo>
                    <a:pt x="730" y="1831"/>
                  </a:moveTo>
                  <a:lnTo>
                    <a:pt x="730" y="1862"/>
                  </a:lnTo>
                  <a:lnTo>
                    <a:pt x="931" y="1862"/>
                  </a:lnTo>
                  <a:lnTo>
                    <a:pt x="931" y="1831"/>
                  </a:lnTo>
                  <a:close/>
                  <a:moveTo>
                    <a:pt x="1118" y="1831"/>
                  </a:moveTo>
                  <a:lnTo>
                    <a:pt x="1118" y="1862"/>
                  </a:lnTo>
                  <a:lnTo>
                    <a:pt x="1319" y="1862"/>
                  </a:lnTo>
                  <a:lnTo>
                    <a:pt x="1319" y="1831"/>
                  </a:lnTo>
                  <a:close/>
                  <a:moveTo>
                    <a:pt x="1490" y="1831"/>
                  </a:moveTo>
                  <a:lnTo>
                    <a:pt x="1490" y="1862"/>
                  </a:lnTo>
                  <a:lnTo>
                    <a:pt x="1676" y="1862"/>
                  </a:lnTo>
                  <a:lnTo>
                    <a:pt x="1676" y="1831"/>
                  </a:lnTo>
                  <a:close/>
                  <a:moveTo>
                    <a:pt x="1847" y="1831"/>
                  </a:moveTo>
                  <a:lnTo>
                    <a:pt x="1847" y="1862"/>
                  </a:lnTo>
                  <a:lnTo>
                    <a:pt x="2048" y="1862"/>
                  </a:lnTo>
                  <a:lnTo>
                    <a:pt x="2048" y="1831"/>
                  </a:lnTo>
                  <a:close/>
                  <a:moveTo>
                    <a:pt x="2219" y="1831"/>
                  </a:moveTo>
                  <a:lnTo>
                    <a:pt x="2219" y="1862"/>
                  </a:lnTo>
                  <a:lnTo>
                    <a:pt x="2420" y="1862"/>
                  </a:lnTo>
                  <a:lnTo>
                    <a:pt x="2420" y="1831"/>
                  </a:lnTo>
                  <a:close/>
                  <a:moveTo>
                    <a:pt x="2591" y="1831"/>
                  </a:moveTo>
                  <a:lnTo>
                    <a:pt x="2591" y="1862"/>
                  </a:lnTo>
                  <a:lnTo>
                    <a:pt x="2793" y="1862"/>
                  </a:lnTo>
                  <a:lnTo>
                    <a:pt x="2793" y="1831"/>
                  </a:lnTo>
                  <a:close/>
                  <a:moveTo>
                    <a:pt x="2963" y="1831"/>
                  </a:moveTo>
                  <a:lnTo>
                    <a:pt x="2963" y="1862"/>
                  </a:lnTo>
                  <a:lnTo>
                    <a:pt x="3149" y="1862"/>
                  </a:lnTo>
                  <a:lnTo>
                    <a:pt x="3149" y="1831"/>
                  </a:lnTo>
                  <a:close/>
                  <a:moveTo>
                    <a:pt x="3351" y="1831"/>
                  </a:moveTo>
                  <a:lnTo>
                    <a:pt x="3351" y="1862"/>
                  </a:lnTo>
                  <a:lnTo>
                    <a:pt x="3537" y="1862"/>
                  </a:lnTo>
                  <a:lnTo>
                    <a:pt x="3537" y="1831"/>
                  </a:lnTo>
                  <a:close/>
                  <a:moveTo>
                    <a:pt x="3894" y="1738"/>
                  </a:moveTo>
                  <a:lnTo>
                    <a:pt x="3754" y="1831"/>
                  </a:lnTo>
                  <a:lnTo>
                    <a:pt x="3739" y="1831"/>
                  </a:lnTo>
                  <a:lnTo>
                    <a:pt x="3739" y="1862"/>
                  </a:lnTo>
                  <a:lnTo>
                    <a:pt x="3754" y="1862"/>
                  </a:lnTo>
                  <a:lnTo>
                    <a:pt x="3909" y="1769"/>
                  </a:lnTo>
                  <a:lnTo>
                    <a:pt x="3894" y="17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3889275" y="2930200"/>
              <a:ext cx="2350" cy="800"/>
            </a:xfrm>
            <a:custGeom>
              <a:avLst/>
              <a:gdLst/>
              <a:ahLst/>
              <a:cxnLst/>
              <a:rect l="l" t="t" r="r" b="b"/>
              <a:pathLst>
                <a:path w="94" h="32" extrusionOk="0">
                  <a:moveTo>
                    <a:pt x="1" y="0"/>
                  </a:moveTo>
                  <a:lnTo>
                    <a:pt x="1" y="31"/>
                  </a:lnTo>
                  <a:lnTo>
                    <a:pt x="94" y="3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3886175" y="2927075"/>
              <a:ext cx="7000" cy="7025"/>
            </a:xfrm>
            <a:custGeom>
              <a:avLst/>
              <a:gdLst/>
              <a:ahLst/>
              <a:cxnLst/>
              <a:rect l="l" t="t" r="r" b="b"/>
              <a:pathLst>
                <a:path w="280" h="281" extrusionOk="0">
                  <a:moveTo>
                    <a:pt x="140" y="1"/>
                  </a:moveTo>
                  <a:cubicBezTo>
                    <a:pt x="63" y="1"/>
                    <a:pt x="1" y="63"/>
                    <a:pt x="1" y="141"/>
                  </a:cubicBezTo>
                  <a:cubicBezTo>
                    <a:pt x="1" y="218"/>
                    <a:pt x="63" y="280"/>
                    <a:pt x="140" y="280"/>
                  </a:cubicBezTo>
                  <a:cubicBezTo>
                    <a:pt x="218" y="280"/>
                    <a:pt x="280" y="218"/>
                    <a:pt x="280" y="141"/>
                  </a:cubicBezTo>
                  <a:cubicBezTo>
                    <a:pt x="280" y="79"/>
                    <a:pt x="218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3783825" y="2926700"/>
              <a:ext cx="17075" cy="7775"/>
            </a:xfrm>
            <a:custGeom>
              <a:avLst/>
              <a:gdLst/>
              <a:ahLst/>
              <a:cxnLst/>
              <a:rect l="l" t="t" r="r" b="b"/>
              <a:pathLst>
                <a:path w="683" h="311" extrusionOk="0">
                  <a:moveTo>
                    <a:pt x="0" y="0"/>
                  </a:moveTo>
                  <a:lnTo>
                    <a:pt x="0" y="311"/>
                  </a:lnTo>
                  <a:lnTo>
                    <a:pt x="683" y="311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3802050" y="2951900"/>
              <a:ext cx="17450" cy="7775"/>
            </a:xfrm>
            <a:custGeom>
              <a:avLst/>
              <a:gdLst/>
              <a:ahLst/>
              <a:cxnLst/>
              <a:rect l="l" t="t" r="r" b="b"/>
              <a:pathLst>
                <a:path w="698" h="311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3807475" y="2926700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0"/>
                  </a:moveTo>
                  <a:lnTo>
                    <a:pt x="0" y="311"/>
                  </a:lnTo>
                  <a:lnTo>
                    <a:pt x="1319" y="311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3846625" y="29267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3855925" y="29267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3864475" y="29267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0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3783825" y="2939100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1318" y="311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3822975" y="29391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3831500" y="2939100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3840825" y="29391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3783825" y="29519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3792350" y="2951900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4348375" y="2273350"/>
              <a:ext cx="2350" cy="2350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31" y="1"/>
                  </a:moveTo>
                  <a:lnTo>
                    <a:pt x="0" y="32"/>
                  </a:lnTo>
                  <a:lnTo>
                    <a:pt x="62" y="94"/>
                  </a:lnTo>
                  <a:lnTo>
                    <a:pt x="93" y="7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4186300" y="2210925"/>
              <a:ext cx="158975" cy="60525"/>
            </a:xfrm>
            <a:custGeom>
              <a:avLst/>
              <a:gdLst/>
              <a:ahLst/>
              <a:cxnLst/>
              <a:rect l="l" t="t" r="r" b="b"/>
              <a:pathLst>
                <a:path w="6359" h="2421" extrusionOk="0">
                  <a:moveTo>
                    <a:pt x="0" y="1"/>
                  </a:moveTo>
                  <a:lnTo>
                    <a:pt x="0" y="47"/>
                  </a:lnTo>
                  <a:lnTo>
                    <a:pt x="202" y="47"/>
                  </a:lnTo>
                  <a:lnTo>
                    <a:pt x="202" y="1"/>
                  </a:lnTo>
                  <a:close/>
                  <a:moveTo>
                    <a:pt x="388" y="1"/>
                  </a:moveTo>
                  <a:lnTo>
                    <a:pt x="388" y="47"/>
                  </a:lnTo>
                  <a:lnTo>
                    <a:pt x="589" y="47"/>
                  </a:lnTo>
                  <a:lnTo>
                    <a:pt x="589" y="1"/>
                  </a:lnTo>
                  <a:close/>
                  <a:moveTo>
                    <a:pt x="760" y="1"/>
                  </a:moveTo>
                  <a:lnTo>
                    <a:pt x="760" y="47"/>
                  </a:lnTo>
                  <a:lnTo>
                    <a:pt x="962" y="47"/>
                  </a:lnTo>
                  <a:lnTo>
                    <a:pt x="962" y="1"/>
                  </a:lnTo>
                  <a:close/>
                  <a:moveTo>
                    <a:pt x="1132" y="1"/>
                  </a:moveTo>
                  <a:lnTo>
                    <a:pt x="1132" y="47"/>
                  </a:lnTo>
                  <a:lnTo>
                    <a:pt x="1318" y="47"/>
                  </a:lnTo>
                  <a:lnTo>
                    <a:pt x="1318" y="1"/>
                  </a:lnTo>
                  <a:close/>
                  <a:moveTo>
                    <a:pt x="1489" y="1"/>
                  </a:moveTo>
                  <a:lnTo>
                    <a:pt x="1489" y="47"/>
                  </a:lnTo>
                  <a:lnTo>
                    <a:pt x="1691" y="47"/>
                  </a:lnTo>
                  <a:lnTo>
                    <a:pt x="1691" y="1"/>
                  </a:lnTo>
                  <a:close/>
                  <a:moveTo>
                    <a:pt x="1861" y="1"/>
                  </a:moveTo>
                  <a:lnTo>
                    <a:pt x="1861" y="47"/>
                  </a:lnTo>
                  <a:lnTo>
                    <a:pt x="2063" y="47"/>
                  </a:lnTo>
                  <a:lnTo>
                    <a:pt x="2063" y="1"/>
                  </a:lnTo>
                  <a:close/>
                  <a:moveTo>
                    <a:pt x="2233" y="1"/>
                  </a:moveTo>
                  <a:lnTo>
                    <a:pt x="2233" y="47"/>
                  </a:lnTo>
                  <a:lnTo>
                    <a:pt x="2435" y="47"/>
                  </a:lnTo>
                  <a:lnTo>
                    <a:pt x="2435" y="1"/>
                  </a:lnTo>
                  <a:close/>
                  <a:moveTo>
                    <a:pt x="2621" y="1"/>
                  </a:moveTo>
                  <a:lnTo>
                    <a:pt x="2621" y="47"/>
                  </a:lnTo>
                  <a:lnTo>
                    <a:pt x="2823" y="47"/>
                  </a:lnTo>
                  <a:lnTo>
                    <a:pt x="2823" y="1"/>
                  </a:lnTo>
                  <a:close/>
                  <a:moveTo>
                    <a:pt x="2993" y="1"/>
                  </a:moveTo>
                  <a:lnTo>
                    <a:pt x="2993" y="47"/>
                  </a:lnTo>
                  <a:lnTo>
                    <a:pt x="3180" y="47"/>
                  </a:lnTo>
                  <a:lnTo>
                    <a:pt x="3180" y="1"/>
                  </a:lnTo>
                  <a:close/>
                  <a:moveTo>
                    <a:pt x="3366" y="1"/>
                  </a:moveTo>
                  <a:lnTo>
                    <a:pt x="3366" y="47"/>
                  </a:lnTo>
                  <a:lnTo>
                    <a:pt x="3552" y="47"/>
                  </a:lnTo>
                  <a:lnTo>
                    <a:pt x="3552" y="1"/>
                  </a:lnTo>
                  <a:close/>
                  <a:moveTo>
                    <a:pt x="3722" y="1"/>
                  </a:moveTo>
                  <a:lnTo>
                    <a:pt x="3722" y="47"/>
                  </a:lnTo>
                  <a:lnTo>
                    <a:pt x="3753" y="47"/>
                  </a:lnTo>
                  <a:lnTo>
                    <a:pt x="3862" y="156"/>
                  </a:lnTo>
                  <a:lnTo>
                    <a:pt x="3908" y="109"/>
                  </a:lnTo>
                  <a:lnTo>
                    <a:pt x="3769" y="1"/>
                  </a:lnTo>
                  <a:close/>
                  <a:moveTo>
                    <a:pt x="4033" y="249"/>
                  </a:moveTo>
                  <a:lnTo>
                    <a:pt x="4002" y="280"/>
                  </a:lnTo>
                  <a:lnTo>
                    <a:pt x="4141" y="404"/>
                  </a:lnTo>
                  <a:lnTo>
                    <a:pt x="4172" y="357"/>
                  </a:lnTo>
                  <a:lnTo>
                    <a:pt x="4033" y="249"/>
                  </a:lnTo>
                  <a:close/>
                  <a:moveTo>
                    <a:pt x="4312" y="482"/>
                  </a:moveTo>
                  <a:lnTo>
                    <a:pt x="4265" y="513"/>
                  </a:lnTo>
                  <a:lnTo>
                    <a:pt x="4405" y="652"/>
                  </a:lnTo>
                  <a:lnTo>
                    <a:pt x="4451" y="590"/>
                  </a:lnTo>
                  <a:lnTo>
                    <a:pt x="4312" y="482"/>
                  </a:lnTo>
                  <a:close/>
                  <a:moveTo>
                    <a:pt x="4591" y="745"/>
                  </a:moveTo>
                  <a:lnTo>
                    <a:pt x="4560" y="792"/>
                  </a:lnTo>
                  <a:lnTo>
                    <a:pt x="4699" y="900"/>
                  </a:lnTo>
                  <a:lnTo>
                    <a:pt x="4730" y="869"/>
                  </a:lnTo>
                  <a:lnTo>
                    <a:pt x="4591" y="745"/>
                  </a:lnTo>
                  <a:close/>
                  <a:moveTo>
                    <a:pt x="4870" y="978"/>
                  </a:moveTo>
                  <a:lnTo>
                    <a:pt x="4839" y="1024"/>
                  </a:lnTo>
                  <a:lnTo>
                    <a:pt x="4963" y="1164"/>
                  </a:lnTo>
                  <a:lnTo>
                    <a:pt x="5010" y="1117"/>
                  </a:lnTo>
                  <a:lnTo>
                    <a:pt x="4870" y="978"/>
                  </a:lnTo>
                  <a:close/>
                  <a:moveTo>
                    <a:pt x="5149" y="1257"/>
                  </a:moveTo>
                  <a:lnTo>
                    <a:pt x="5103" y="1288"/>
                  </a:lnTo>
                  <a:lnTo>
                    <a:pt x="5242" y="1412"/>
                  </a:lnTo>
                  <a:lnTo>
                    <a:pt x="5273" y="1366"/>
                  </a:lnTo>
                  <a:lnTo>
                    <a:pt x="5149" y="1257"/>
                  </a:lnTo>
                  <a:close/>
                  <a:moveTo>
                    <a:pt x="5413" y="1490"/>
                  </a:moveTo>
                  <a:lnTo>
                    <a:pt x="5366" y="1521"/>
                  </a:lnTo>
                  <a:lnTo>
                    <a:pt x="5506" y="1660"/>
                  </a:lnTo>
                  <a:lnTo>
                    <a:pt x="5552" y="1598"/>
                  </a:lnTo>
                  <a:lnTo>
                    <a:pt x="5413" y="1490"/>
                  </a:lnTo>
                  <a:close/>
                  <a:moveTo>
                    <a:pt x="5692" y="1753"/>
                  </a:moveTo>
                  <a:lnTo>
                    <a:pt x="5646" y="1800"/>
                  </a:lnTo>
                  <a:lnTo>
                    <a:pt x="5785" y="1908"/>
                  </a:lnTo>
                  <a:lnTo>
                    <a:pt x="5816" y="1877"/>
                  </a:lnTo>
                  <a:lnTo>
                    <a:pt x="5692" y="1753"/>
                  </a:lnTo>
                  <a:close/>
                  <a:moveTo>
                    <a:pt x="5956" y="2017"/>
                  </a:moveTo>
                  <a:lnTo>
                    <a:pt x="5909" y="2048"/>
                  </a:lnTo>
                  <a:lnTo>
                    <a:pt x="6049" y="2172"/>
                  </a:lnTo>
                  <a:lnTo>
                    <a:pt x="6095" y="2126"/>
                  </a:lnTo>
                  <a:lnTo>
                    <a:pt x="5956" y="2017"/>
                  </a:lnTo>
                  <a:close/>
                  <a:moveTo>
                    <a:pt x="6235" y="2265"/>
                  </a:moveTo>
                  <a:lnTo>
                    <a:pt x="6188" y="2296"/>
                  </a:lnTo>
                  <a:lnTo>
                    <a:pt x="6328" y="2420"/>
                  </a:lnTo>
                  <a:lnTo>
                    <a:pt x="6359" y="2374"/>
                  </a:lnTo>
                  <a:lnTo>
                    <a:pt x="6235" y="22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4180075" y="2210925"/>
              <a:ext cx="2350" cy="800"/>
            </a:xfrm>
            <a:custGeom>
              <a:avLst/>
              <a:gdLst/>
              <a:ahLst/>
              <a:cxnLst/>
              <a:rect l="l" t="t" r="r" b="b"/>
              <a:pathLst>
                <a:path w="94" h="32" extrusionOk="0">
                  <a:moveTo>
                    <a:pt x="1" y="1"/>
                  </a:moveTo>
                  <a:lnTo>
                    <a:pt x="1" y="32"/>
                  </a:lnTo>
                  <a:lnTo>
                    <a:pt x="9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4176600" y="2207825"/>
              <a:ext cx="7000" cy="6625"/>
            </a:xfrm>
            <a:custGeom>
              <a:avLst/>
              <a:gdLst/>
              <a:ahLst/>
              <a:cxnLst/>
              <a:rect l="l" t="t" r="r" b="b"/>
              <a:pathLst>
                <a:path w="280" h="265" extrusionOk="0">
                  <a:moveTo>
                    <a:pt x="140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8"/>
                    <a:pt x="62" y="264"/>
                    <a:pt x="140" y="264"/>
                  </a:cubicBezTo>
                  <a:cubicBezTo>
                    <a:pt x="217" y="264"/>
                    <a:pt x="279" y="218"/>
                    <a:pt x="279" y="140"/>
                  </a:cubicBezTo>
                  <a:cubicBezTo>
                    <a:pt x="279" y="63"/>
                    <a:pt x="21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4135500" y="220822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0" y="0"/>
                  </a:moveTo>
                  <a:lnTo>
                    <a:pt x="0" y="310"/>
                  </a:lnTo>
                  <a:lnTo>
                    <a:pt x="698" y="310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4076950" y="2220625"/>
              <a:ext cx="17475" cy="7775"/>
            </a:xfrm>
            <a:custGeom>
              <a:avLst/>
              <a:gdLst/>
              <a:ahLst/>
              <a:cxnLst/>
              <a:rect l="l" t="t" r="r" b="b"/>
              <a:pathLst>
                <a:path w="69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4076950" y="2208225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0"/>
                  </a:moveTo>
                  <a:lnTo>
                    <a:pt x="0" y="310"/>
                  </a:lnTo>
                  <a:lnTo>
                    <a:pt x="1319" y="31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4116100" y="22082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4125025" y="22082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4157975" y="2208225"/>
              <a:ext cx="5850" cy="7775"/>
            </a:xfrm>
            <a:custGeom>
              <a:avLst/>
              <a:gdLst/>
              <a:ahLst/>
              <a:cxnLst/>
              <a:rect l="l" t="t" r="r" b="b"/>
              <a:pathLst>
                <a:path w="234" h="311" extrusionOk="0">
                  <a:moveTo>
                    <a:pt x="1" y="0"/>
                  </a:moveTo>
                  <a:lnTo>
                    <a:pt x="1" y="310"/>
                  </a:lnTo>
                  <a:lnTo>
                    <a:pt x="234" y="31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4098275" y="2220625"/>
              <a:ext cx="32975" cy="7775"/>
            </a:xfrm>
            <a:custGeom>
              <a:avLst/>
              <a:gdLst/>
              <a:ahLst/>
              <a:cxnLst/>
              <a:rect l="l" t="t" r="r" b="b"/>
              <a:pathLst>
                <a:path w="1319" h="311" extrusionOk="0">
                  <a:moveTo>
                    <a:pt x="0" y="1"/>
                  </a:moveTo>
                  <a:lnTo>
                    <a:pt x="0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4135500" y="2220625"/>
              <a:ext cx="5825" cy="7775"/>
            </a:xfrm>
            <a:custGeom>
              <a:avLst/>
              <a:gdLst/>
              <a:ahLst/>
              <a:cxnLst/>
              <a:rect l="l" t="t" r="r" b="b"/>
              <a:pathLst>
                <a:path w="233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4076950" y="2233025"/>
              <a:ext cx="5825" cy="7800"/>
            </a:xfrm>
            <a:custGeom>
              <a:avLst/>
              <a:gdLst/>
              <a:ahLst/>
              <a:cxnLst/>
              <a:rect l="l" t="t" r="r" b="b"/>
              <a:pathLst>
                <a:path w="233" h="312" extrusionOk="0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4085475" y="2233025"/>
              <a:ext cx="5850" cy="7800"/>
            </a:xfrm>
            <a:custGeom>
              <a:avLst/>
              <a:gdLst/>
              <a:ahLst/>
              <a:cxnLst/>
              <a:rect l="l" t="t" r="r" b="b"/>
              <a:pathLst>
                <a:path w="234" h="312" extrusionOk="0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36"/>
          <p:cNvSpPr txBox="1">
            <a:spLocks noGrp="1"/>
          </p:cNvSpPr>
          <p:nvPr>
            <p:ph type="title"/>
          </p:nvPr>
        </p:nvSpPr>
        <p:spPr>
          <a:xfrm>
            <a:off x="600176" y="1079687"/>
            <a:ext cx="4206274" cy="1226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4000" b="1" i="0" dirty="0">
                <a:effectLst/>
                <a:latin typeface="Söhne"/>
              </a:rPr>
              <a:t>What is Command Injection?</a:t>
            </a:r>
            <a:endParaRPr lang="en-US" sz="4000" dirty="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23" name="Google Shape;1023;p36"/>
          <p:cNvSpPr txBox="1">
            <a:spLocks noGrp="1"/>
          </p:cNvSpPr>
          <p:nvPr>
            <p:ph type="subTitle" idx="1"/>
          </p:nvPr>
        </p:nvSpPr>
        <p:spPr>
          <a:xfrm>
            <a:off x="554356" y="2252476"/>
            <a:ext cx="3869469" cy="1763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GB" sz="1800" dirty="0"/>
              <a:t>Command Injection is an attack method in which an attacker can execute arbitrary commands on a system by injecting malicious code into a command-line script or application.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pSp>
        <p:nvGrpSpPr>
          <p:cNvPr id="1029" name="Google Shape;1029;p36"/>
          <p:cNvGrpSpPr/>
          <p:nvPr/>
        </p:nvGrpSpPr>
        <p:grpSpPr>
          <a:xfrm>
            <a:off x="2425173" y="4245367"/>
            <a:ext cx="300770" cy="54726"/>
            <a:chOff x="4770650" y="685575"/>
            <a:chExt cx="158250" cy="28800"/>
          </a:xfrm>
        </p:grpSpPr>
        <p:sp>
          <p:nvSpPr>
            <p:cNvPr id="1030" name="Google Shape;1030;p3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36"/>
          <p:cNvGrpSpPr/>
          <p:nvPr/>
        </p:nvGrpSpPr>
        <p:grpSpPr>
          <a:xfrm rot="10800000">
            <a:off x="-1234832" y="84756"/>
            <a:ext cx="4210803" cy="748080"/>
            <a:chOff x="6135243" y="693226"/>
            <a:chExt cx="4210803" cy="748080"/>
          </a:xfrm>
        </p:grpSpPr>
        <p:sp>
          <p:nvSpPr>
            <p:cNvPr id="1034" name="Google Shape;1034;p3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A45DB8B-8486-31E7-4517-A58C8A7C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993" y="1012025"/>
            <a:ext cx="6527984" cy="3916790"/>
          </a:xfrm>
          <a:prstGeom prst="rect">
            <a:avLst/>
          </a:prstGeom>
        </p:spPr>
      </p:pic>
      <p:sp>
        <p:nvSpPr>
          <p:cNvPr id="1424" name="Google Shape;1424;p39"/>
          <p:cNvSpPr txBox="1">
            <a:spLocks noGrp="1"/>
          </p:cNvSpPr>
          <p:nvPr>
            <p:ph type="title"/>
          </p:nvPr>
        </p:nvSpPr>
        <p:spPr>
          <a:xfrm>
            <a:off x="349172" y="6077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Command Injection</a:t>
            </a:r>
            <a:endParaRPr dirty="0"/>
          </a:p>
        </p:txBody>
      </p:sp>
      <p:grpSp>
        <p:nvGrpSpPr>
          <p:cNvPr id="1456" name="Google Shape;1456;p39"/>
          <p:cNvGrpSpPr/>
          <p:nvPr/>
        </p:nvGrpSpPr>
        <p:grpSpPr>
          <a:xfrm>
            <a:off x="4949390" y="4361531"/>
            <a:ext cx="5253816" cy="1622108"/>
            <a:chOff x="5092229" y="-180802"/>
            <a:chExt cx="5253816" cy="1622108"/>
          </a:xfrm>
        </p:grpSpPr>
        <p:sp>
          <p:nvSpPr>
            <p:cNvPr id="1457" name="Google Shape;1457;p3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39"/>
          <p:cNvGrpSpPr/>
          <p:nvPr/>
        </p:nvGrpSpPr>
        <p:grpSpPr>
          <a:xfrm>
            <a:off x="5835904" y="411907"/>
            <a:ext cx="5053091" cy="435777"/>
            <a:chOff x="5896679" y="4472082"/>
            <a:chExt cx="5053091" cy="435777"/>
          </a:xfrm>
        </p:grpSpPr>
        <p:grpSp>
          <p:nvGrpSpPr>
            <p:cNvPr id="1468" name="Google Shape;1468;p3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69" name="Google Shape;1469;p3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" name="Google Shape;1471;p3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72" name="Google Shape;1472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3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5" name="Google Shape;1475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7" name="Google Shape;1477;p39"/>
          <p:cNvSpPr/>
          <p:nvPr/>
        </p:nvSpPr>
        <p:spPr>
          <a:xfrm>
            <a:off x="217620" y="4556610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43"/>
          <p:cNvSpPr txBox="1">
            <a:spLocks noGrp="1"/>
          </p:cNvSpPr>
          <p:nvPr>
            <p:ph type="subTitle" idx="1"/>
          </p:nvPr>
        </p:nvSpPr>
        <p:spPr>
          <a:xfrm>
            <a:off x="715099" y="2664950"/>
            <a:ext cx="3757663" cy="1192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Common scenarios: Improper input validation, handling user inputs, and misuse of system commands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System trust in user inputs leading to vulnerabilities.</a:t>
            </a:r>
          </a:p>
        </p:txBody>
      </p:sp>
      <p:sp>
        <p:nvSpPr>
          <p:cNvPr id="1669" name="Google Shape;1669;p43"/>
          <p:cNvSpPr txBox="1">
            <a:spLocks noGrp="1"/>
          </p:cNvSpPr>
          <p:nvPr>
            <p:ph type="title"/>
          </p:nvPr>
        </p:nvSpPr>
        <p:spPr>
          <a:xfrm>
            <a:off x="715100" y="1544375"/>
            <a:ext cx="3907700" cy="11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How the Vulnerability Arises </a:t>
            </a:r>
          </a:p>
        </p:txBody>
      </p:sp>
      <p:pic>
        <p:nvPicPr>
          <p:cNvPr id="1670" name="Google Shape;1670;p43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3750" r="23750"/>
          <a:stretch/>
        </p:blipFill>
        <p:spPr>
          <a:xfrm>
            <a:off x="4787225" y="750900"/>
            <a:ext cx="3641700" cy="3641700"/>
          </a:xfrm>
          <a:prstGeom prst="ellipse">
            <a:avLst/>
          </a:prstGeom>
        </p:spPr>
      </p:pic>
      <p:grpSp>
        <p:nvGrpSpPr>
          <p:cNvPr id="1671" name="Google Shape;1671;p43"/>
          <p:cNvGrpSpPr/>
          <p:nvPr/>
        </p:nvGrpSpPr>
        <p:grpSpPr>
          <a:xfrm>
            <a:off x="2690052" y="4123773"/>
            <a:ext cx="300770" cy="54726"/>
            <a:chOff x="4770650" y="685575"/>
            <a:chExt cx="158250" cy="28800"/>
          </a:xfrm>
        </p:grpSpPr>
        <p:sp>
          <p:nvSpPr>
            <p:cNvPr id="1672" name="Google Shape;1672;p4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43"/>
          <p:cNvGrpSpPr/>
          <p:nvPr/>
        </p:nvGrpSpPr>
        <p:grpSpPr>
          <a:xfrm flipH="1">
            <a:off x="-1364772" y="4185412"/>
            <a:ext cx="4563990" cy="1409125"/>
            <a:chOff x="5092229" y="-180802"/>
            <a:chExt cx="5253816" cy="1622108"/>
          </a:xfrm>
        </p:grpSpPr>
        <p:sp>
          <p:nvSpPr>
            <p:cNvPr id="1676" name="Google Shape;1676;p4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43"/>
          <p:cNvGrpSpPr/>
          <p:nvPr/>
        </p:nvGrpSpPr>
        <p:grpSpPr>
          <a:xfrm flipH="1">
            <a:off x="-1713671" y="287757"/>
            <a:ext cx="5053091" cy="435777"/>
            <a:chOff x="5896679" y="4472082"/>
            <a:chExt cx="5053091" cy="435777"/>
          </a:xfrm>
        </p:grpSpPr>
        <p:grpSp>
          <p:nvGrpSpPr>
            <p:cNvPr id="1687" name="Google Shape;1687;p4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688" name="Google Shape;1688;p4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0" name="Google Shape;1690;p4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691" name="Google Shape;1691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3" name="Google Shape;1693;p4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694" name="Google Shape;1694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43"/>
          <p:cNvSpPr txBox="1">
            <a:spLocks noGrp="1"/>
          </p:cNvSpPr>
          <p:nvPr>
            <p:ph type="subTitle" idx="1"/>
          </p:nvPr>
        </p:nvSpPr>
        <p:spPr>
          <a:xfrm>
            <a:off x="560335" y="1873663"/>
            <a:ext cx="4065394" cy="1790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Step 1: Attacker inserts malicious commands via input fields.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Step 2: The system, trusting the input, executes these commands.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Step 3: Malicious actions (e.g., data theft) are carried out.</a:t>
            </a:r>
          </a:p>
        </p:txBody>
      </p:sp>
      <p:sp>
        <p:nvSpPr>
          <p:cNvPr id="1669" name="Google Shape;1669;p43"/>
          <p:cNvSpPr txBox="1">
            <a:spLocks noGrp="1"/>
          </p:cNvSpPr>
          <p:nvPr>
            <p:ph type="title"/>
          </p:nvPr>
        </p:nvSpPr>
        <p:spPr>
          <a:xfrm>
            <a:off x="495591" y="945099"/>
            <a:ext cx="3907700" cy="11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Does it Work?</a:t>
            </a:r>
          </a:p>
        </p:txBody>
      </p:sp>
      <p:pic>
        <p:nvPicPr>
          <p:cNvPr id="1670" name="Google Shape;1670;p43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667" r="16667"/>
          <a:stretch/>
        </p:blipFill>
        <p:spPr>
          <a:xfrm>
            <a:off x="4787225" y="750900"/>
            <a:ext cx="3641700" cy="3641700"/>
          </a:xfrm>
          <a:prstGeom prst="ellipse">
            <a:avLst/>
          </a:prstGeom>
        </p:spPr>
      </p:pic>
      <p:grpSp>
        <p:nvGrpSpPr>
          <p:cNvPr id="1671" name="Google Shape;1671;p43"/>
          <p:cNvGrpSpPr/>
          <p:nvPr/>
        </p:nvGrpSpPr>
        <p:grpSpPr>
          <a:xfrm>
            <a:off x="2690052" y="4123773"/>
            <a:ext cx="300770" cy="54726"/>
            <a:chOff x="4770650" y="685575"/>
            <a:chExt cx="158250" cy="28800"/>
          </a:xfrm>
        </p:grpSpPr>
        <p:sp>
          <p:nvSpPr>
            <p:cNvPr id="1672" name="Google Shape;1672;p4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43"/>
          <p:cNvGrpSpPr/>
          <p:nvPr/>
        </p:nvGrpSpPr>
        <p:grpSpPr>
          <a:xfrm flipH="1">
            <a:off x="-1364772" y="4185412"/>
            <a:ext cx="4563990" cy="1409125"/>
            <a:chOff x="5092229" y="-180802"/>
            <a:chExt cx="5253816" cy="1622108"/>
          </a:xfrm>
        </p:grpSpPr>
        <p:sp>
          <p:nvSpPr>
            <p:cNvPr id="1676" name="Google Shape;1676;p4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43"/>
          <p:cNvGrpSpPr/>
          <p:nvPr/>
        </p:nvGrpSpPr>
        <p:grpSpPr>
          <a:xfrm flipH="1">
            <a:off x="-1713671" y="287757"/>
            <a:ext cx="5053091" cy="435777"/>
            <a:chOff x="5896679" y="4472082"/>
            <a:chExt cx="5053091" cy="435777"/>
          </a:xfrm>
        </p:grpSpPr>
        <p:grpSp>
          <p:nvGrpSpPr>
            <p:cNvPr id="1687" name="Google Shape;1687;p4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688" name="Google Shape;1688;p4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0" name="Google Shape;1690;p4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691" name="Google Shape;1691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3" name="Google Shape;1693;p4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694" name="Google Shape;1694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683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p55"/>
          <p:cNvSpPr/>
          <p:nvPr/>
        </p:nvSpPr>
        <p:spPr>
          <a:xfrm>
            <a:off x="172075" y="439775"/>
            <a:ext cx="4617706" cy="4168767"/>
          </a:xfrm>
          <a:custGeom>
            <a:avLst/>
            <a:gdLst/>
            <a:ahLst/>
            <a:cxnLst/>
            <a:rect l="l" t="t" r="r" b="b"/>
            <a:pathLst>
              <a:path w="11672" h="11148" extrusionOk="0">
                <a:moveTo>
                  <a:pt x="4224" y="0"/>
                </a:moveTo>
                <a:cubicBezTo>
                  <a:pt x="3446" y="0"/>
                  <a:pt x="2645" y="288"/>
                  <a:pt x="2046" y="770"/>
                </a:cubicBezTo>
                <a:cubicBezTo>
                  <a:pt x="1067" y="1562"/>
                  <a:pt x="556" y="2767"/>
                  <a:pt x="344" y="3970"/>
                </a:cubicBezTo>
                <a:cubicBezTo>
                  <a:pt x="0" y="5922"/>
                  <a:pt x="350" y="7917"/>
                  <a:pt x="701" y="9869"/>
                </a:cubicBezTo>
                <a:lnTo>
                  <a:pt x="754" y="11147"/>
                </a:lnTo>
                <a:lnTo>
                  <a:pt x="11413" y="11123"/>
                </a:lnTo>
                <a:cubicBezTo>
                  <a:pt x="11672" y="10650"/>
                  <a:pt x="11379" y="9991"/>
                  <a:pt x="10843" y="9832"/>
                </a:cubicBezTo>
                <a:cubicBezTo>
                  <a:pt x="10732" y="9800"/>
                  <a:pt x="10611" y="9784"/>
                  <a:pt x="10521" y="9715"/>
                </a:cubicBezTo>
                <a:cubicBezTo>
                  <a:pt x="10389" y="9614"/>
                  <a:pt x="10369" y="9426"/>
                  <a:pt x="10414" y="9271"/>
                </a:cubicBezTo>
                <a:cubicBezTo>
                  <a:pt x="10461" y="9116"/>
                  <a:pt x="10558" y="8982"/>
                  <a:pt x="10633" y="8838"/>
                </a:cubicBezTo>
                <a:cubicBezTo>
                  <a:pt x="10891" y="8346"/>
                  <a:pt x="10860" y="7730"/>
                  <a:pt x="10556" y="7264"/>
                </a:cubicBezTo>
                <a:cubicBezTo>
                  <a:pt x="10250" y="6798"/>
                  <a:pt x="9681" y="6497"/>
                  <a:pt x="9101" y="6497"/>
                </a:cubicBezTo>
                <a:cubicBezTo>
                  <a:pt x="8939" y="6497"/>
                  <a:pt x="8771" y="6517"/>
                  <a:pt x="8608" y="6517"/>
                </a:cubicBezTo>
                <a:cubicBezTo>
                  <a:pt x="8444" y="6517"/>
                  <a:pt x="8285" y="6497"/>
                  <a:pt x="8146" y="6415"/>
                </a:cubicBezTo>
                <a:cubicBezTo>
                  <a:pt x="7875" y="6255"/>
                  <a:pt x="7792" y="5923"/>
                  <a:pt x="7732" y="5626"/>
                </a:cubicBezTo>
                <a:cubicBezTo>
                  <a:pt x="7602" y="4975"/>
                  <a:pt x="7472" y="4325"/>
                  <a:pt x="7341" y="3673"/>
                </a:cubicBezTo>
                <a:cubicBezTo>
                  <a:pt x="7217" y="3054"/>
                  <a:pt x="7092" y="2429"/>
                  <a:pt x="6838" y="1846"/>
                </a:cubicBezTo>
                <a:cubicBezTo>
                  <a:pt x="6584" y="1261"/>
                  <a:pt x="6191" y="716"/>
                  <a:pt x="5629" y="374"/>
                </a:cubicBezTo>
                <a:cubicBezTo>
                  <a:pt x="5208" y="117"/>
                  <a:pt x="4720" y="0"/>
                  <a:pt x="4224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4" name="Google Shape;2974;p55"/>
          <p:cNvGrpSpPr/>
          <p:nvPr/>
        </p:nvGrpSpPr>
        <p:grpSpPr>
          <a:xfrm>
            <a:off x="410496" y="535182"/>
            <a:ext cx="4294734" cy="4073363"/>
            <a:chOff x="2058750" y="4141775"/>
            <a:chExt cx="920925" cy="873475"/>
          </a:xfrm>
        </p:grpSpPr>
        <p:sp>
          <p:nvSpPr>
            <p:cNvPr id="2975" name="Google Shape;2975;p55"/>
            <p:cNvSpPr/>
            <p:nvPr/>
          </p:nvSpPr>
          <p:spPr>
            <a:xfrm>
              <a:off x="2878825" y="41806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2265" y="47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796" y="947"/>
                    <a:pt x="413" y="962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7"/>
                    <a:pt x="16" y="497"/>
                  </a:cubicBezTo>
                  <a:lnTo>
                    <a:pt x="1" y="16"/>
                  </a:lnTo>
                  <a:lnTo>
                    <a:pt x="16" y="512"/>
                  </a:lnTo>
                  <a:cubicBezTo>
                    <a:pt x="1" y="667"/>
                    <a:pt x="1" y="822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5"/>
            <p:cNvSpPr/>
            <p:nvPr/>
          </p:nvSpPr>
          <p:spPr>
            <a:xfrm>
              <a:off x="2911400" y="41500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33" y="0"/>
                  </a:moveTo>
                  <a:lnTo>
                    <a:pt x="1" y="16"/>
                  </a:lnTo>
                  <a:lnTo>
                    <a:pt x="1179" y="31"/>
                  </a:lnTo>
                  <a:lnTo>
                    <a:pt x="1738" y="62"/>
                  </a:lnTo>
                  <a:lnTo>
                    <a:pt x="2265" y="62"/>
                  </a:lnTo>
                  <a:lnTo>
                    <a:pt x="2265" y="946"/>
                  </a:lnTo>
                  <a:lnTo>
                    <a:pt x="1164" y="946"/>
                  </a:lnTo>
                  <a:cubicBezTo>
                    <a:pt x="796" y="946"/>
                    <a:pt x="412" y="961"/>
                    <a:pt x="29" y="962"/>
                  </a:cubicBezTo>
                  <a:lnTo>
                    <a:pt x="29" y="962"/>
                  </a:lnTo>
                  <a:cubicBezTo>
                    <a:pt x="16" y="813"/>
                    <a:pt x="16" y="641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39"/>
                    <a:pt x="776" y="1039"/>
                    <a:pt x="1164" y="1039"/>
                  </a:cubicBezTo>
                  <a:lnTo>
                    <a:pt x="2342" y="1039"/>
                  </a:lnTo>
                  <a:lnTo>
                    <a:pt x="2342" y="1008"/>
                  </a:lnTo>
                  <a:lnTo>
                    <a:pt x="2342" y="3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5"/>
            <p:cNvSpPr/>
            <p:nvPr/>
          </p:nvSpPr>
          <p:spPr>
            <a:xfrm>
              <a:off x="2469375" y="44307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33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2265" y="47"/>
                  </a:lnTo>
                  <a:lnTo>
                    <a:pt x="2265" y="946"/>
                  </a:lnTo>
                  <a:lnTo>
                    <a:pt x="1164" y="946"/>
                  </a:lnTo>
                  <a:cubicBezTo>
                    <a:pt x="796" y="946"/>
                    <a:pt x="413" y="961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6"/>
                    <a:pt x="16" y="496"/>
                  </a:cubicBezTo>
                  <a:lnTo>
                    <a:pt x="1" y="16"/>
                  </a:lnTo>
                  <a:lnTo>
                    <a:pt x="16" y="512"/>
                  </a:lnTo>
                  <a:cubicBezTo>
                    <a:pt x="1" y="667"/>
                    <a:pt x="1" y="822"/>
                    <a:pt x="1" y="1008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24"/>
                    <a:pt x="776" y="1039"/>
                    <a:pt x="1164" y="1039"/>
                  </a:cubicBezTo>
                  <a:lnTo>
                    <a:pt x="2343" y="1039"/>
                  </a:lnTo>
                  <a:lnTo>
                    <a:pt x="2343" y="1008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5"/>
            <p:cNvSpPr/>
            <p:nvPr/>
          </p:nvSpPr>
          <p:spPr>
            <a:xfrm>
              <a:off x="2501550" y="4400100"/>
              <a:ext cx="58575" cy="26025"/>
            </a:xfrm>
            <a:custGeom>
              <a:avLst/>
              <a:gdLst/>
              <a:ahLst/>
              <a:cxnLst/>
              <a:rect l="l" t="t" r="r" b="b"/>
              <a:pathLst>
                <a:path w="2343" h="1041" extrusionOk="0">
                  <a:moveTo>
                    <a:pt x="1149" y="1"/>
                  </a:moveTo>
                  <a:lnTo>
                    <a:pt x="1" y="16"/>
                  </a:lnTo>
                  <a:lnTo>
                    <a:pt x="1164" y="63"/>
                  </a:lnTo>
                  <a:lnTo>
                    <a:pt x="2281" y="63"/>
                  </a:lnTo>
                  <a:lnTo>
                    <a:pt x="2281" y="947"/>
                  </a:lnTo>
                  <a:lnTo>
                    <a:pt x="1164" y="947"/>
                  </a:lnTo>
                  <a:cubicBezTo>
                    <a:pt x="811" y="947"/>
                    <a:pt x="428" y="962"/>
                    <a:pt x="45" y="962"/>
                  </a:cubicBezTo>
                  <a:lnTo>
                    <a:pt x="45" y="962"/>
                  </a:lnTo>
                  <a:cubicBezTo>
                    <a:pt x="32" y="814"/>
                    <a:pt x="32" y="642"/>
                    <a:pt x="32" y="497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5"/>
                  </a:lnTo>
                  <a:lnTo>
                    <a:pt x="32" y="1025"/>
                  </a:lnTo>
                  <a:cubicBezTo>
                    <a:pt x="389" y="1025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2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5"/>
            <p:cNvSpPr/>
            <p:nvPr/>
          </p:nvSpPr>
          <p:spPr>
            <a:xfrm>
              <a:off x="2533750" y="44307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0" y="16"/>
                  </a:lnTo>
                  <a:lnTo>
                    <a:pt x="1163" y="47"/>
                  </a:lnTo>
                  <a:lnTo>
                    <a:pt x="2265" y="47"/>
                  </a:lnTo>
                  <a:lnTo>
                    <a:pt x="2265" y="946"/>
                  </a:lnTo>
                  <a:lnTo>
                    <a:pt x="1163" y="946"/>
                  </a:lnTo>
                  <a:cubicBezTo>
                    <a:pt x="796" y="946"/>
                    <a:pt x="413" y="961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6"/>
                    <a:pt x="16" y="496"/>
                  </a:cubicBezTo>
                  <a:lnTo>
                    <a:pt x="0" y="16"/>
                  </a:lnTo>
                  <a:lnTo>
                    <a:pt x="16" y="512"/>
                  </a:lnTo>
                  <a:cubicBezTo>
                    <a:pt x="0" y="667"/>
                    <a:pt x="0" y="822"/>
                    <a:pt x="0" y="1008"/>
                  </a:cubicBezTo>
                  <a:lnTo>
                    <a:pt x="0" y="1024"/>
                  </a:lnTo>
                  <a:lnTo>
                    <a:pt x="16" y="1024"/>
                  </a:lnTo>
                  <a:cubicBezTo>
                    <a:pt x="388" y="1024"/>
                    <a:pt x="776" y="1039"/>
                    <a:pt x="1163" y="1039"/>
                  </a:cubicBezTo>
                  <a:lnTo>
                    <a:pt x="2342" y="1039"/>
                  </a:lnTo>
                  <a:lnTo>
                    <a:pt x="2342" y="1008"/>
                  </a:lnTo>
                  <a:lnTo>
                    <a:pt x="2342" y="3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5"/>
            <p:cNvSpPr/>
            <p:nvPr/>
          </p:nvSpPr>
          <p:spPr>
            <a:xfrm>
              <a:off x="2059525" y="4150025"/>
              <a:ext cx="58975" cy="26000"/>
            </a:xfrm>
            <a:custGeom>
              <a:avLst/>
              <a:gdLst/>
              <a:ahLst/>
              <a:cxnLst/>
              <a:rect l="l" t="t" r="r" b="b"/>
              <a:pathLst>
                <a:path w="2359" h="1040" extrusionOk="0">
                  <a:moveTo>
                    <a:pt x="1149" y="0"/>
                  </a:moveTo>
                  <a:lnTo>
                    <a:pt x="1" y="16"/>
                  </a:lnTo>
                  <a:lnTo>
                    <a:pt x="1164" y="31"/>
                  </a:lnTo>
                  <a:lnTo>
                    <a:pt x="1754" y="62"/>
                  </a:lnTo>
                  <a:lnTo>
                    <a:pt x="2281" y="62"/>
                  </a:lnTo>
                  <a:lnTo>
                    <a:pt x="2281" y="946"/>
                  </a:lnTo>
                  <a:lnTo>
                    <a:pt x="1164" y="946"/>
                  </a:lnTo>
                  <a:cubicBezTo>
                    <a:pt x="812" y="946"/>
                    <a:pt x="430" y="961"/>
                    <a:pt x="47" y="962"/>
                  </a:cubicBezTo>
                  <a:lnTo>
                    <a:pt x="47" y="962"/>
                  </a:lnTo>
                  <a:cubicBezTo>
                    <a:pt x="46" y="813"/>
                    <a:pt x="32" y="641"/>
                    <a:pt x="32" y="497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32" y="1024"/>
                  </a:lnTo>
                  <a:cubicBezTo>
                    <a:pt x="389" y="1039"/>
                    <a:pt x="776" y="1039"/>
                    <a:pt x="1164" y="1039"/>
                  </a:cubicBezTo>
                  <a:lnTo>
                    <a:pt x="2358" y="1039"/>
                  </a:lnTo>
                  <a:lnTo>
                    <a:pt x="2358" y="1008"/>
                  </a:lnTo>
                  <a:lnTo>
                    <a:pt x="2358" y="31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5"/>
            <p:cNvSpPr/>
            <p:nvPr/>
          </p:nvSpPr>
          <p:spPr>
            <a:xfrm>
              <a:off x="2092100" y="47665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62"/>
                  </a:lnTo>
                  <a:lnTo>
                    <a:pt x="2265" y="62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802" y="947"/>
                    <a:pt x="424" y="961"/>
                    <a:pt x="47" y="962"/>
                  </a:cubicBezTo>
                  <a:lnTo>
                    <a:pt x="47" y="962"/>
                  </a:lnTo>
                  <a:cubicBezTo>
                    <a:pt x="43" y="814"/>
                    <a:pt x="16" y="642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9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5"/>
            <p:cNvSpPr/>
            <p:nvPr/>
          </p:nvSpPr>
          <p:spPr>
            <a:xfrm>
              <a:off x="2059525" y="4735900"/>
              <a:ext cx="58975" cy="26375"/>
            </a:xfrm>
            <a:custGeom>
              <a:avLst/>
              <a:gdLst/>
              <a:ahLst/>
              <a:cxnLst/>
              <a:rect l="l" t="t" r="r" b="b"/>
              <a:pathLst>
                <a:path w="2359" h="1055" extrusionOk="0">
                  <a:moveTo>
                    <a:pt x="1149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1754" y="62"/>
                  </a:lnTo>
                  <a:lnTo>
                    <a:pt x="2281" y="62"/>
                  </a:lnTo>
                  <a:lnTo>
                    <a:pt x="2281" y="946"/>
                  </a:lnTo>
                  <a:lnTo>
                    <a:pt x="1164" y="946"/>
                  </a:lnTo>
                  <a:cubicBezTo>
                    <a:pt x="812" y="946"/>
                    <a:pt x="430" y="976"/>
                    <a:pt x="47" y="977"/>
                  </a:cubicBezTo>
                  <a:lnTo>
                    <a:pt x="47" y="977"/>
                  </a:lnTo>
                  <a:cubicBezTo>
                    <a:pt x="46" y="826"/>
                    <a:pt x="32" y="662"/>
                    <a:pt x="32" y="512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32" y="1024"/>
                  </a:lnTo>
                  <a:cubicBezTo>
                    <a:pt x="389" y="1055"/>
                    <a:pt x="776" y="1055"/>
                    <a:pt x="1164" y="1055"/>
                  </a:cubicBezTo>
                  <a:lnTo>
                    <a:pt x="2358" y="1055"/>
                  </a:lnTo>
                  <a:lnTo>
                    <a:pt x="2358" y="1008"/>
                  </a:lnTo>
                  <a:lnTo>
                    <a:pt x="2358" y="47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5"/>
            <p:cNvSpPr/>
            <p:nvPr/>
          </p:nvSpPr>
          <p:spPr>
            <a:xfrm>
              <a:off x="2878825" y="47665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62"/>
                  </a:lnTo>
                  <a:lnTo>
                    <a:pt x="2265" y="62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796" y="947"/>
                    <a:pt x="412" y="962"/>
                    <a:pt x="29" y="962"/>
                  </a:cubicBezTo>
                  <a:lnTo>
                    <a:pt x="29" y="962"/>
                  </a:lnTo>
                  <a:cubicBezTo>
                    <a:pt x="16" y="814"/>
                    <a:pt x="16" y="642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5"/>
            <p:cNvSpPr/>
            <p:nvPr/>
          </p:nvSpPr>
          <p:spPr>
            <a:xfrm>
              <a:off x="2734200" y="4510625"/>
              <a:ext cx="60900" cy="501750"/>
            </a:xfrm>
            <a:custGeom>
              <a:avLst/>
              <a:gdLst/>
              <a:ahLst/>
              <a:cxnLst/>
              <a:rect l="l" t="t" r="r" b="b"/>
              <a:pathLst>
                <a:path w="2436" h="20070" extrusionOk="0">
                  <a:moveTo>
                    <a:pt x="1" y="0"/>
                  </a:moveTo>
                  <a:lnTo>
                    <a:pt x="1" y="5956"/>
                  </a:lnTo>
                  <a:lnTo>
                    <a:pt x="2327" y="9135"/>
                  </a:lnTo>
                  <a:lnTo>
                    <a:pt x="2327" y="20070"/>
                  </a:lnTo>
                  <a:lnTo>
                    <a:pt x="2436" y="20070"/>
                  </a:lnTo>
                  <a:lnTo>
                    <a:pt x="2436" y="9104"/>
                  </a:lnTo>
                  <a:lnTo>
                    <a:pt x="109" y="592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5"/>
            <p:cNvSpPr/>
            <p:nvPr/>
          </p:nvSpPr>
          <p:spPr>
            <a:xfrm>
              <a:off x="2728775" y="4498975"/>
              <a:ext cx="12825" cy="12450"/>
            </a:xfrm>
            <a:custGeom>
              <a:avLst/>
              <a:gdLst/>
              <a:ahLst/>
              <a:cxnLst/>
              <a:rect l="l" t="t" r="r" b="b"/>
              <a:pathLst>
                <a:path w="513" h="498" extrusionOk="0">
                  <a:moveTo>
                    <a:pt x="264" y="94"/>
                  </a:moveTo>
                  <a:cubicBezTo>
                    <a:pt x="357" y="94"/>
                    <a:pt x="435" y="156"/>
                    <a:pt x="419" y="249"/>
                  </a:cubicBezTo>
                  <a:cubicBezTo>
                    <a:pt x="419" y="327"/>
                    <a:pt x="357" y="404"/>
                    <a:pt x="264" y="404"/>
                  </a:cubicBezTo>
                  <a:cubicBezTo>
                    <a:pt x="187" y="404"/>
                    <a:pt x="109" y="327"/>
                    <a:pt x="109" y="249"/>
                  </a:cubicBezTo>
                  <a:cubicBezTo>
                    <a:pt x="109" y="171"/>
                    <a:pt x="171" y="94"/>
                    <a:pt x="264" y="94"/>
                  </a:cubicBezTo>
                  <a:close/>
                  <a:moveTo>
                    <a:pt x="264" y="1"/>
                  </a:moveTo>
                  <a:cubicBezTo>
                    <a:pt x="125" y="1"/>
                    <a:pt x="1" y="109"/>
                    <a:pt x="1" y="249"/>
                  </a:cubicBezTo>
                  <a:cubicBezTo>
                    <a:pt x="1" y="389"/>
                    <a:pt x="125" y="497"/>
                    <a:pt x="264" y="497"/>
                  </a:cubicBezTo>
                  <a:cubicBezTo>
                    <a:pt x="388" y="497"/>
                    <a:pt x="512" y="389"/>
                    <a:pt x="512" y="249"/>
                  </a:cubicBezTo>
                  <a:cubicBezTo>
                    <a:pt x="512" y="109"/>
                    <a:pt x="388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5"/>
            <p:cNvSpPr/>
            <p:nvPr/>
          </p:nvSpPr>
          <p:spPr>
            <a:xfrm>
              <a:off x="2719075" y="4564900"/>
              <a:ext cx="60900" cy="447475"/>
            </a:xfrm>
            <a:custGeom>
              <a:avLst/>
              <a:gdLst/>
              <a:ahLst/>
              <a:cxnLst/>
              <a:rect l="l" t="t" r="r" b="b"/>
              <a:pathLst>
                <a:path w="2436" h="17899" extrusionOk="0">
                  <a:moveTo>
                    <a:pt x="1" y="0"/>
                  </a:moveTo>
                  <a:lnTo>
                    <a:pt x="1" y="4173"/>
                  </a:lnTo>
                  <a:lnTo>
                    <a:pt x="2327" y="7352"/>
                  </a:lnTo>
                  <a:lnTo>
                    <a:pt x="2327" y="17899"/>
                  </a:lnTo>
                  <a:lnTo>
                    <a:pt x="2436" y="17899"/>
                  </a:lnTo>
                  <a:lnTo>
                    <a:pt x="2436" y="7321"/>
                  </a:lnTo>
                  <a:lnTo>
                    <a:pt x="109" y="414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5"/>
            <p:cNvSpPr/>
            <p:nvPr/>
          </p:nvSpPr>
          <p:spPr>
            <a:xfrm>
              <a:off x="2714050" y="4553275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48" y="93"/>
                  </a:moveTo>
                  <a:cubicBezTo>
                    <a:pt x="341" y="93"/>
                    <a:pt x="419" y="171"/>
                    <a:pt x="403" y="248"/>
                  </a:cubicBezTo>
                  <a:cubicBezTo>
                    <a:pt x="403" y="326"/>
                    <a:pt x="341" y="403"/>
                    <a:pt x="248" y="403"/>
                  </a:cubicBezTo>
                  <a:cubicBezTo>
                    <a:pt x="171" y="403"/>
                    <a:pt x="93" y="341"/>
                    <a:pt x="93" y="248"/>
                  </a:cubicBezTo>
                  <a:cubicBezTo>
                    <a:pt x="93" y="171"/>
                    <a:pt x="155" y="93"/>
                    <a:pt x="248" y="93"/>
                  </a:cubicBezTo>
                  <a:close/>
                  <a:moveTo>
                    <a:pt x="248" y="0"/>
                  </a:moveTo>
                  <a:cubicBezTo>
                    <a:pt x="109" y="0"/>
                    <a:pt x="0" y="109"/>
                    <a:pt x="0" y="248"/>
                  </a:cubicBezTo>
                  <a:cubicBezTo>
                    <a:pt x="0" y="388"/>
                    <a:pt x="109" y="496"/>
                    <a:pt x="248" y="496"/>
                  </a:cubicBezTo>
                  <a:cubicBezTo>
                    <a:pt x="403" y="496"/>
                    <a:pt x="496" y="403"/>
                    <a:pt x="496" y="248"/>
                  </a:cubicBezTo>
                  <a:cubicBezTo>
                    <a:pt x="496" y="109"/>
                    <a:pt x="388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5"/>
            <p:cNvSpPr/>
            <p:nvPr/>
          </p:nvSpPr>
          <p:spPr>
            <a:xfrm>
              <a:off x="2807100" y="4650200"/>
              <a:ext cx="1975" cy="362575"/>
            </a:xfrm>
            <a:custGeom>
              <a:avLst/>
              <a:gdLst/>
              <a:ahLst/>
              <a:cxnLst/>
              <a:rect l="l" t="t" r="r" b="b"/>
              <a:pathLst>
                <a:path w="79" h="14503" extrusionOk="0">
                  <a:moveTo>
                    <a:pt x="0" y="1"/>
                  </a:moveTo>
                  <a:lnTo>
                    <a:pt x="0" y="14502"/>
                  </a:lnTo>
                  <a:lnTo>
                    <a:pt x="78" y="1450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5"/>
            <p:cNvSpPr/>
            <p:nvPr/>
          </p:nvSpPr>
          <p:spPr>
            <a:xfrm>
              <a:off x="2801675" y="4638575"/>
              <a:ext cx="12825" cy="12425"/>
            </a:xfrm>
            <a:custGeom>
              <a:avLst/>
              <a:gdLst/>
              <a:ahLst/>
              <a:cxnLst/>
              <a:rect l="l" t="t" r="r" b="b"/>
              <a:pathLst>
                <a:path w="513" h="497" extrusionOk="0">
                  <a:moveTo>
                    <a:pt x="248" y="78"/>
                  </a:moveTo>
                  <a:cubicBezTo>
                    <a:pt x="357" y="78"/>
                    <a:pt x="435" y="155"/>
                    <a:pt x="404" y="233"/>
                  </a:cubicBezTo>
                  <a:cubicBezTo>
                    <a:pt x="404" y="310"/>
                    <a:pt x="326" y="388"/>
                    <a:pt x="248" y="388"/>
                  </a:cubicBezTo>
                  <a:cubicBezTo>
                    <a:pt x="171" y="388"/>
                    <a:pt x="93" y="310"/>
                    <a:pt x="93" y="233"/>
                  </a:cubicBezTo>
                  <a:cubicBezTo>
                    <a:pt x="93" y="155"/>
                    <a:pt x="155" y="78"/>
                    <a:pt x="248" y="78"/>
                  </a:cubicBezTo>
                  <a:close/>
                  <a:moveTo>
                    <a:pt x="248" y="0"/>
                  </a:moveTo>
                  <a:cubicBezTo>
                    <a:pt x="124" y="0"/>
                    <a:pt x="0" y="109"/>
                    <a:pt x="0" y="248"/>
                  </a:cubicBezTo>
                  <a:cubicBezTo>
                    <a:pt x="0" y="388"/>
                    <a:pt x="124" y="497"/>
                    <a:pt x="248" y="497"/>
                  </a:cubicBezTo>
                  <a:cubicBezTo>
                    <a:pt x="388" y="497"/>
                    <a:pt x="512" y="388"/>
                    <a:pt x="512" y="248"/>
                  </a:cubicBezTo>
                  <a:cubicBezTo>
                    <a:pt x="512" y="109"/>
                    <a:pt x="388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5"/>
            <p:cNvSpPr/>
            <p:nvPr/>
          </p:nvSpPr>
          <p:spPr>
            <a:xfrm>
              <a:off x="2821050" y="4619950"/>
              <a:ext cx="41900" cy="392425"/>
            </a:xfrm>
            <a:custGeom>
              <a:avLst/>
              <a:gdLst/>
              <a:ahLst/>
              <a:cxnLst/>
              <a:rect l="l" t="t" r="r" b="b"/>
              <a:pathLst>
                <a:path w="1676" h="15697" extrusionOk="0">
                  <a:moveTo>
                    <a:pt x="1567" y="1"/>
                  </a:moveTo>
                  <a:lnTo>
                    <a:pt x="1567" y="5336"/>
                  </a:lnTo>
                  <a:lnTo>
                    <a:pt x="1" y="8329"/>
                  </a:lnTo>
                  <a:lnTo>
                    <a:pt x="1" y="15697"/>
                  </a:lnTo>
                  <a:lnTo>
                    <a:pt x="78" y="15697"/>
                  </a:lnTo>
                  <a:lnTo>
                    <a:pt x="78" y="8345"/>
                  </a:lnTo>
                  <a:lnTo>
                    <a:pt x="1676" y="5352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5"/>
            <p:cNvSpPr/>
            <p:nvPr/>
          </p:nvSpPr>
          <p:spPr>
            <a:xfrm>
              <a:off x="2855175" y="4608325"/>
              <a:ext cx="12425" cy="12825"/>
            </a:xfrm>
            <a:custGeom>
              <a:avLst/>
              <a:gdLst/>
              <a:ahLst/>
              <a:cxnLst/>
              <a:rect l="l" t="t" r="r" b="b"/>
              <a:pathLst>
                <a:path w="497" h="513" extrusionOk="0">
                  <a:moveTo>
                    <a:pt x="249" y="109"/>
                  </a:moveTo>
                  <a:cubicBezTo>
                    <a:pt x="342" y="109"/>
                    <a:pt x="419" y="156"/>
                    <a:pt x="404" y="264"/>
                  </a:cubicBezTo>
                  <a:cubicBezTo>
                    <a:pt x="404" y="342"/>
                    <a:pt x="326" y="419"/>
                    <a:pt x="249" y="419"/>
                  </a:cubicBezTo>
                  <a:cubicBezTo>
                    <a:pt x="171" y="419"/>
                    <a:pt x="94" y="357"/>
                    <a:pt x="94" y="264"/>
                  </a:cubicBezTo>
                  <a:cubicBezTo>
                    <a:pt x="94" y="187"/>
                    <a:pt x="156" y="109"/>
                    <a:pt x="249" y="109"/>
                  </a:cubicBezTo>
                  <a:close/>
                  <a:moveTo>
                    <a:pt x="249" y="1"/>
                  </a:moveTo>
                  <a:cubicBezTo>
                    <a:pt x="109" y="1"/>
                    <a:pt x="1" y="125"/>
                    <a:pt x="1" y="264"/>
                  </a:cubicBezTo>
                  <a:cubicBezTo>
                    <a:pt x="1" y="388"/>
                    <a:pt x="109" y="512"/>
                    <a:pt x="249" y="512"/>
                  </a:cubicBezTo>
                  <a:cubicBezTo>
                    <a:pt x="404" y="512"/>
                    <a:pt x="497" y="388"/>
                    <a:pt x="497" y="264"/>
                  </a:cubicBezTo>
                  <a:cubicBezTo>
                    <a:pt x="497" y="125"/>
                    <a:pt x="388" y="1"/>
                    <a:pt x="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5"/>
            <p:cNvSpPr/>
            <p:nvPr/>
          </p:nvSpPr>
          <p:spPr>
            <a:xfrm>
              <a:off x="2834625" y="4665700"/>
              <a:ext cx="48875" cy="346675"/>
            </a:xfrm>
            <a:custGeom>
              <a:avLst/>
              <a:gdLst/>
              <a:ahLst/>
              <a:cxnLst/>
              <a:rect l="l" t="t" r="r" b="b"/>
              <a:pathLst>
                <a:path w="1955" h="13867" extrusionOk="0">
                  <a:moveTo>
                    <a:pt x="1862" y="1"/>
                  </a:moveTo>
                  <a:lnTo>
                    <a:pt x="1862" y="3506"/>
                  </a:lnTo>
                  <a:lnTo>
                    <a:pt x="1" y="6810"/>
                  </a:lnTo>
                  <a:lnTo>
                    <a:pt x="1" y="13867"/>
                  </a:lnTo>
                  <a:lnTo>
                    <a:pt x="94" y="13867"/>
                  </a:lnTo>
                  <a:lnTo>
                    <a:pt x="94" y="6825"/>
                  </a:lnTo>
                  <a:lnTo>
                    <a:pt x="1955" y="3522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5"/>
            <p:cNvSpPr/>
            <p:nvPr/>
          </p:nvSpPr>
          <p:spPr>
            <a:xfrm>
              <a:off x="2875725" y="4654075"/>
              <a:ext cx="12825" cy="12425"/>
            </a:xfrm>
            <a:custGeom>
              <a:avLst/>
              <a:gdLst/>
              <a:ahLst/>
              <a:cxnLst/>
              <a:rect l="l" t="t" r="r" b="b"/>
              <a:pathLst>
                <a:path w="513" h="497" extrusionOk="0">
                  <a:moveTo>
                    <a:pt x="264" y="94"/>
                  </a:moveTo>
                  <a:cubicBezTo>
                    <a:pt x="357" y="94"/>
                    <a:pt x="435" y="171"/>
                    <a:pt x="419" y="249"/>
                  </a:cubicBezTo>
                  <a:cubicBezTo>
                    <a:pt x="419" y="326"/>
                    <a:pt x="357" y="404"/>
                    <a:pt x="264" y="404"/>
                  </a:cubicBezTo>
                  <a:cubicBezTo>
                    <a:pt x="187" y="404"/>
                    <a:pt x="109" y="342"/>
                    <a:pt x="109" y="249"/>
                  </a:cubicBezTo>
                  <a:cubicBezTo>
                    <a:pt x="109" y="171"/>
                    <a:pt x="156" y="94"/>
                    <a:pt x="264" y="94"/>
                  </a:cubicBezTo>
                  <a:close/>
                  <a:moveTo>
                    <a:pt x="264" y="1"/>
                  </a:moveTo>
                  <a:cubicBezTo>
                    <a:pt x="125" y="1"/>
                    <a:pt x="1" y="109"/>
                    <a:pt x="1" y="249"/>
                  </a:cubicBezTo>
                  <a:cubicBezTo>
                    <a:pt x="1" y="388"/>
                    <a:pt x="125" y="497"/>
                    <a:pt x="264" y="497"/>
                  </a:cubicBezTo>
                  <a:cubicBezTo>
                    <a:pt x="419" y="497"/>
                    <a:pt x="512" y="388"/>
                    <a:pt x="512" y="249"/>
                  </a:cubicBezTo>
                  <a:cubicBezTo>
                    <a:pt x="512" y="109"/>
                    <a:pt x="388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5"/>
            <p:cNvSpPr/>
            <p:nvPr/>
          </p:nvSpPr>
          <p:spPr>
            <a:xfrm>
              <a:off x="2838125" y="4446250"/>
              <a:ext cx="101600" cy="101625"/>
            </a:xfrm>
            <a:custGeom>
              <a:avLst/>
              <a:gdLst/>
              <a:ahLst/>
              <a:cxnLst/>
              <a:rect l="l" t="t" r="r" b="b"/>
              <a:pathLst>
                <a:path w="4064" h="4065" extrusionOk="0">
                  <a:moveTo>
                    <a:pt x="2062" y="1081"/>
                  </a:moveTo>
                  <a:cubicBezTo>
                    <a:pt x="2395" y="1081"/>
                    <a:pt x="2714" y="1262"/>
                    <a:pt x="2885" y="1583"/>
                  </a:cubicBezTo>
                  <a:cubicBezTo>
                    <a:pt x="3118" y="2048"/>
                    <a:pt x="2963" y="2606"/>
                    <a:pt x="2497" y="2870"/>
                  </a:cubicBezTo>
                  <a:cubicBezTo>
                    <a:pt x="2353" y="2947"/>
                    <a:pt x="2199" y="2984"/>
                    <a:pt x="2049" y="2984"/>
                  </a:cubicBezTo>
                  <a:cubicBezTo>
                    <a:pt x="1715" y="2984"/>
                    <a:pt x="1397" y="2803"/>
                    <a:pt x="1225" y="2482"/>
                  </a:cubicBezTo>
                  <a:cubicBezTo>
                    <a:pt x="962" y="2017"/>
                    <a:pt x="1148" y="1443"/>
                    <a:pt x="1613" y="1195"/>
                  </a:cubicBezTo>
                  <a:cubicBezTo>
                    <a:pt x="1758" y="1118"/>
                    <a:pt x="1911" y="1081"/>
                    <a:pt x="2062" y="1081"/>
                  </a:cubicBezTo>
                  <a:close/>
                  <a:moveTo>
                    <a:pt x="1505" y="1"/>
                  </a:moveTo>
                  <a:lnTo>
                    <a:pt x="1489" y="342"/>
                  </a:lnTo>
                  <a:cubicBezTo>
                    <a:pt x="1489" y="435"/>
                    <a:pt x="1427" y="543"/>
                    <a:pt x="1334" y="574"/>
                  </a:cubicBezTo>
                  <a:cubicBezTo>
                    <a:pt x="1319" y="590"/>
                    <a:pt x="1272" y="590"/>
                    <a:pt x="1257" y="621"/>
                  </a:cubicBezTo>
                  <a:lnTo>
                    <a:pt x="1179" y="652"/>
                  </a:lnTo>
                  <a:cubicBezTo>
                    <a:pt x="1132" y="683"/>
                    <a:pt x="1086" y="698"/>
                    <a:pt x="1037" y="698"/>
                  </a:cubicBezTo>
                  <a:cubicBezTo>
                    <a:pt x="989" y="698"/>
                    <a:pt x="939" y="683"/>
                    <a:pt x="884" y="652"/>
                  </a:cubicBezTo>
                  <a:lnTo>
                    <a:pt x="605" y="466"/>
                  </a:lnTo>
                  <a:lnTo>
                    <a:pt x="0" y="1443"/>
                  </a:lnTo>
                  <a:lnTo>
                    <a:pt x="310" y="1645"/>
                  </a:lnTo>
                  <a:cubicBezTo>
                    <a:pt x="403" y="1707"/>
                    <a:pt x="450" y="1800"/>
                    <a:pt x="450" y="1893"/>
                  </a:cubicBezTo>
                  <a:lnTo>
                    <a:pt x="450" y="2063"/>
                  </a:lnTo>
                  <a:cubicBezTo>
                    <a:pt x="450" y="2172"/>
                    <a:pt x="388" y="2265"/>
                    <a:pt x="310" y="2327"/>
                  </a:cubicBezTo>
                  <a:lnTo>
                    <a:pt x="0" y="2498"/>
                  </a:lnTo>
                  <a:lnTo>
                    <a:pt x="543" y="3506"/>
                  </a:lnTo>
                  <a:lnTo>
                    <a:pt x="853" y="3335"/>
                  </a:lnTo>
                  <a:cubicBezTo>
                    <a:pt x="894" y="3308"/>
                    <a:pt x="935" y="3296"/>
                    <a:pt x="977" y="3296"/>
                  </a:cubicBezTo>
                  <a:cubicBezTo>
                    <a:pt x="1031" y="3296"/>
                    <a:pt x="1087" y="3316"/>
                    <a:pt x="1148" y="3351"/>
                  </a:cubicBezTo>
                  <a:cubicBezTo>
                    <a:pt x="1179" y="3382"/>
                    <a:pt x="1241" y="3413"/>
                    <a:pt x="1303" y="3428"/>
                  </a:cubicBezTo>
                  <a:cubicBezTo>
                    <a:pt x="1396" y="3490"/>
                    <a:pt x="1458" y="3568"/>
                    <a:pt x="1458" y="3676"/>
                  </a:cubicBezTo>
                  <a:lnTo>
                    <a:pt x="1427" y="4033"/>
                  </a:lnTo>
                  <a:lnTo>
                    <a:pt x="2575" y="4064"/>
                  </a:lnTo>
                  <a:lnTo>
                    <a:pt x="2590" y="3723"/>
                  </a:lnTo>
                  <a:cubicBezTo>
                    <a:pt x="2590" y="3614"/>
                    <a:pt x="2652" y="3521"/>
                    <a:pt x="2745" y="3490"/>
                  </a:cubicBezTo>
                  <a:cubicBezTo>
                    <a:pt x="2776" y="3459"/>
                    <a:pt x="2807" y="3459"/>
                    <a:pt x="2823" y="3444"/>
                  </a:cubicBezTo>
                  <a:cubicBezTo>
                    <a:pt x="2854" y="3428"/>
                    <a:pt x="2885" y="3428"/>
                    <a:pt x="2901" y="3413"/>
                  </a:cubicBezTo>
                  <a:cubicBezTo>
                    <a:pt x="2955" y="3382"/>
                    <a:pt x="3005" y="3366"/>
                    <a:pt x="3054" y="3366"/>
                  </a:cubicBezTo>
                  <a:cubicBezTo>
                    <a:pt x="3102" y="3366"/>
                    <a:pt x="3149" y="3382"/>
                    <a:pt x="3195" y="3413"/>
                  </a:cubicBezTo>
                  <a:lnTo>
                    <a:pt x="3474" y="3599"/>
                  </a:lnTo>
                  <a:lnTo>
                    <a:pt x="4064" y="2606"/>
                  </a:lnTo>
                  <a:lnTo>
                    <a:pt x="3754" y="2420"/>
                  </a:lnTo>
                  <a:cubicBezTo>
                    <a:pt x="3660" y="2358"/>
                    <a:pt x="3629" y="2265"/>
                    <a:pt x="3629" y="2172"/>
                  </a:cubicBezTo>
                  <a:lnTo>
                    <a:pt x="3629" y="1986"/>
                  </a:lnTo>
                  <a:cubicBezTo>
                    <a:pt x="3629" y="1893"/>
                    <a:pt x="3676" y="1800"/>
                    <a:pt x="3754" y="1738"/>
                  </a:cubicBezTo>
                  <a:lnTo>
                    <a:pt x="4064" y="1567"/>
                  </a:lnTo>
                  <a:lnTo>
                    <a:pt x="3521" y="559"/>
                  </a:lnTo>
                  <a:lnTo>
                    <a:pt x="3211" y="729"/>
                  </a:lnTo>
                  <a:cubicBezTo>
                    <a:pt x="3168" y="751"/>
                    <a:pt x="3124" y="763"/>
                    <a:pt x="3081" y="763"/>
                  </a:cubicBezTo>
                  <a:cubicBezTo>
                    <a:pt x="3031" y="763"/>
                    <a:pt x="2981" y="747"/>
                    <a:pt x="2932" y="714"/>
                  </a:cubicBezTo>
                  <a:cubicBezTo>
                    <a:pt x="2885" y="667"/>
                    <a:pt x="2823" y="652"/>
                    <a:pt x="2776" y="636"/>
                  </a:cubicBezTo>
                  <a:cubicBezTo>
                    <a:pt x="2668" y="574"/>
                    <a:pt x="2621" y="481"/>
                    <a:pt x="2637" y="388"/>
                  </a:cubicBezTo>
                  <a:lnTo>
                    <a:pt x="2652" y="32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5"/>
            <p:cNvSpPr/>
            <p:nvPr/>
          </p:nvSpPr>
          <p:spPr>
            <a:xfrm>
              <a:off x="2104565" y="4254700"/>
              <a:ext cx="70975" cy="70600"/>
            </a:xfrm>
            <a:custGeom>
              <a:avLst/>
              <a:gdLst/>
              <a:ahLst/>
              <a:cxnLst/>
              <a:rect l="l" t="t" r="r" b="b"/>
              <a:pathLst>
                <a:path w="2839" h="2824" extrusionOk="0">
                  <a:moveTo>
                    <a:pt x="1397" y="761"/>
                  </a:moveTo>
                  <a:cubicBezTo>
                    <a:pt x="1769" y="761"/>
                    <a:pt x="2063" y="1040"/>
                    <a:pt x="2063" y="1412"/>
                  </a:cubicBezTo>
                  <a:cubicBezTo>
                    <a:pt x="2063" y="1769"/>
                    <a:pt x="1769" y="2079"/>
                    <a:pt x="1397" y="2079"/>
                  </a:cubicBezTo>
                  <a:cubicBezTo>
                    <a:pt x="1024" y="2079"/>
                    <a:pt x="745" y="1784"/>
                    <a:pt x="745" y="1412"/>
                  </a:cubicBezTo>
                  <a:cubicBezTo>
                    <a:pt x="745" y="1040"/>
                    <a:pt x="1024" y="761"/>
                    <a:pt x="1397" y="761"/>
                  </a:cubicBezTo>
                  <a:close/>
                  <a:moveTo>
                    <a:pt x="1071" y="1"/>
                  </a:moveTo>
                  <a:lnTo>
                    <a:pt x="373" y="404"/>
                  </a:lnTo>
                  <a:lnTo>
                    <a:pt x="481" y="621"/>
                  </a:lnTo>
                  <a:cubicBezTo>
                    <a:pt x="528" y="668"/>
                    <a:pt x="528" y="745"/>
                    <a:pt x="481" y="807"/>
                  </a:cubicBezTo>
                  <a:cubicBezTo>
                    <a:pt x="466" y="854"/>
                    <a:pt x="450" y="885"/>
                    <a:pt x="419" y="900"/>
                  </a:cubicBezTo>
                  <a:cubicBezTo>
                    <a:pt x="392" y="956"/>
                    <a:pt x="339" y="1011"/>
                    <a:pt x="273" y="1011"/>
                  </a:cubicBezTo>
                  <a:cubicBezTo>
                    <a:pt x="265" y="1011"/>
                    <a:pt x="257" y="1011"/>
                    <a:pt x="249" y="1009"/>
                  </a:cubicBezTo>
                  <a:lnTo>
                    <a:pt x="1" y="1009"/>
                  </a:lnTo>
                  <a:lnTo>
                    <a:pt x="1" y="1815"/>
                  </a:lnTo>
                  <a:lnTo>
                    <a:pt x="249" y="1815"/>
                  </a:lnTo>
                  <a:cubicBezTo>
                    <a:pt x="326" y="1815"/>
                    <a:pt x="388" y="1862"/>
                    <a:pt x="419" y="1908"/>
                  </a:cubicBezTo>
                  <a:cubicBezTo>
                    <a:pt x="450" y="1955"/>
                    <a:pt x="466" y="1986"/>
                    <a:pt x="481" y="2017"/>
                  </a:cubicBezTo>
                  <a:cubicBezTo>
                    <a:pt x="528" y="2064"/>
                    <a:pt x="528" y="2157"/>
                    <a:pt x="481" y="2203"/>
                  </a:cubicBezTo>
                  <a:lnTo>
                    <a:pt x="373" y="2420"/>
                  </a:lnTo>
                  <a:lnTo>
                    <a:pt x="1071" y="2824"/>
                  </a:lnTo>
                  <a:lnTo>
                    <a:pt x="1179" y="2622"/>
                  </a:lnTo>
                  <a:cubicBezTo>
                    <a:pt x="1226" y="2560"/>
                    <a:pt x="1288" y="2513"/>
                    <a:pt x="1366" y="2513"/>
                  </a:cubicBezTo>
                  <a:lnTo>
                    <a:pt x="1474" y="2513"/>
                  </a:lnTo>
                  <a:cubicBezTo>
                    <a:pt x="1552" y="2513"/>
                    <a:pt x="1614" y="2560"/>
                    <a:pt x="1645" y="2622"/>
                  </a:cubicBezTo>
                  <a:lnTo>
                    <a:pt x="1769" y="2824"/>
                  </a:lnTo>
                  <a:lnTo>
                    <a:pt x="2467" y="2420"/>
                  </a:lnTo>
                  <a:lnTo>
                    <a:pt x="2343" y="2203"/>
                  </a:lnTo>
                  <a:cubicBezTo>
                    <a:pt x="2312" y="2157"/>
                    <a:pt x="2312" y="2064"/>
                    <a:pt x="2343" y="2017"/>
                  </a:cubicBezTo>
                  <a:cubicBezTo>
                    <a:pt x="2374" y="1971"/>
                    <a:pt x="2389" y="1939"/>
                    <a:pt x="2405" y="1908"/>
                  </a:cubicBezTo>
                  <a:cubicBezTo>
                    <a:pt x="2446" y="1867"/>
                    <a:pt x="2488" y="1813"/>
                    <a:pt x="2551" y="1813"/>
                  </a:cubicBezTo>
                  <a:cubicBezTo>
                    <a:pt x="2559" y="1813"/>
                    <a:pt x="2567" y="1814"/>
                    <a:pt x="2575" y="1815"/>
                  </a:cubicBezTo>
                  <a:lnTo>
                    <a:pt x="2839" y="1815"/>
                  </a:lnTo>
                  <a:lnTo>
                    <a:pt x="2839" y="1009"/>
                  </a:lnTo>
                  <a:lnTo>
                    <a:pt x="2575" y="1009"/>
                  </a:lnTo>
                  <a:cubicBezTo>
                    <a:pt x="2498" y="1009"/>
                    <a:pt x="2451" y="962"/>
                    <a:pt x="2405" y="900"/>
                  </a:cubicBezTo>
                  <a:cubicBezTo>
                    <a:pt x="2389" y="869"/>
                    <a:pt x="2374" y="823"/>
                    <a:pt x="2343" y="807"/>
                  </a:cubicBezTo>
                  <a:cubicBezTo>
                    <a:pt x="2312" y="745"/>
                    <a:pt x="2312" y="668"/>
                    <a:pt x="2343" y="621"/>
                  </a:cubicBezTo>
                  <a:lnTo>
                    <a:pt x="2467" y="404"/>
                  </a:lnTo>
                  <a:lnTo>
                    <a:pt x="1769" y="1"/>
                  </a:lnTo>
                  <a:lnTo>
                    <a:pt x="1645" y="202"/>
                  </a:lnTo>
                  <a:cubicBezTo>
                    <a:pt x="1614" y="264"/>
                    <a:pt x="1552" y="311"/>
                    <a:pt x="1474" y="311"/>
                  </a:cubicBezTo>
                  <a:lnTo>
                    <a:pt x="1366" y="311"/>
                  </a:lnTo>
                  <a:cubicBezTo>
                    <a:pt x="1288" y="311"/>
                    <a:pt x="1226" y="264"/>
                    <a:pt x="1179" y="202"/>
                  </a:cubicBez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5"/>
            <p:cNvSpPr/>
            <p:nvPr/>
          </p:nvSpPr>
          <p:spPr>
            <a:xfrm>
              <a:off x="2764825" y="4526900"/>
              <a:ext cx="71375" cy="70975"/>
            </a:xfrm>
            <a:custGeom>
              <a:avLst/>
              <a:gdLst/>
              <a:ahLst/>
              <a:cxnLst/>
              <a:rect l="l" t="t" r="r" b="b"/>
              <a:pathLst>
                <a:path w="2855" h="2839" extrusionOk="0">
                  <a:moveTo>
                    <a:pt x="1412" y="776"/>
                  </a:moveTo>
                  <a:cubicBezTo>
                    <a:pt x="1769" y="776"/>
                    <a:pt x="2079" y="1071"/>
                    <a:pt x="2079" y="1443"/>
                  </a:cubicBezTo>
                  <a:cubicBezTo>
                    <a:pt x="2079" y="1815"/>
                    <a:pt x="1785" y="2094"/>
                    <a:pt x="1412" y="2094"/>
                  </a:cubicBezTo>
                  <a:cubicBezTo>
                    <a:pt x="1056" y="2094"/>
                    <a:pt x="761" y="1815"/>
                    <a:pt x="761" y="1443"/>
                  </a:cubicBezTo>
                  <a:cubicBezTo>
                    <a:pt x="761" y="1071"/>
                    <a:pt x="1056" y="776"/>
                    <a:pt x="1412" y="776"/>
                  </a:cubicBezTo>
                  <a:close/>
                  <a:moveTo>
                    <a:pt x="1009" y="1"/>
                  </a:moveTo>
                  <a:lnTo>
                    <a:pt x="1009" y="264"/>
                  </a:lnTo>
                  <a:cubicBezTo>
                    <a:pt x="1009" y="342"/>
                    <a:pt x="978" y="388"/>
                    <a:pt x="916" y="435"/>
                  </a:cubicBezTo>
                  <a:cubicBezTo>
                    <a:pt x="869" y="450"/>
                    <a:pt x="838" y="466"/>
                    <a:pt x="823" y="497"/>
                  </a:cubicBezTo>
                  <a:cubicBezTo>
                    <a:pt x="792" y="512"/>
                    <a:pt x="757" y="520"/>
                    <a:pt x="722" y="520"/>
                  </a:cubicBezTo>
                  <a:cubicBezTo>
                    <a:pt x="687" y="520"/>
                    <a:pt x="652" y="512"/>
                    <a:pt x="621" y="497"/>
                  </a:cubicBezTo>
                  <a:lnTo>
                    <a:pt x="404" y="373"/>
                  </a:lnTo>
                  <a:lnTo>
                    <a:pt x="1" y="1071"/>
                  </a:lnTo>
                  <a:lnTo>
                    <a:pt x="218" y="1195"/>
                  </a:lnTo>
                  <a:cubicBezTo>
                    <a:pt x="280" y="1226"/>
                    <a:pt x="311" y="1288"/>
                    <a:pt x="311" y="1365"/>
                  </a:cubicBezTo>
                  <a:lnTo>
                    <a:pt x="311" y="1427"/>
                  </a:lnTo>
                  <a:lnTo>
                    <a:pt x="311" y="1474"/>
                  </a:lnTo>
                  <a:cubicBezTo>
                    <a:pt x="311" y="1551"/>
                    <a:pt x="280" y="1614"/>
                    <a:pt x="218" y="1645"/>
                  </a:cubicBezTo>
                  <a:lnTo>
                    <a:pt x="1" y="1769"/>
                  </a:lnTo>
                  <a:lnTo>
                    <a:pt x="404" y="2467"/>
                  </a:lnTo>
                  <a:lnTo>
                    <a:pt x="621" y="2342"/>
                  </a:lnTo>
                  <a:cubicBezTo>
                    <a:pt x="652" y="2327"/>
                    <a:pt x="687" y="2319"/>
                    <a:pt x="722" y="2319"/>
                  </a:cubicBezTo>
                  <a:cubicBezTo>
                    <a:pt x="757" y="2319"/>
                    <a:pt x="792" y="2327"/>
                    <a:pt x="823" y="2342"/>
                  </a:cubicBezTo>
                  <a:cubicBezTo>
                    <a:pt x="854" y="2373"/>
                    <a:pt x="900" y="2389"/>
                    <a:pt x="916" y="2405"/>
                  </a:cubicBezTo>
                  <a:cubicBezTo>
                    <a:pt x="978" y="2451"/>
                    <a:pt x="1025" y="2498"/>
                    <a:pt x="1009" y="2575"/>
                  </a:cubicBezTo>
                  <a:lnTo>
                    <a:pt x="1009" y="2839"/>
                  </a:lnTo>
                  <a:lnTo>
                    <a:pt x="1831" y="2839"/>
                  </a:lnTo>
                  <a:lnTo>
                    <a:pt x="1831" y="2575"/>
                  </a:lnTo>
                  <a:cubicBezTo>
                    <a:pt x="1831" y="2498"/>
                    <a:pt x="1862" y="2451"/>
                    <a:pt x="1924" y="2405"/>
                  </a:cubicBezTo>
                  <a:cubicBezTo>
                    <a:pt x="1955" y="2389"/>
                    <a:pt x="2002" y="2373"/>
                    <a:pt x="2017" y="2342"/>
                  </a:cubicBezTo>
                  <a:cubicBezTo>
                    <a:pt x="2048" y="2327"/>
                    <a:pt x="2083" y="2319"/>
                    <a:pt x="2118" y="2319"/>
                  </a:cubicBezTo>
                  <a:cubicBezTo>
                    <a:pt x="2153" y="2319"/>
                    <a:pt x="2188" y="2327"/>
                    <a:pt x="2219" y="2342"/>
                  </a:cubicBezTo>
                  <a:lnTo>
                    <a:pt x="2420" y="2467"/>
                  </a:lnTo>
                  <a:lnTo>
                    <a:pt x="2839" y="1769"/>
                  </a:lnTo>
                  <a:lnTo>
                    <a:pt x="2622" y="1645"/>
                  </a:lnTo>
                  <a:cubicBezTo>
                    <a:pt x="2560" y="1614"/>
                    <a:pt x="2529" y="1551"/>
                    <a:pt x="2529" y="1474"/>
                  </a:cubicBezTo>
                  <a:lnTo>
                    <a:pt x="2529" y="1427"/>
                  </a:lnTo>
                  <a:lnTo>
                    <a:pt x="2529" y="1365"/>
                  </a:lnTo>
                  <a:cubicBezTo>
                    <a:pt x="2529" y="1288"/>
                    <a:pt x="2560" y="1226"/>
                    <a:pt x="2622" y="1195"/>
                  </a:cubicBezTo>
                  <a:lnTo>
                    <a:pt x="2855" y="1071"/>
                  </a:lnTo>
                  <a:lnTo>
                    <a:pt x="2451" y="373"/>
                  </a:lnTo>
                  <a:lnTo>
                    <a:pt x="2234" y="497"/>
                  </a:lnTo>
                  <a:cubicBezTo>
                    <a:pt x="2203" y="512"/>
                    <a:pt x="2168" y="520"/>
                    <a:pt x="2133" y="520"/>
                  </a:cubicBezTo>
                  <a:cubicBezTo>
                    <a:pt x="2099" y="520"/>
                    <a:pt x="2064" y="512"/>
                    <a:pt x="2033" y="497"/>
                  </a:cubicBezTo>
                  <a:cubicBezTo>
                    <a:pt x="2002" y="466"/>
                    <a:pt x="1955" y="450"/>
                    <a:pt x="1940" y="435"/>
                  </a:cubicBezTo>
                  <a:cubicBezTo>
                    <a:pt x="1878" y="388"/>
                    <a:pt x="1816" y="342"/>
                    <a:pt x="1847" y="264"/>
                  </a:cubicBezTo>
                  <a:lnTo>
                    <a:pt x="18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5"/>
            <p:cNvSpPr/>
            <p:nvPr/>
          </p:nvSpPr>
          <p:spPr>
            <a:xfrm>
              <a:off x="2307700" y="4488125"/>
              <a:ext cx="123325" cy="524650"/>
            </a:xfrm>
            <a:custGeom>
              <a:avLst/>
              <a:gdLst/>
              <a:ahLst/>
              <a:cxnLst/>
              <a:rect l="l" t="t" r="r" b="b"/>
              <a:pathLst>
                <a:path w="4933" h="20986" extrusionOk="0">
                  <a:moveTo>
                    <a:pt x="0" y="1"/>
                  </a:moveTo>
                  <a:lnTo>
                    <a:pt x="0" y="20985"/>
                  </a:lnTo>
                  <a:lnTo>
                    <a:pt x="4932" y="20985"/>
                  </a:lnTo>
                  <a:lnTo>
                    <a:pt x="4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5"/>
            <p:cNvSpPr/>
            <p:nvPr/>
          </p:nvSpPr>
          <p:spPr>
            <a:xfrm>
              <a:off x="2081650" y="4488125"/>
              <a:ext cx="226075" cy="524650"/>
            </a:xfrm>
            <a:custGeom>
              <a:avLst/>
              <a:gdLst/>
              <a:ahLst/>
              <a:cxnLst/>
              <a:rect l="l" t="t" r="r" b="b"/>
              <a:pathLst>
                <a:path w="9043" h="20986" extrusionOk="0">
                  <a:moveTo>
                    <a:pt x="0" y="1"/>
                  </a:moveTo>
                  <a:lnTo>
                    <a:pt x="0" y="20985"/>
                  </a:lnTo>
                  <a:lnTo>
                    <a:pt x="9042" y="20985"/>
                  </a:lnTo>
                  <a:lnTo>
                    <a:pt x="90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5"/>
            <p:cNvSpPr/>
            <p:nvPr/>
          </p:nvSpPr>
          <p:spPr>
            <a:xfrm>
              <a:off x="2095975" y="49526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5"/>
            <p:cNvSpPr/>
            <p:nvPr/>
          </p:nvSpPr>
          <p:spPr>
            <a:xfrm>
              <a:off x="2171600" y="49600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5"/>
            <p:cNvSpPr/>
            <p:nvPr/>
          </p:nvSpPr>
          <p:spPr>
            <a:xfrm>
              <a:off x="2171600" y="49666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5"/>
            <p:cNvSpPr/>
            <p:nvPr/>
          </p:nvSpPr>
          <p:spPr>
            <a:xfrm>
              <a:off x="2171600" y="4972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5"/>
            <p:cNvSpPr/>
            <p:nvPr/>
          </p:nvSpPr>
          <p:spPr>
            <a:xfrm>
              <a:off x="2171600" y="49797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5"/>
            <p:cNvSpPr/>
            <p:nvPr/>
          </p:nvSpPr>
          <p:spPr>
            <a:xfrm>
              <a:off x="2171600" y="49859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5"/>
            <p:cNvSpPr/>
            <p:nvPr/>
          </p:nvSpPr>
          <p:spPr>
            <a:xfrm>
              <a:off x="21514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5"/>
            <p:cNvSpPr/>
            <p:nvPr/>
          </p:nvSpPr>
          <p:spPr>
            <a:xfrm>
              <a:off x="21390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5"/>
            <p:cNvSpPr/>
            <p:nvPr/>
          </p:nvSpPr>
          <p:spPr>
            <a:xfrm>
              <a:off x="21266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5"/>
            <p:cNvSpPr/>
            <p:nvPr/>
          </p:nvSpPr>
          <p:spPr>
            <a:xfrm>
              <a:off x="21138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5"/>
            <p:cNvSpPr/>
            <p:nvPr/>
          </p:nvSpPr>
          <p:spPr>
            <a:xfrm>
              <a:off x="2101800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5"/>
            <p:cNvSpPr/>
            <p:nvPr/>
          </p:nvSpPr>
          <p:spPr>
            <a:xfrm>
              <a:off x="21514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5"/>
            <p:cNvSpPr/>
            <p:nvPr/>
          </p:nvSpPr>
          <p:spPr>
            <a:xfrm>
              <a:off x="21390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1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5"/>
            <p:cNvSpPr/>
            <p:nvPr/>
          </p:nvSpPr>
          <p:spPr>
            <a:xfrm>
              <a:off x="21266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79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5"/>
            <p:cNvSpPr/>
            <p:nvPr/>
          </p:nvSpPr>
          <p:spPr>
            <a:xfrm>
              <a:off x="21138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5"/>
            <p:cNvSpPr/>
            <p:nvPr/>
          </p:nvSpPr>
          <p:spPr>
            <a:xfrm>
              <a:off x="2101800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5"/>
            <p:cNvSpPr/>
            <p:nvPr/>
          </p:nvSpPr>
          <p:spPr>
            <a:xfrm>
              <a:off x="21514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5"/>
            <p:cNvSpPr/>
            <p:nvPr/>
          </p:nvSpPr>
          <p:spPr>
            <a:xfrm>
              <a:off x="21390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5"/>
            <p:cNvSpPr/>
            <p:nvPr/>
          </p:nvSpPr>
          <p:spPr>
            <a:xfrm>
              <a:off x="21266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64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5"/>
            <p:cNvSpPr/>
            <p:nvPr/>
          </p:nvSpPr>
          <p:spPr>
            <a:xfrm>
              <a:off x="21138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5"/>
            <p:cNvSpPr/>
            <p:nvPr/>
          </p:nvSpPr>
          <p:spPr>
            <a:xfrm>
              <a:off x="2101800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49" y="310"/>
                    <a:pt x="311" y="264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5"/>
            <p:cNvSpPr/>
            <p:nvPr/>
          </p:nvSpPr>
          <p:spPr>
            <a:xfrm>
              <a:off x="2163850" y="49600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1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5"/>
            <p:cNvSpPr/>
            <p:nvPr/>
          </p:nvSpPr>
          <p:spPr>
            <a:xfrm>
              <a:off x="2095975" y="48983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1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5"/>
            <p:cNvSpPr/>
            <p:nvPr/>
          </p:nvSpPr>
          <p:spPr>
            <a:xfrm>
              <a:off x="2171600" y="49057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5"/>
            <p:cNvSpPr/>
            <p:nvPr/>
          </p:nvSpPr>
          <p:spPr>
            <a:xfrm>
              <a:off x="2171600" y="49123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5"/>
            <p:cNvSpPr/>
            <p:nvPr/>
          </p:nvSpPr>
          <p:spPr>
            <a:xfrm>
              <a:off x="2171600" y="49185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5"/>
            <p:cNvSpPr/>
            <p:nvPr/>
          </p:nvSpPr>
          <p:spPr>
            <a:xfrm>
              <a:off x="2171600" y="49255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5"/>
            <p:cNvSpPr/>
            <p:nvPr/>
          </p:nvSpPr>
          <p:spPr>
            <a:xfrm>
              <a:off x="2171600" y="49317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5"/>
            <p:cNvSpPr/>
            <p:nvPr/>
          </p:nvSpPr>
          <p:spPr>
            <a:xfrm>
              <a:off x="2151050" y="4905325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5"/>
            <p:cNvSpPr/>
            <p:nvPr/>
          </p:nvSpPr>
          <p:spPr>
            <a:xfrm>
              <a:off x="2138625" y="49053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5"/>
            <p:cNvSpPr/>
            <p:nvPr/>
          </p:nvSpPr>
          <p:spPr>
            <a:xfrm>
              <a:off x="2126625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33" y="295"/>
                    <a:pt x="310" y="249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5"/>
            <p:cNvSpPr/>
            <p:nvPr/>
          </p:nvSpPr>
          <p:spPr>
            <a:xfrm>
              <a:off x="2113825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64" y="295"/>
                    <a:pt x="311" y="249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5"/>
            <p:cNvSpPr/>
            <p:nvPr/>
          </p:nvSpPr>
          <p:spPr>
            <a:xfrm>
              <a:off x="2101800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295"/>
                    <a:pt x="156" y="295"/>
                  </a:cubicBezTo>
                  <a:cubicBezTo>
                    <a:pt x="233" y="295"/>
                    <a:pt x="311" y="249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5"/>
            <p:cNvSpPr/>
            <p:nvPr/>
          </p:nvSpPr>
          <p:spPr>
            <a:xfrm>
              <a:off x="2151050" y="491657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5"/>
            <p:cNvSpPr/>
            <p:nvPr/>
          </p:nvSpPr>
          <p:spPr>
            <a:xfrm>
              <a:off x="2138625" y="49165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5"/>
            <p:cNvSpPr/>
            <p:nvPr/>
          </p:nvSpPr>
          <p:spPr>
            <a:xfrm>
              <a:off x="2126625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5"/>
            <p:cNvSpPr/>
            <p:nvPr/>
          </p:nvSpPr>
          <p:spPr>
            <a:xfrm>
              <a:off x="2113825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5"/>
            <p:cNvSpPr/>
            <p:nvPr/>
          </p:nvSpPr>
          <p:spPr>
            <a:xfrm>
              <a:off x="2101800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5"/>
            <p:cNvSpPr/>
            <p:nvPr/>
          </p:nvSpPr>
          <p:spPr>
            <a:xfrm>
              <a:off x="2151050" y="492782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0"/>
                  </a:moveTo>
                  <a:cubicBezTo>
                    <a:pt x="78" y="0"/>
                    <a:pt x="0" y="62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62"/>
                    <a:pt x="24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5"/>
            <p:cNvSpPr/>
            <p:nvPr/>
          </p:nvSpPr>
          <p:spPr>
            <a:xfrm>
              <a:off x="2138625" y="49278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5"/>
            <p:cNvSpPr/>
            <p:nvPr/>
          </p:nvSpPr>
          <p:spPr>
            <a:xfrm>
              <a:off x="2126625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5"/>
            <p:cNvSpPr/>
            <p:nvPr/>
          </p:nvSpPr>
          <p:spPr>
            <a:xfrm>
              <a:off x="2113825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5"/>
            <p:cNvSpPr/>
            <p:nvPr/>
          </p:nvSpPr>
          <p:spPr>
            <a:xfrm>
              <a:off x="2101800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5"/>
            <p:cNvSpPr/>
            <p:nvPr/>
          </p:nvSpPr>
          <p:spPr>
            <a:xfrm>
              <a:off x="2163850" y="4905725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5"/>
            <p:cNvSpPr/>
            <p:nvPr/>
          </p:nvSpPr>
          <p:spPr>
            <a:xfrm>
              <a:off x="2095975" y="48440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5"/>
            <p:cNvSpPr/>
            <p:nvPr/>
          </p:nvSpPr>
          <p:spPr>
            <a:xfrm>
              <a:off x="2171600" y="48510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5"/>
            <p:cNvSpPr/>
            <p:nvPr/>
          </p:nvSpPr>
          <p:spPr>
            <a:xfrm>
              <a:off x="2171600" y="48580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5"/>
            <p:cNvSpPr/>
            <p:nvPr/>
          </p:nvSpPr>
          <p:spPr>
            <a:xfrm>
              <a:off x="2171600" y="4864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5"/>
            <p:cNvSpPr/>
            <p:nvPr/>
          </p:nvSpPr>
          <p:spPr>
            <a:xfrm>
              <a:off x="2171600" y="4871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5"/>
            <p:cNvSpPr/>
            <p:nvPr/>
          </p:nvSpPr>
          <p:spPr>
            <a:xfrm>
              <a:off x="2171600" y="48774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5"/>
            <p:cNvSpPr/>
            <p:nvPr/>
          </p:nvSpPr>
          <p:spPr>
            <a:xfrm>
              <a:off x="21514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5"/>
            <p:cNvSpPr/>
            <p:nvPr/>
          </p:nvSpPr>
          <p:spPr>
            <a:xfrm>
              <a:off x="21390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5"/>
            <p:cNvSpPr/>
            <p:nvPr/>
          </p:nvSpPr>
          <p:spPr>
            <a:xfrm>
              <a:off x="21266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5"/>
            <p:cNvSpPr/>
            <p:nvPr/>
          </p:nvSpPr>
          <p:spPr>
            <a:xfrm>
              <a:off x="21138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5"/>
            <p:cNvSpPr/>
            <p:nvPr/>
          </p:nvSpPr>
          <p:spPr>
            <a:xfrm>
              <a:off x="2101800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5"/>
            <p:cNvSpPr/>
            <p:nvPr/>
          </p:nvSpPr>
          <p:spPr>
            <a:xfrm>
              <a:off x="21514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5"/>
            <p:cNvSpPr/>
            <p:nvPr/>
          </p:nvSpPr>
          <p:spPr>
            <a:xfrm>
              <a:off x="21390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5"/>
            <p:cNvSpPr/>
            <p:nvPr/>
          </p:nvSpPr>
          <p:spPr>
            <a:xfrm>
              <a:off x="21266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5"/>
            <p:cNvSpPr/>
            <p:nvPr/>
          </p:nvSpPr>
          <p:spPr>
            <a:xfrm>
              <a:off x="21138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5"/>
            <p:cNvSpPr/>
            <p:nvPr/>
          </p:nvSpPr>
          <p:spPr>
            <a:xfrm>
              <a:off x="2101800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5"/>
            <p:cNvSpPr/>
            <p:nvPr/>
          </p:nvSpPr>
          <p:spPr>
            <a:xfrm>
              <a:off x="21514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16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5"/>
            <p:cNvSpPr/>
            <p:nvPr/>
          </p:nvSpPr>
          <p:spPr>
            <a:xfrm>
              <a:off x="21390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16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5"/>
            <p:cNvSpPr/>
            <p:nvPr/>
          </p:nvSpPr>
          <p:spPr>
            <a:xfrm>
              <a:off x="21266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5"/>
            <p:cNvSpPr/>
            <p:nvPr/>
          </p:nvSpPr>
          <p:spPr>
            <a:xfrm>
              <a:off x="21138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5"/>
            <p:cNvSpPr/>
            <p:nvPr/>
          </p:nvSpPr>
          <p:spPr>
            <a:xfrm>
              <a:off x="2101800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5"/>
            <p:cNvSpPr/>
            <p:nvPr/>
          </p:nvSpPr>
          <p:spPr>
            <a:xfrm>
              <a:off x="2163850" y="4851050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1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5"/>
            <p:cNvSpPr/>
            <p:nvPr/>
          </p:nvSpPr>
          <p:spPr>
            <a:xfrm>
              <a:off x="2095975" y="478980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5"/>
            <p:cNvSpPr/>
            <p:nvPr/>
          </p:nvSpPr>
          <p:spPr>
            <a:xfrm>
              <a:off x="2171600" y="47967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5"/>
            <p:cNvSpPr/>
            <p:nvPr/>
          </p:nvSpPr>
          <p:spPr>
            <a:xfrm>
              <a:off x="2171600" y="48033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5"/>
            <p:cNvSpPr/>
            <p:nvPr/>
          </p:nvSpPr>
          <p:spPr>
            <a:xfrm>
              <a:off x="2171600" y="48099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5"/>
            <p:cNvSpPr/>
            <p:nvPr/>
          </p:nvSpPr>
          <p:spPr>
            <a:xfrm>
              <a:off x="2171600" y="48169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5"/>
            <p:cNvSpPr/>
            <p:nvPr/>
          </p:nvSpPr>
          <p:spPr>
            <a:xfrm>
              <a:off x="2171600" y="48231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5"/>
            <p:cNvSpPr/>
            <p:nvPr/>
          </p:nvSpPr>
          <p:spPr>
            <a:xfrm>
              <a:off x="21514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5"/>
            <p:cNvSpPr/>
            <p:nvPr/>
          </p:nvSpPr>
          <p:spPr>
            <a:xfrm>
              <a:off x="21390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5"/>
            <p:cNvSpPr/>
            <p:nvPr/>
          </p:nvSpPr>
          <p:spPr>
            <a:xfrm>
              <a:off x="21266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5"/>
            <p:cNvSpPr/>
            <p:nvPr/>
          </p:nvSpPr>
          <p:spPr>
            <a:xfrm>
              <a:off x="21138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5"/>
            <p:cNvSpPr/>
            <p:nvPr/>
          </p:nvSpPr>
          <p:spPr>
            <a:xfrm>
              <a:off x="2101800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47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5"/>
            <p:cNvSpPr/>
            <p:nvPr/>
          </p:nvSpPr>
          <p:spPr>
            <a:xfrm>
              <a:off x="21514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5"/>
            <p:cNvSpPr/>
            <p:nvPr/>
          </p:nvSpPr>
          <p:spPr>
            <a:xfrm>
              <a:off x="21390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1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5"/>
            <p:cNvSpPr/>
            <p:nvPr/>
          </p:nvSpPr>
          <p:spPr>
            <a:xfrm>
              <a:off x="21266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79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5"/>
            <p:cNvSpPr/>
            <p:nvPr/>
          </p:nvSpPr>
          <p:spPr>
            <a:xfrm>
              <a:off x="21138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5"/>
            <p:cNvSpPr/>
            <p:nvPr/>
          </p:nvSpPr>
          <p:spPr>
            <a:xfrm>
              <a:off x="2101800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5"/>
            <p:cNvSpPr/>
            <p:nvPr/>
          </p:nvSpPr>
          <p:spPr>
            <a:xfrm>
              <a:off x="21514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6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5"/>
            <p:cNvSpPr/>
            <p:nvPr/>
          </p:nvSpPr>
          <p:spPr>
            <a:xfrm>
              <a:off x="21390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6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3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5"/>
            <p:cNvSpPr/>
            <p:nvPr/>
          </p:nvSpPr>
          <p:spPr>
            <a:xfrm>
              <a:off x="21266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5"/>
            <p:cNvSpPr/>
            <p:nvPr/>
          </p:nvSpPr>
          <p:spPr>
            <a:xfrm>
              <a:off x="21138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5"/>
            <p:cNvSpPr/>
            <p:nvPr/>
          </p:nvSpPr>
          <p:spPr>
            <a:xfrm>
              <a:off x="2101800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5"/>
            <p:cNvSpPr/>
            <p:nvPr/>
          </p:nvSpPr>
          <p:spPr>
            <a:xfrm>
              <a:off x="2163850" y="4796775"/>
              <a:ext cx="1950" cy="30250"/>
            </a:xfrm>
            <a:custGeom>
              <a:avLst/>
              <a:gdLst/>
              <a:ahLst/>
              <a:cxnLst/>
              <a:rect l="l" t="t" r="r" b="b"/>
              <a:pathLst>
                <a:path w="78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5"/>
            <p:cNvSpPr/>
            <p:nvPr/>
          </p:nvSpPr>
          <p:spPr>
            <a:xfrm>
              <a:off x="2095975" y="4734725"/>
              <a:ext cx="195450" cy="45400"/>
            </a:xfrm>
            <a:custGeom>
              <a:avLst/>
              <a:gdLst/>
              <a:ahLst/>
              <a:cxnLst/>
              <a:rect l="l" t="t" r="r" b="b"/>
              <a:pathLst>
                <a:path w="7818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7818" y="1815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5"/>
            <p:cNvSpPr/>
            <p:nvPr/>
          </p:nvSpPr>
          <p:spPr>
            <a:xfrm>
              <a:off x="2171600" y="47428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5"/>
            <p:cNvSpPr/>
            <p:nvPr/>
          </p:nvSpPr>
          <p:spPr>
            <a:xfrm>
              <a:off x="2171600" y="47490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5"/>
            <p:cNvSpPr/>
            <p:nvPr/>
          </p:nvSpPr>
          <p:spPr>
            <a:xfrm>
              <a:off x="2171600" y="47556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5"/>
            <p:cNvSpPr/>
            <p:nvPr/>
          </p:nvSpPr>
          <p:spPr>
            <a:xfrm>
              <a:off x="2171600" y="47626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5"/>
            <p:cNvSpPr/>
            <p:nvPr/>
          </p:nvSpPr>
          <p:spPr>
            <a:xfrm>
              <a:off x="2171600" y="47688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5"/>
            <p:cNvSpPr/>
            <p:nvPr/>
          </p:nvSpPr>
          <p:spPr>
            <a:xfrm>
              <a:off x="21514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5"/>
            <p:cNvSpPr/>
            <p:nvPr/>
          </p:nvSpPr>
          <p:spPr>
            <a:xfrm>
              <a:off x="21390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5"/>
            <p:cNvSpPr/>
            <p:nvPr/>
          </p:nvSpPr>
          <p:spPr>
            <a:xfrm>
              <a:off x="21266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5"/>
                  </a:cubicBezTo>
                  <a:cubicBezTo>
                    <a:pt x="310" y="47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5"/>
            <p:cNvSpPr/>
            <p:nvPr/>
          </p:nvSpPr>
          <p:spPr>
            <a:xfrm>
              <a:off x="21138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5"/>
            <p:cNvSpPr/>
            <p:nvPr/>
          </p:nvSpPr>
          <p:spPr>
            <a:xfrm>
              <a:off x="2101800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5"/>
            <p:cNvSpPr/>
            <p:nvPr/>
          </p:nvSpPr>
          <p:spPr>
            <a:xfrm>
              <a:off x="21514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5"/>
            <p:cNvSpPr/>
            <p:nvPr/>
          </p:nvSpPr>
          <p:spPr>
            <a:xfrm>
              <a:off x="21390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5"/>
            <p:cNvSpPr/>
            <p:nvPr/>
          </p:nvSpPr>
          <p:spPr>
            <a:xfrm>
              <a:off x="21266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5"/>
            <p:cNvSpPr/>
            <p:nvPr/>
          </p:nvSpPr>
          <p:spPr>
            <a:xfrm>
              <a:off x="21138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5"/>
            <p:cNvSpPr/>
            <p:nvPr/>
          </p:nvSpPr>
          <p:spPr>
            <a:xfrm>
              <a:off x="2101800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5"/>
            <p:cNvSpPr/>
            <p:nvPr/>
          </p:nvSpPr>
          <p:spPr>
            <a:xfrm>
              <a:off x="21514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5"/>
            <p:cNvSpPr/>
            <p:nvPr/>
          </p:nvSpPr>
          <p:spPr>
            <a:xfrm>
              <a:off x="21390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6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5"/>
            <p:cNvSpPr/>
            <p:nvPr/>
          </p:nvSpPr>
          <p:spPr>
            <a:xfrm>
              <a:off x="21266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16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5"/>
            <p:cNvSpPr/>
            <p:nvPr/>
          </p:nvSpPr>
          <p:spPr>
            <a:xfrm>
              <a:off x="21138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5"/>
            <p:cNvSpPr/>
            <p:nvPr/>
          </p:nvSpPr>
          <p:spPr>
            <a:xfrm>
              <a:off x="2101800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5"/>
            <p:cNvSpPr/>
            <p:nvPr/>
          </p:nvSpPr>
          <p:spPr>
            <a:xfrm>
              <a:off x="2163850" y="4742875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5"/>
            <p:cNvSpPr/>
            <p:nvPr/>
          </p:nvSpPr>
          <p:spPr>
            <a:xfrm>
              <a:off x="2095975" y="4680450"/>
              <a:ext cx="195450" cy="45375"/>
            </a:xfrm>
            <a:custGeom>
              <a:avLst/>
              <a:gdLst/>
              <a:ahLst/>
              <a:cxnLst/>
              <a:rect l="l" t="t" r="r" b="b"/>
              <a:pathLst>
                <a:path w="7818" h="1815" extrusionOk="0">
                  <a:moveTo>
                    <a:pt x="1" y="0"/>
                  </a:moveTo>
                  <a:lnTo>
                    <a:pt x="1" y="1815"/>
                  </a:lnTo>
                  <a:lnTo>
                    <a:pt x="7818" y="1815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5"/>
            <p:cNvSpPr/>
            <p:nvPr/>
          </p:nvSpPr>
          <p:spPr>
            <a:xfrm>
              <a:off x="2171600" y="46886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5"/>
            <p:cNvSpPr/>
            <p:nvPr/>
          </p:nvSpPr>
          <p:spPr>
            <a:xfrm>
              <a:off x="2171600" y="4694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5"/>
            <p:cNvSpPr/>
            <p:nvPr/>
          </p:nvSpPr>
          <p:spPr>
            <a:xfrm>
              <a:off x="2171600" y="47013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5"/>
            <p:cNvSpPr/>
            <p:nvPr/>
          </p:nvSpPr>
          <p:spPr>
            <a:xfrm>
              <a:off x="2171600" y="47083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5"/>
            <p:cNvSpPr/>
            <p:nvPr/>
          </p:nvSpPr>
          <p:spPr>
            <a:xfrm>
              <a:off x="2171600" y="47145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5"/>
            <p:cNvSpPr/>
            <p:nvPr/>
          </p:nvSpPr>
          <p:spPr>
            <a:xfrm>
              <a:off x="21514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5"/>
            <p:cNvSpPr/>
            <p:nvPr/>
          </p:nvSpPr>
          <p:spPr>
            <a:xfrm>
              <a:off x="21390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5"/>
            <p:cNvSpPr/>
            <p:nvPr/>
          </p:nvSpPr>
          <p:spPr>
            <a:xfrm>
              <a:off x="21266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5"/>
            <p:cNvSpPr/>
            <p:nvPr/>
          </p:nvSpPr>
          <p:spPr>
            <a:xfrm>
              <a:off x="21138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5"/>
            <p:cNvSpPr/>
            <p:nvPr/>
          </p:nvSpPr>
          <p:spPr>
            <a:xfrm>
              <a:off x="2101800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5"/>
            <p:cNvSpPr/>
            <p:nvPr/>
          </p:nvSpPr>
          <p:spPr>
            <a:xfrm>
              <a:off x="21514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5"/>
            <p:cNvSpPr/>
            <p:nvPr/>
          </p:nvSpPr>
          <p:spPr>
            <a:xfrm>
              <a:off x="21390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5"/>
            <p:cNvSpPr/>
            <p:nvPr/>
          </p:nvSpPr>
          <p:spPr>
            <a:xfrm>
              <a:off x="21266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5"/>
            <p:cNvSpPr/>
            <p:nvPr/>
          </p:nvSpPr>
          <p:spPr>
            <a:xfrm>
              <a:off x="21138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5"/>
            <p:cNvSpPr/>
            <p:nvPr/>
          </p:nvSpPr>
          <p:spPr>
            <a:xfrm>
              <a:off x="2101800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5"/>
            <p:cNvSpPr/>
            <p:nvPr/>
          </p:nvSpPr>
          <p:spPr>
            <a:xfrm>
              <a:off x="21514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5"/>
            <p:cNvSpPr/>
            <p:nvPr/>
          </p:nvSpPr>
          <p:spPr>
            <a:xfrm>
              <a:off x="21390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5"/>
            <p:cNvSpPr/>
            <p:nvPr/>
          </p:nvSpPr>
          <p:spPr>
            <a:xfrm>
              <a:off x="21266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5"/>
            <p:cNvSpPr/>
            <p:nvPr/>
          </p:nvSpPr>
          <p:spPr>
            <a:xfrm>
              <a:off x="21138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5"/>
            <p:cNvSpPr/>
            <p:nvPr/>
          </p:nvSpPr>
          <p:spPr>
            <a:xfrm>
              <a:off x="2101800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5"/>
            <p:cNvSpPr/>
            <p:nvPr/>
          </p:nvSpPr>
          <p:spPr>
            <a:xfrm>
              <a:off x="2163850" y="46886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4"/>
                  </a:lnTo>
                  <a:lnTo>
                    <a:pt x="78" y="119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5"/>
            <p:cNvSpPr/>
            <p:nvPr/>
          </p:nvSpPr>
          <p:spPr>
            <a:xfrm>
              <a:off x="2095975" y="46265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5"/>
            <p:cNvSpPr/>
            <p:nvPr/>
          </p:nvSpPr>
          <p:spPr>
            <a:xfrm>
              <a:off x="2171600" y="46343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5"/>
            <p:cNvSpPr/>
            <p:nvPr/>
          </p:nvSpPr>
          <p:spPr>
            <a:xfrm>
              <a:off x="2171600" y="46405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5"/>
            <p:cNvSpPr/>
            <p:nvPr/>
          </p:nvSpPr>
          <p:spPr>
            <a:xfrm>
              <a:off x="2171600" y="46471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5"/>
            <p:cNvSpPr/>
            <p:nvPr/>
          </p:nvSpPr>
          <p:spPr>
            <a:xfrm>
              <a:off x="2171600" y="46540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5"/>
            <p:cNvSpPr/>
            <p:nvPr/>
          </p:nvSpPr>
          <p:spPr>
            <a:xfrm>
              <a:off x="2171600" y="46602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5"/>
            <p:cNvSpPr/>
            <p:nvPr/>
          </p:nvSpPr>
          <p:spPr>
            <a:xfrm>
              <a:off x="2151050" y="463392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48"/>
                    <a:pt x="78" y="310"/>
                    <a:pt x="171" y="310"/>
                  </a:cubicBezTo>
                  <a:cubicBezTo>
                    <a:pt x="248" y="310"/>
                    <a:pt x="326" y="248"/>
                    <a:pt x="326" y="155"/>
                  </a:cubicBezTo>
                  <a:cubicBezTo>
                    <a:pt x="326" y="78"/>
                    <a:pt x="24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5"/>
            <p:cNvSpPr/>
            <p:nvPr/>
          </p:nvSpPr>
          <p:spPr>
            <a:xfrm>
              <a:off x="2138625" y="46339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48"/>
                    <a:pt x="63" y="310"/>
                    <a:pt x="156" y="310"/>
                  </a:cubicBezTo>
                  <a:cubicBezTo>
                    <a:pt x="249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5"/>
            <p:cNvSpPr/>
            <p:nvPr/>
          </p:nvSpPr>
          <p:spPr>
            <a:xfrm>
              <a:off x="2126625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33" y="295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5"/>
            <p:cNvSpPr/>
            <p:nvPr/>
          </p:nvSpPr>
          <p:spPr>
            <a:xfrm>
              <a:off x="2113825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64" y="295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5"/>
            <p:cNvSpPr/>
            <p:nvPr/>
          </p:nvSpPr>
          <p:spPr>
            <a:xfrm>
              <a:off x="2101800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63" y="295"/>
                    <a:pt x="156" y="295"/>
                  </a:cubicBezTo>
                  <a:cubicBezTo>
                    <a:pt x="249" y="295"/>
                    <a:pt x="311" y="249"/>
                    <a:pt x="311" y="156"/>
                  </a:cubicBezTo>
                  <a:cubicBezTo>
                    <a:pt x="311" y="47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5"/>
            <p:cNvSpPr/>
            <p:nvPr/>
          </p:nvSpPr>
          <p:spPr>
            <a:xfrm>
              <a:off x="2151050" y="4645150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5"/>
            <p:cNvSpPr/>
            <p:nvPr/>
          </p:nvSpPr>
          <p:spPr>
            <a:xfrm>
              <a:off x="2138625" y="4645150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5"/>
            <p:cNvSpPr/>
            <p:nvPr/>
          </p:nvSpPr>
          <p:spPr>
            <a:xfrm>
              <a:off x="2126625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5"/>
            <p:cNvSpPr/>
            <p:nvPr/>
          </p:nvSpPr>
          <p:spPr>
            <a:xfrm>
              <a:off x="2113825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5"/>
            <p:cNvSpPr/>
            <p:nvPr/>
          </p:nvSpPr>
          <p:spPr>
            <a:xfrm>
              <a:off x="2101800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5"/>
            <p:cNvSpPr/>
            <p:nvPr/>
          </p:nvSpPr>
          <p:spPr>
            <a:xfrm>
              <a:off x="2151050" y="4656400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63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5"/>
            <p:cNvSpPr/>
            <p:nvPr/>
          </p:nvSpPr>
          <p:spPr>
            <a:xfrm>
              <a:off x="2138625" y="4656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5"/>
            <p:cNvSpPr/>
            <p:nvPr/>
          </p:nvSpPr>
          <p:spPr>
            <a:xfrm>
              <a:off x="2126625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5"/>
            <p:cNvSpPr/>
            <p:nvPr/>
          </p:nvSpPr>
          <p:spPr>
            <a:xfrm>
              <a:off x="2113825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5"/>
            <p:cNvSpPr/>
            <p:nvPr/>
          </p:nvSpPr>
          <p:spPr>
            <a:xfrm>
              <a:off x="2101800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5"/>
            <p:cNvSpPr/>
            <p:nvPr/>
          </p:nvSpPr>
          <p:spPr>
            <a:xfrm>
              <a:off x="2163850" y="46343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1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5"/>
            <p:cNvSpPr/>
            <p:nvPr/>
          </p:nvSpPr>
          <p:spPr>
            <a:xfrm>
              <a:off x="2095975" y="45722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5"/>
            <p:cNvSpPr/>
            <p:nvPr/>
          </p:nvSpPr>
          <p:spPr>
            <a:xfrm>
              <a:off x="2171600" y="45796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5"/>
            <p:cNvSpPr/>
            <p:nvPr/>
          </p:nvSpPr>
          <p:spPr>
            <a:xfrm>
              <a:off x="2171600" y="4586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5"/>
            <p:cNvSpPr/>
            <p:nvPr/>
          </p:nvSpPr>
          <p:spPr>
            <a:xfrm>
              <a:off x="2171600" y="45928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55"/>
            <p:cNvSpPr/>
            <p:nvPr/>
          </p:nvSpPr>
          <p:spPr>
            <a:xfrm>
              <a:off x="2171600" y="4599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55"/>
            <p:cNvSpPr/>
            <p:nvPr/>
          </p:nvSpPr>
          <p:spPr>
            <a:xfrm>
              <a:off x="2171600" y="46060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5"/>
            <p:cNvSpPr/>
            <p:nvPr/>
          </p:nvSpPr>
          <p:spPr>
            <a:xfrm>
              <a:off x="2151050" y="4579625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5"/>
            <p:cNvSpPr/>
            <p:nvPr/>
          </p:nvSpPr>
          <p:spPr>
            <a:xfrm>
              <a:off x="2138625" y="45796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5"/>
            <p:cNvSpPr/>
            <p:nvPr/>
          </p:nvSpPr>
          <p:spPr>
            <a:xfrm>
              <a:off x="21266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5"/>
            <p:cNvSpPr/>
            <p:nvPr/>
          </p:nvSpPr>
          <p:spPr>
            <a:xfrm>
              <a:off x="21138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5"/>
            <p:cNvSpPr/>
            <p:nvPr/>
          </p:nvSpPr>
          <p:spPr>
            <a:xfrm>
              <a:off x="2101800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5"/>
            <p:cNvSpPr/>
            <p:nvPr/>
          </p:nvSpPr>
          <p:spPr>
            <a:xfrm>
              <a:off x="21514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49" y="311"/>
                    <a:pt x="311" y="264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5"/>
            <p:cNvSpPr/>
            <p:nvPr/>
          </p:nvSpPr>
          <p:spPr>
            <a:xfrm>
              <a:off x="21390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5"/>
            <p:cNvSpPr/>
            <p:nvPr/>
          </p:nvSpPr>
          <p:spPr>
            <a:xfrm>
              <a:off x="21266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5"/>
            <p:cNvSpPr/>
            <p:nvPr/>
          </p:nvSpPr>
          <p:spPr>
            <a:xfrm>
              <a:off x="21138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5"/>
            <p:cNvSpPr/>
            <p:nvPr/>
          </p:nvSpPr>
          <p:spPr>
            <a:xfrm>
              <a:off x="2101800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5"/>
            <p:cNvSpPr/>
            <p:nvPr/>
          </p:nvSpPr>
          <p:spPr>
            <a:xfrm>
              <a:off x="21514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16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5"/>
            <p:cNvSpPr/>
            <p:nvPr/>
          </p:nvSpPr>
          <p:spPr>
            <a:xfrm>
              <a:off x="21390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16"/>
                    <a:pt x="0" y="78"/>
                    <a:pt x="0" y="155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55"/>
            <p:cNvSpPr/>
            <p:nvPr/>
          </p:nvSpPr>
          <p:spPr>
            <a:xfrm>
              <a:off x="21266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55"/>
            <p:cNvSpPr/>
            <p:nvPr/>
          </p:nvSpPr>
          <p:spPr>
            <a:xfrm>
              <a:off x="21138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5"/>
            <p:cNvSpPr/>
            <p:nvPr/>
          </p:nvSpPr>
          <p:spPr>
            <a:xfrm>
              <a:off x="2101800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5"/>
            <p:cNvSpPr/>
            <p:nvPr/>
          </p:nvSpPr>
          <p:spPr>
            <a:xfrm>
              <a:off x="2163850" y="4579625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1"/>
                  </a:moveTo>
                  <a:lnTo>
                    <a:pt x="0" y="1211"/>
                  </a:lnTo>
                  <a:lnTo>
                    <a:pt x="78" y="121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55"/>
            <p:cNvSpPr/>
            <p:nvPr/>
          </p:nvSpPr>
          <p:spPr>
            <a:xfrm>
              <a:off x="2095975" y="45179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1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5"/>
            <p:cNvSpPr/>
            <p:nvPr/>
          </p:nvSpPr>
          <p:spPr>
            <a:xfrm>
              <a:off x="2171600" y="45253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5"/>
            <p:cNvSpPr/>
            <p:nvPr/>
          </p:nvSpPr>
          <p:spPr>
            <a:xfrm>
              <a:off x="2171600" y="45319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5"/>
            <p:cNvSpPr/>
            <p:nvPr/>
          </p:nvSpPr>
          <p:spPr>
            <a:xfrm>
              <a:off x="2171600" y="45385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55"/>
            <p:cNvSpPr/>
            <p:nvPr/>
          </p:nvSpPr>
          <p:spPr>
            <a:xfrm>
              <a:off x="2171600" y="4545500"/>
              <a:ext cx="110900" cy="3925"/>
            </a:xfrm>
            <a:custGeom>
              <a:avLst/>
              <a:gdLst/>
              <a:ahLst/>
              <a:cxnLst/>
              <a:rect l="l" t="t" r="r" b="b"/>
              <a:pathLst>
                <a:path w="4436" h="157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55"/>
            <p:cNvSpPr/>
            <p:nvPr/>
          </p:nvSpPr>
          <p:spPr>
            <a:xfrm>
              <a:off x="2171600" y="45517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5"/>
            <p:cNvSpPr/>
            <p:nvPr/>
          </p:nvSpPr>
          <p:spPr>
            <a:xfrm>
              <a:off x="21514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32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49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55"/>
            <p:cNvSpPr/>
            <p:nvPr/>
          </p:nvSpPr>
          <p:spPr>
            <a:xfrm>
              <a:off x="21390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32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63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55"/>
            <p:cNvSpPr/>
            <p:nvPr/>
          </p:nvSpPr>
          <p:spPr>
            <a:xfrm>
              <a:off x="21266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32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5"/>
            <p:cNvSpPr/>
            <p:nvPr/>
          </p:nvSpPr>
          <p:spPr>
            <a:xfrm>
              <a:off x="21138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32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55"/>
            <p:cNvSpPr/>
            <p:nvPr/>
          </p:nvSpPr>
          <p:spPr>
            <a:xfrm>
              <a:off x="2101800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32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55"/>
            <p:cNvSpPr/>
            <p:nvPr/>
          </p:nvSpPr>
          <p:spPr>
            <a:xfrm>
              <a:off x="21514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49" y="310"/>
                    <a:pt x="311" y="264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5"/>
            <p:cNvSpPr/>
            <p:nvPr/>
          </p:nvSpPr>
          <p:spPr>
            <a:xfrm>
              <a:off x="21390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55"/>
            <p:cNvSpPr/>
            <p:nvPr/>
          </p:nvSpPr>
          <p:spPr>
            <a:xfrm>
              <a:off x="21266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64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55"/>
            <p:cNvSpPr/>
            <p:nvPr/>
          </p:nvSpPr>
          <p:spPr>
            <a:xfrm>
              <a:off x="21138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55"/>
            <p:cNvSpPr/>
            <p:nvPr/>
          </p:nvSpPr>
          <p:spPr>
            <a:xfrm>
              <a:off x="2101800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55"/>
            <p:cNvSpPr/>
            <p:nvPr/>
          </p:nvSpPr>
          <p:spPr>
            <a:xfrm>
              <a:off x="21514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49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55"/>
            <p:cNvSpPr/>
            <p:nvPr/>
          </p:nvSpPr>
          <p:spPr>
            <a:xfrm>
              <a:off x="21390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55"/>
            <p:cNvSpPr/>
            <p:nvPr/>
          </p:nvSpPr>
          <p:spPr>
            <a:xfrm>
              <a:off x="21266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55"/>
            <p:cNvSpPr/>
            <p:nvPr/>
          </p:nvSpPr>
          <p:spPr>
            <a:xfrm>
              <a:off x="21138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55"/>
            <p:cNvSpPr/>
            <p:nvPr/>
          </p:nvSpPr>
          <p:spPr>
            <a:xfrm>
              <a:off x="2101800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55"/>
            <p:cNvSpPr/>
            <p:nvPr/>
          </p:nvSpPr>
          <p:spPr>
            <a:xfrm>
              <a:off x="2163850" y="4525350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55"/>
            <p:cNvSpPr/>
            <p:nvPr/>
          </p:nvSpPr>
          <p:spPr>
            <a:xfrm>
              <a:off x="2127400" y="4473775"/>
              <a:ext cx="257475" cy="14000"/>
            </a:xfrm>
            <a:custGeom>
              <a:avLst/>
              <a:gdLst/>
              <a:ahLst/>
              <a:cxnLst/>
              <a:rect l="l" t="t" r="r" b="b"/>
              <a:pathLst>
                <a:path w="10299" h="560" extrusionOk="0">
                  <a:moveTo>
                    <a:pt x="0" y="1"/>
                  </a:moveTo>
                  <a:lnTo>
                    <a:pt x="0" y="559"/>
                  </a:lnTo>
                  <a:lnTo>
                    <a:pt x="10299" y="559"/>
                  </a:lnTo>
                  <a:lnTo>
                    <a:pt x="10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55"/>
            <p:cNvSpPr/>
            <p:nvPr/>
          </p:nvSpPr>
          <p:spPr>
            <a:xfrm>
              <a:off x="2399575" y="4141775"/>
              <a:ext cx="229975" cy="126150"/>
            </a:xfrm>
            <a:custGeom>
              <a:avLst/>
              <a:gdLst/>
              <a:ahLst/>
              <a:cxnLst/>
              <a:rect l="l" t="t" r="r" b="b"/>
              <a:pathLst>
                <a:path w="9199" h="5046" extrusionOk="0">
                  <a:moveTo>
                    <a:pt x="5519" y="112"/>
                  </a:moveTo>
                  <a:cubicBezTo>
                    <a:pt x="6734" y="112"/>
                    <a:pt x="7756" y="1063"/>
                    <a:pt x="7787" y="2284"/>
                  </a:cubicBezTo>
                  <a:lnTo>
                    <a:pt x="7787" y="2331"/>
                  </a:lnTo>
                  <a:lnTo>
                    <a:pt x="7833" y="2331"/>
                  </a:lnTo>
                  <a:cubicBezTo>
                    <a:pt x="8500" y="2408"/>
                    <a:pt x="9027" y="2967"/>
                    <a:pt x="9027" y="3649"/>
                  </a:cubicBezTo>
                  <a:cubicBezTo>
                    <a:pt x="9027" y="4363"/>
                    <a:pt x="8454" y="4968"/>
                    <a:pt x="7709" y="4968"/>
                  </a:cubicBezTo>
                  <a:lnTo>
                    <a:pt x="1195" y="4968"/>
                  </a:lnTo>
                  <a:lnTo>
                    <a:pt x="1195" y="4999"/>
                  </a:lnTo>
                  <a:lnTo>
                    <a:pt x="1180" y="4999"/>
                  </a:lnTo>
                  <a:cubicBezTo>
                    <a:pt x="1133" y="4983"/>
                    <a:pt x="1118" y="4983"/>
                    <a:pt x="1087" y="4983"/>
                  </a:cubicBezTo>
                  <a:cubicBezTo>
                    <a:pt x="466" y="4875"/>
                    <a:pt x="47" y="4301"/>
                    <a:pt x="156" y="3696"/>
                  </a:cubicBezTo>
                  <a:cubicBezTo>
                    <a:pt x="240" y="3135"/>
                    <a:pt x="717" y="2752"/>
                    <a:pt x="1254" y="2752"/>
                  </a:cubicBezTo>
                  <a:cubicBezTo>
                    <a:pt x="1311" y="2752"/>
                    <a:pt x="1369" y="2756"/>
                    <a:pt x="1428" y="2765"/>
                  </a:cubicBezTo>
                  <a:lnTo>
                    <a:pt x="1474" y="2765"/>
                  </a:lnTo>
                  <a:lnTo>
                    <a:pt x="1474" y="2719"/>
                  </a:lnTo>
                  <a:cubicBezTo>
                    <a:pt x="1505" y="2021"/>
                    <a:pt x="2095" y="1478"/>
                    <a:pt x="2793" y="1478"/>
                  </a:cubicBezTo>
                  <a:cubicBezTo>
                    <a:pt x="2979" y="1478"/>
                    <a:pt x="3196" y="1509"/>
                    <a:pt x="3366" y="1602"/>
                  </a:cubicBezTo>
                  <a:lnTo>
                    <a:pt x="3413" y="1633"/>
                  </a:lnTo>
                  <a:lnTo>
                    <a:pt x="3429" y="1586"/>
                  </a:lnTo>
                  <a:cubicBezTo>
                    <a:pt x="3739" y="733"/>
                    <a:pt x="4545" y="160"/>
                    <a:pt x="5460" y="113"/>
                  </a:cubicBezTo>
                  <a:cubicBezTo>
                    <a:pt x="5480" y="113"/>
                    <a:pt x="5499" y="112"/>
                    <a:pt x="5519" y="112"/>
                  </a:cubicBezTo>
                  <a:close/>
                  <a:moveTo>
                    <a:pt x="5547" y="1"/>
                  </a:moveTo>
                  <a:cubicBezTo>
                    <a:pt x="4613" y="1"/>
                    <a:pt x="3724" y="564"/>
                    <a:pt x="3366" y="1493"/>
                  </a:cubicBezTo>
                  <a:cubicBezTo>
                    <a:pt x="3196" y="1400"/>
                    <a:pt x="2979" y="1354"/>
                    <a:pt x="2793" y="1354"/>
                  </a:cubicBezTo>
                  <a:cubicBezTo>
                    <a:pt x="2064" y="1354"/>
                    <a:pt x="1474" y="1912"/>
                    <a:pt x="1397" y="2641"/>
                  </a:cubicBezTo>
                  <a:lnTo>
                    <a:pt x="1242" y="2641"/>
                  </a:lnTo>
                  <a:cubicBezTo>
                    <a:pt x="637" y="2641"/>
                    <a:pt x="125" y="3106"/>
                    <a:pt x="47" y="3696"/>
                  </a:cubicBezTo>
                  <a:cubicBezTo>
                    <a:pt x="1" y="4363"/>
                    <a:pt x="466" y="4968"/>
                    <a:pt x="1118" y="5045"/>
                  </a:cubicBezTo>
                  <a:lnTo>
                    <a:pt x="7725" y="5045"/>
                  </a:lnTo>
                  <a:cubicBezTo>
                    <a:pt x="8454" y="5045"/>
                    <a:pt x="9027" y="4518"/>
                    <a:pt x="9105" y="3804"/>
                  </a:cubicBezTo>
                  <a:cubicBezTo>
                    <a:pt x="9198" y="3029"/>
                    <a:pt x="8655" y="2331"/>
                    <a:pt x="7880" y="2222"/>
                  </a:cubicBezTo>
                  <a:cubicBezTo>
                    <a:pt x="7849" y="1292"/>
                    <a:pt x="7259" y="485"/>
                    <a:pt x="6391" y="160"/>
                  </a:cubicBezTo>
                  <a:cubicBezTo>
                    <a:pt x="6114" y="52"/>
                    <a:pt x="5828" y="1"/>
                    <a:pt x="5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55"/>
            <p:cNvSpPr/>
            <p:nvPr/>
          </p:nvSpPr>
          <p:spPr>
            <a:xfrm>
              <a:off x="2499225" y="4217475"/>
              <a:ext cx="29500" cy="24850"/>
            </a:xfrm>
            <a:custGeom>
              <a:avLst/>
              <a:gdLst/>
              <a:ahLst/>
              <a:cxnLst/>
              <a:rect l="l" t="t" r="r" b="b"/>
              <a:pathLst>
                <a:path w="1180" h="994" extrusionOk="0">
                  <a:moveTo>
                    <a:pt x="1" y="1"/>
                  </a:moveTo>
                  <a:lnTo>
                    <a:pt x="1" y="993"/>
                  </a:lnTo>
                  <a:lnTo>
                    <a:pt x="1180" y="99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55"/>
            <p:cNvSpPr/>
            <p:nvPr/>
          </p:nvSpPr>
          <p:spPr>
            <a:xfrm>
              <a:off x="2489150" y="4192275"/>
              <a:ext cx="50425" cy="25225"/>
            </a:xfrm>
            <a:custGeom>
              <a:avLst/>
              <a:gdLst/>
              <a:ahLst/>
              <a:cxnLst/>
              <a:rect l="l" t="t" r="r" b="b"/>
              <a:pathLst>
                <a:path w="2017" h="1009" extrusionOk="0">
                  <a:moveTo>
                    <a:pt x="1009" y="1"/>
                  </a:moveTo>
                  <a:lnTo>
                    <a:pt x="1" y="1009"/>
                  </a:lnTo>
                  <a:lnTo>
                    <a:pt x="2017" y="10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55"/>
            <p:cNvSpPr/>
            <p:nvPr/>
          </p:nvSpPr>
          <p:spPr>
            <a:xfrm>
              <a:off x="2659375" y="4241125"/>
              <a:ext cx="4275" cy="1975"/>
            </a:xfrm>
            <a:custGeom>
              <a:avLst/>
              <a:gdLst/>
              <a:ahLst/>
              <a:cxnLst/>
              <a:rect l="l" t="t" r="r" b="b"/>
              <a:pathLst>
                <a:path w="171" h="79" extrusionOk="0">
                  <a:moveTo>
                    <a:pt x="0" y="1"/>
                  </a:moveTo>
                  <a:lnTo>
                    <a:pt x="0" y="79"/>
                  </a:lnTo>
                  <a:lnTo>
                    <a:pt x="171" y="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55"/>
            <p:cNvSpPr/>
            <p:nvPr/>
          </p:nvSpPr>
          <p:spPr>
            <a:xfrm>
              <a:off x="2669850" y="4241125"/>
              <a:ext cx="23275" cy="1975"/>
            </a:xfrm>
            <a:custGeom>
              <a:avLst/>
              <a:gdLst/>
              <a:ahLst/>
              <a:cxnLst/>
              <a:rect l="l" t="t" r="r" b="b"/>
              <a:pathLst>
                <a:path w="931" h="79" extrusionOk="0">
                  <a:moveTo>
                    <a:pt x="0" y="1"/>
                  </a:moveTo>
                  <a:lnTo>
                    <a:pt x="0" y="79"/>
                  </a:lnTo>
                  <a:lnTo>
                    <a:pt x="326" y="79"/>
                  </a:lnTo>
                  <a:lnTo>
                    <a:pt x="326" y="1"/>
                  </a:lnTo>
                  <a:close/>
                  <a:moveTo>
                    <a:pt x="605" y="1"/>
                  </a:moveTo>
                  <a:lnTo>
                    <a:pt x="605" y="79"/>
                  </a:lnTo>
                  <a:lnTo>
                    <a:pt x="931" y="79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55"/>
            <p:cNvSpPr/>
            <p:nvPr/>
          </p:nvSpPr>
          <p:spPr>
            <a:xfrm>
              <a:off x="2699300" y="4241125"/>
              <a:ext cx="5450" cy="5475"/>
            </a:xfrm>
            <a:custGeom>
              <a:avLst/>
              <a:gdLst/>
              <a:ahLst/>
              <a:cxnLst/>
              <a:rect l="l" t="t" r="r" b="b"/>
              <a:pathLst>
                <a:path w="218" h="219" extrusionOk="0">
                  <a:moveTo>
                    <a:pt x="1" y="1"/>
                  </a:moveTo>
                  <a:lnTo>
                    <a:pt x="1" y="79"/>
                  </a:lnTo>
                  <a:lnTo>
                    <a:pt x="140" y="79"/>
                  </a:lnTo>
                  <a:lnTo>
                    <a:pt x="140" y="218"/>
                  </a:lnTo>
                  <a:lnTo>
                    <a:pt x="218" y="21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55"/>
            <p:cNvSpPr/>
            <p:nvPr/>
          </p:nvSpPr>
          <p:spPr>
            <a:xfrm>
              <a:off x="2702800" y="4252775"/>
              <a:ext cx="1950" cy="114400"/>
            </a:xfrm>
            <a:custGeom>
              <a:avLst/>
              <a:gdLst/>
              <a:ahLst/>
              <a:cxnLst/>
              <a:rect l="l" t="t" r="r" b="b"/>
              <a:pathLst>
                <a:path w="78" h="4576" extrusionOk="0">
                  <a:moveTo>
                    <a:pt x="0" y="0"/>
                  </a:moveTo>
                  <a:lnTo>
                    <a:pt x="0" y="341"/>
                  </a:lnTo>
                  <a:lnTo>
                    <a:pt x="78" y="341"/>
                  </a:lnTo>
                  <a:lnTo>
                    <a:pt x="78" y="0"/>
                  </a:lnTo>
                  <a:close/>
                  <a:moveTo>
                    <a:pt x="0" y="605"/>
                  </a:moveTo>
                  <a:lnTo>
                    <a:pt x="0" y="946"/>
                  </a:lnTo>
                  <a:lnTo>
                    <a:pt x="78" y="946"/>
                  </a:lnTo>
                  <a:lnTo>
                    <a:pt x="78" y="605"/>
                  </a:lnTo>
                  <a:close/>
                  <a:moveTo>
                    <a:pt x="0" y="1194"/>
                  </a:moveTo>
                  <a:lnTo>
                    <a:pt x="0" y="1551"/>
                  </a:lnTo>
                  <a:lnTo>
                    <a:pt x="78" y="1551"/>
                  </a:lnTo>
                  <a:lnTo>
                    <a:pt x="78" y="1194"/>
                  </a:lnTo>
                  <a:close/>
                  <a:moveTo>
                    <a:pt x="0" y="1799"/>
                  </a:moveTo>
                  <a:lnTo>
                    <a:pt x="0" y="2156"/>
                  </a:lnTo>
                  <a:lnTo>
                    <a:pt x="78" y="2156"/>
                  </a:lnTo>
                  <a:lnTo>
                    <a:pt x="78" y="1799"/>
                  </a:lnTo>
                  <a:close/>
                  <a:moveTo>
                    <a:pt x="0" y="2404"/>
                  </a:moveTo>
                  <a:lnTo>
                    <a:pt x="0" y="2745"/>
                  </a:lnTo>
                  <a:lnTo>
                    <a:pt x="78" y="2745"/>
                  </a:lnTo>
                  <a:lnTo>
                    <a:pt x="78" y="2404"/>
                  </a:lnTo>
                  <a:close/>
                  <a:moveTo>
                    <a:pt x="0" y="3025"/>
                  </a:moveTo>
                  <a:lnTo>
                    <a:pt x="0" y="3366"/>
                  </a:lnTo>
                  <a:lnTo>
                    <a:pt x="78" y="3366"/>
                  </a:lnTo>
                  <a:lnTo>
                    <a:pt x="78" y="3025"/>
                  </a:lnTo>
                  <a:close/>
                  <a:moveTo>
                    <a:pt x="0" y="3629"/>
                  </a:moveTo>
                  <a:lnTo>
                    <a:pt x="0" y="3971"/>
                  </a:lnTo>
                  <a:lnTo>
                    <a:pt x="78" y="3971"/>
                  </a:lnTo>
                  <a:lnTo>
                    <a:pt x="78" y="3629"/>
                  </a:lnTo>
                  <a:close/>
                  <a:moveTo>
                    <a:pt x="0" y="4219"/>
                  </a:moveTo>
                  <a:lnTo>
                    <a:pt x="0" y="4576"/>
                  </a:lnTo>
                  <a:lnTo>
                    <a:pt x="78" y="4576"/>
                  </a:lnTo>
                  <a:lnTo>
                    <a:pt x="78" y="42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5"/>
            <p:cNvSpPr/>
            <p:nvPr/>
          </p:nvSpPr>
          <p:spPr>
            <a:xfrm>
              <a:off x="2702800" y="4373350"/>
              <a:ext cx="1950" cy="4300"/>
            </a:xfrm>
            <a:custGeom>
              <a:avLst/>
              <a:gdLst/>
              <a:ahLst/>
              <a:cxnLst/>
              <a:rect l="l" t="t" r="r" b="b"/>
              <a:pathLst>
                <a:path w="78" h="172" extrusionOk="0">
                  <a:moveTo>
                    <a:pt x="0" y="1"/>
                  </a:moveTo>
                  <a:lnTo>
                    <a:pt x="0" y="171"/>
                  </a:lnTo>
                  <a:lnTo>
                    <a:pt x="78" y="17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5"/>
            <p:cNvSpPr/>
            <p:nvPr/>
          </p:nvSpPr>
          <p:spPr>
            <a:xfrm>
              <a:off x="2655500" y="42380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47" y="311"/>
                    <a:pt x="155" y="311"/>
                  </a:cubicBezTo>
                  <a:cubicBezTo>
                    <a:pt x="248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55"/>
            <p:cNvSpPr/>
            <p:nvPr/>
          </p:nvSpPr>
          <p:spPr>
            <a:xfrm>
              <a:off x="2699300" y="4373700"/>
              <a:ext cx="7775" cy="7825"/>
            </a:xfrm>
            <a:custGeom>
              <a:avLst/>
              <a:gdLst/>
              <a:ahLst/>
              <a:cxnLst/>
              <a:rect l="l" t="t" r="r" b="b"/>
              <a:pathLst>
                <a:path w="311" h="313" extrusionOk="0">
                  <a:moveTo>
                    <a:pt x="136" y="0"/>
                  </a:moveTo>
                  <a:cubicBezTo>
                    <a:pt x="66" y="0"/>
                    <a:pt x="1" y="72"/>
                    <a:pt x="1" y="157"/>
                  </a:cubicBezTo>
                  <a:cubicBezTo>
                    <a:pt x="1" y="266"/>
                    <a:pt x="78" y="312"/>
                    <a:pt x="156" y="312"/>
                  </a:cubicBezTo>
                  <a:cubicBezTo>
                    <a:pt x="264" y="312"/>
                    <a:pt x="311" y="235"/>
                    <a:pt x="311" y="157"/>
                  </a:cubicBezTo>
                  <a:cubicBezTo>
                    <a:pt x="311" y="80"/>
                    <a:pt x="233" y="2"/>
                    <a:pt x="156" y="2"/>
                  </a:cubicBezTo>
                  <a:cubicBezTo>
                    <a:pt x="149" y="1"/>
                    <a:pt x="142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55"/>
            <p:cNvSpPr/>
            <p:nvPr/>
          </p:nvSpPr>
          <p:spPr>
            <a:xfrm>
              <a:off x="2365075" y="4241125"/>
              <a:ext cx="4300" cy="1975"/>
            </a:xfrm>
            <a:custGeom>
              <a:avLst/>
              <a:gdLst/>
              <a:ahLst/>
              <a:cxnLst/>
              <a:rect l="l" t="t" r="r" b="b"/>
              <a:pathLst>
                <a:path w="172" h="79" extrusionOk="0">
                  <a:moveTo>
                    <a:pt x="1" y="1"/>
                  </a:moveTo>
                  <a:lnTo>
                    <a:pt x="1" y="79"/>
                  </a:lnTo>
                  <a:lnTo>
                    <a:pt x="171" y="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5"/>
            <p:cNvSpPr/>
            <p:nvPr/>
          </p:nvSpPr>
          <p:spPr>
            <a:xfrm>
              <a:off x="2336000" y="4241125"/>
              <a:ext cx="22900" cy="1975"/>
            </a:xfrm>
            <a:custGeom>
              <a:avLst/>
              <a:gdLst/>
              <a:ahLst/>
              <a:cxnLst/>
              <a:rect l="l" t="t" r="r" b="b"/>
              <a:pathLst>
                <a:path w="916" h="79" extrusionOk="0">
                  <a:moveTo>
                    <a:pt x="0" y="1"/>
                  </a:moveTo>
                  <a:lnTo>
                    <a:pt x="0" y="79"/>
                  </a:lnTo>
                  <a:lnTo>
                    <a:pt x="326" y="79"/>
                  </a:lnTo>
                  <a:lnTo>
                    <a:pt x="326" y="1"/>
                  </a:lnTo>
                  <a:close/>
                  <a:moveTo>
                    <a:pt x="574" y="1"/>
                  </a:moveTo>
                  <a:lnTo>
                    <a:pt x="574" y="79"/>
                  </a:lnTo>
                  <a:lnTo>
                    <a:pt x="915" y="79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5"/>
            <p:cNvSpPr/>
            <p:nvPr/>
          </p:nvSpPr>
          <p:spPr>
            <a:xfrm>
              <a:off x="2323975" y="4241125"/>
              <a:ext cx="5075" cy="5475"/>
            </a:xfrm>
            <a:custGeom>
              <a:avLst/>
              <a:gdLst/>
              <a:ahLst/>
              <a:cxnLst/>
              <a:rect l="l" t="t" r="r" b="b"/>
              <a:pathLst>
                <a:path w="203" h="219" extrusionOk="0">
                  <a:moveTo>
                    <a:pt x="1" y="1"/>
                  </a:moveTo>
                  <a:lnTo>
                    <a:pt x="1" y="218"/>
                  </a:lnTo>
                  <a:lnTo>
                    <a:pt x="94" y="218"/>
                  </a:lnTo>
                  <a:lnTo>
                    <a:pt x="94" y="79"/>
                  </a:lnTo>
                  <a:lnTo>
                    <a:pt x="202" y="7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5"/>
            <p:cNvSpPr/>
            <p:nvPr/>
          </p:nvSpPr>
          <p:spPr>
            <a:xfrm>
              <a:off x="2324375" y="4252375"/>
              <a:ext cx="1950" cy="80300"/>
            </a:xfrm>
            <a:custGeom>
              <a:avLst/>
              <a:gdLst/>
              <a:ahLst/>
              <a:cxnLst/>
              <a:rect l="l" t="t" r="r" b="b"/>
              <a:pathLst>
                <a:path w="78" h="3212" extrusionOk="0">
                  <a:moveTo>
                    <a:pt x="0" y="1"/>
                  </a:moveTo>
                  <a:lnTo>
                    <a:pt x="0" y="326"/>
                  </a:lnTo>
                  <a:lnTo>
                    <a:pt x="78" y="326"/>
                  </a:lnTo>
                  <a:lnTo>
                    <a:pt x="78" y="1"/>
                  </a:lnTo>
                  <a:close/>
                  <a:moveTo>
                    <a:pt x="0" y="575"/>
                  </a:moveTo>
                  <a:lnTo>
                    <a:pt x="0" y="900"/>
                  </a:lnTo>
                  <a:lnTo>
                    <a:pt x="78" y="900"/>
                  </a:lnTo>
                  <a:lnTo>
                    <a:pt x="78" y="575"/>
                  </a:lnTo>
                  <a:close/>
                  <a:moveTo>
                    <a:pt x="0" y="1164"/>
                  </a:moveTo>
                  <a:lnTo>
                    <a:pt x="0" y="1490"/>
                  </a:lnTo>
                  <a:lnTo>
                    <a:pt x="78" y="1490"/>
                  </a:lnTo>
                  <a:lnTo>
                    <a:pt x="78" y="1164"/>
                  </a:lnTo>
                  <a:close/>
                  <a:moveTo>
                    <a:pt x="0" y="1738"/>
                  </a:moveTo>
                  <a:lnTo>
                    <a:pt x="0" y="2064"/>
                  </a:lnTo>
                  <a:lnTo>
                    <a:pt x="78" y="2064"/>
                  </a:lnTo>
                  <a:lnTo>
                    <a:pt x="78" y="1738"/>
                  </a:lnTo>
                  <a:close/>
                  <a:moveTo>
                    <a:pt x="0" y="2296"/>
                  </a:moveTo>
                  <a:lnTo>
                    <a:pt x="0" y="2637"/>
                  </a:lnTo>
                  <a:lnTo>
                    <a:pt x="78" y="2637"/>
                  </a:lnTo>
                  <a:lnTo>
                    <a:pt x="78" y="2296"/>
                  </a:lnTo>
                  <a:close/>
                  <a:moveTo>
                    <a:pt x="0" y="2886"/>
                  </a:moveTo>
                  <a:lnTo>
                    <a:pt x="0" y="3211"/>
                  </a:lnTo>
                  <a:lnTo>
                    <a:pt x="78" y="3211"/>
                  </a:lnTo>
                  <a:lnTo>
                    <a:pt x="78" y="28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5"/>
            <p:cNvSpPr/>
            <p:nvPr/>
          </p:nvSpPr>
          <p:spPr>
            <a:xfrm>
              <a:off x="2323975" y="4338850"/>
              <a:ext cx="1975" cy="4275"/>
            </a:xfrm>
            <a:custGeom>
              <a:avLst/>
              <a:gdLst/>
              <a:ahLst/>
              <a:cxnLst/>
              <a:rect l="l" t="t" r="r" b="b"/>
              <a:pathLst>
                <a:path w="79" h="171" extrusionOk="0">
                  <a:moveTo>
                    <a:pt x="1" y="0"/>
                  </a:moveTo>
                  <a:lnTo>
                    <a:pt x="1" y="171"/>
                  </a:lnTo>
                  <a:lnTo>
                    <a:pt x="78" y="17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5"/>
            <p:cNvSpPr/>
            <p:nvPr/>
          </p:nvSpPr>
          <p:spPr>
            <a:xfrm>
              <a:off x="2365475" y="42380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49"/>
                    <a:pt x="62" y="311"/>
                    <a:pt x="155" y="311"/>
                  </a:cubicBezTo>
                  <a:cubicBezTo>
                    <a:pt x="248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5"/>
            <p:cNvSpPr/>
            <p:nvPr/>
          </p:nvSpPr>
          <p:spPr>
            <a:xfrm>
              <a:off x="2320875" y="4338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64"/>
                    <a:pt x="78" y="311"/>
                    <a:pt x="156" y="311"/>
                  </a:cubicBezTo>
                  <a:cubicBezTo>
                    <a:pt x="249" y="311"/>
                    <a:pt x="311" y="233"/>
                    <a:pt x="311" y="155"/>
                  </a:cubicBezTo>
                  <a:cubicBezTo>
                    <a:pt x="311" y="62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55"/>
            <p:cNvSpPr/>
            <p:nvPr/>
          </p:nvSpPr>
          <p:spPr>
            <a:xfrm>
              <a:off x="2442225" y="4536600"/>
              <a:ext cx="126050" cy="475775"/>
            </a:xfrm>
            <a:custGeom>
              <a:avLst/>
              <a:gdLst/>
              <a:ahLst/>
              <a:cxnLst/>
              <a:rect l="l" t="t" r="r" b="b"/>
              <a:pathLst>
                <a:path w="5042" h="19031" extrusionOk="0">
                  <a:moveTo>
                    <a:pt x="1" y="0"/>
                  </a:moveTo>
                  <a:lnTo>
                    <a:pt x="1" y="19031"/>
                  </a:lnTo>
                  <a:lnTo>
                    <a:pt x="5042" y="1903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55"/>
            <p:cNvSpPr/>
            <p:nvPr/>
          </p:nvSpPr>
          <p:spPr>
            <a:xfrm>
              <a:off x="2210375" y="4536600"/>
              <a:ext cx="232275" cy="475775"/>
            </a:xfrm>
            <a:custGeom>
              <a:avLst/>
              <a:gdLst/>
              <a:ahLst/>
              <a:cxnLst/>
              <a:rect l="l" t="t" r="r" b="b"/>
              <a:pathLst>
                <a:path w="9291" h="19031" extrusionOk="0">
                  <a:moveTo>
                    <a:pt x="0" y="0"/>
                  </a:moveTo>
                  <a:lnTo>
                    <a:pt x="0" y="19031"/>
                  </a:lnTo>
                  <a:lnTo>
                    <a:pt x="9290" y="19031"/>
                  </a:lnTo>
                  <a:lnTo>
                    <a:pt x="9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5"/>
            <p:cNvSpPr/>
            <p:nvPr/>
          </p:nvSpPr>
          <p:spPr>
            <a:xfrm>
              <a:off x="2224325" y="4950700"/>
              <a:ext cx="200500" cy="45775"/>
            </a:xfrm>
            <a:custGeom>
              <a:avLst/>
              <a:gdLst/>
              <a:ahLst/>
              <a:cxnLst/>
              <a:rect l="l" t="t" r="r" b="b"/>
              <a:pathLst>
                <a:path w="8020" h="1831" extrusionOk="0">
                  <a:moveTo>
                    <a:pt x="1" y="1"/>
                  </a:moveTo>
                  <a:lnTo>
                    <a:pt x="1" y="1831"/>
                  </a:lnTo>
                  <a:lnTo>
                    <a:pt x="8019" y="1831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5"/>
            <p:cNvSpPr/>
            <p:nvPr/>
          </p:nvSpPr>
          <p:spPr>
            <a:xfrm>
              <a:off x="2302250" y="49584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5"/>
            <p:cNvSpPr/>
            <p:nvPr/>
          </p:nvSpPr>
          <p:spPr>
            <a:xfrm>
              <a:off x="2302250" y="49650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5"/>
            <p:cNvSpPr/>
            <p:nvPr/>
          </p:nvSpPr>
          <p:spPr>
            <a:xfrm>
              <a:off x="2302250" y="49720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5"/>
            <p:cNvSpPr/>
            <p:nvPr/>
          </p:nvSpPr>
          <p:spPr>
            <a:xfrm>
              <a:off x="2302250" y="49786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5"/>
            <p:cNvSpPr/>
            <p:nvPr/>
          </p:nvSpPr>
          <p:spPr>
            <a:xfrm>
              <a:off x="2302250" y="49856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5"/>
            <p:cNvSpPr/>
            <p:nvPr/>
          </p:nvSpPr>
          <p:spPr>
            <a:xfrm>
              <a:off x="2281700" y="49584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5"/>
            <p:cNvSpPr/>
            <p:nvPr/>
          </p:nvSpPr>
          <p:spPr>
            <a:xfrm>
              <a:off x="22689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5"/>
            <p:cNvSpPr/>
            <p:nvPr/>
          </p:nvSpPr>
          <p:spPr>
            <a:xfrm>
              <a:off x="2256500" y="49584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5"/>
            <p:cNvSpPr/>
            <p:nvPr/>
          </p:nvSpPr>
          <p:spPr>
            <a:xfrm>
              <a:off x="22433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5"/>
            <p:cNvSpPr/>
            <p:nvPr/>
          </p:nvSpPr>
          <p:spPr>
            <a:xfrm>
              <a:off x="22309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5"/>
            <p:cNvSpPr/>
            <p:nvPr/>
          </p:nvSpPr>
          <p:spPr>
            <a:xfrm>
              <a:off x="2281700" y="49700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9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5"/>
            <p:cNvSpPr/>
            <p:nvPr/>
          </p:nvSpPr>
          <p:spPr>
            <a:xfrm>
              <a:off x="22689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5"/>
            <p:cNvSpPr/>
            <p:nvPr/>
          </p:nvSpPr>
          <p:spPr>
            <a:xfrm>
              <a:off x="2256500" y="49700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5"/>
            <p:cNvSpPr/>
            <p:nvPr/>
          </p:nvSpPr>
          <p:spPr>
            <a:xfrm>
              <a:off x="22433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5"/>
            <p:cNvSpPr/>
            <p:nvPr/>
          </p:nvSpPr>
          <p:spPr>
            <a:xfrm>
              <a:off x="22309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5"/>
            <p:cNvSpPr/>
            <p:nvPr/>
          </p:nvSpPr>
          <p:spPr>
            <a:xfrm>
              <a:off x="2281700" y="49817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5"/>
            <p:cNvSpPr/>
            <p:nvPr/>
          </p:nvSpPr>
          <p:spPr>
            <a:xfrm>
              <a:off x="22689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5"/>
            <p:cNvSpPr/>
            <p:nvPr/>
          </p:nvSpPr>
          <p:spPr>
            <a:xfrm>
              <a:off x="2256500" y="49817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5"/>
            <p:cNvSpPr/>
            <p:nvPr/>
          </p:nvSpPr>
          <p:spPr>
            <a:xfrm>
              <a:off x="22433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5"/>
            <p:cNvSpPr/>
            <p:nvPr/>
          </p:nvSpPr>
          <p:spPr>
            <a:xfrm>
              <a:off x="22309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5"/>
            <p:cNvSpPr/>
            <p:nvPr/>
          </p:nvSpPr>
          <p:spPr>
            <a:xfrm>
              <a:off x="2294900" y="4958450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5"/>
            <p:cNvSpPr/>
            <p:nvPr/>
          </p:nvSpPr>
          <p:spPr>
            <a:xfrm>
              <a:off x="2224325" y="4894875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5"/>
            <p:cNvSpPr/>
            <p:nvPr/>
          </p:nvSpPr>
          <p:spPr>
            <a:xfrm>
              <a:off x="2302250" y="49026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5"/>
            <p:cNvSpPr/>
            <p:nvPr/>
          </p:nvSpPr>
          <p:spPr>
            <a:xfrm>
              <a:off x="2302250" y="490920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5"/>
            <p:cNvSpPr/>
            <p:nvPr/>
          </p:nvSpPr>
          <p:spPr>
            <a:xfrm>
              <a:off x="2302250" y="49162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5"/>
            <p:cNvSpPr/>
            <p:nvPr/>
          </p:nvSpPr>
          <p:spPr>
            <a:xfrm>
              <a:off x="2302250" y="49227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5"/>
            <p:cNvSpPr/>
            <p:nvPr/>
          </p:nvSpPr>
          <p:spPr>
            <a:xfrm>
              <a:off x="2302250" y="492975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5"/>
            <p:cNvSpPr/>
            <p:nvPr/>
          </p:nvSpPr>
          <p:spPr>
            <a:xfrm>
              <a:off x="2281700" y="49026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5"/>
            <p:cNvSpPr/>
            <p:nvPr/>
          </p:nvSpPr>
          <p:spPr>
            <a:xfrm>
              <a:off x="22689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5"/>
            <p:cNvSpPr/>
            <p:nvPr/>
          </p:nvSpPr>
          <p:spPr>
            <a:xfrm>
              <a:off x="2256500" y="49026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5"/>
            <p:cNvSpPr/>
            <p:nvPr/>
          </p:nvSpPr>
          <p:spPr>
            <a:xfrm>
              <a:off x="22433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5"/>
            <p:cNvSpPr/>
            <p:nvPr/>
          </p:nvSpPr>
          <p:spPr>
            <a:xfrm>
              <a:off x="22309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5"/>
            <p:cNvSpPr/>
            <p:nvPr/>
          </p:nvSpPr>
          <p:spPr>
            <a:xfrm>
              <a:off x="2281700" y="49142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5"/>
            <p:cNvSpPr/>
            <p:nvPr/>
          </p:nvSpPr>
          <p:spPr>
            <a:xfrm>
              <a:off x="22689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5"/>
            <p:cNvSpPr/>
            <p:nvPr/>
          </p:nvSpPr>
          <p:spPr>
            <a:xfrm>
              <a:off x="2256500" y="49142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5"/>
            <p:cNvSpPr/>
            <p:nvPr/>
          </p:nvSpPr>
          <p:spPr>
            <a:xfrm>
              <a:off x="22433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5"/>
            <p:cNvSpPr/>
            <p:nvPr/>
          </p:nvSpPr>
          <p:spPr>
            <a:xfrm>
              <a:off x="22309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5"/>
            <p:cNvSpPr/>
            <p:nvPr/>
          </p:nvSpPr>
          <p:spPr>
            <a:xfrm>
              <a:off x="2281700" y="49258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5"/>
            <p:cNvSpPr/>
            <p:nvPr/>
          </p:nvSpPr>
          <p:spPr>
            <a:xfrm>
              <a:off x="22689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5"/>
            <p:cNvSpPr/>
            <p:nvPr/>
          </p:nvSpPr>
          <p:spPr>
            <a:xfrm>
              <a:off x="2256500" y="49258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5"/>
            <p:cNvSpPr/>
            <p:nvPr/>
          </p:nvSpPr>
          <p:spPr>
            <a:xfrm>
              <a:off x="22433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5"/>
            <p:cNvSpPr/>
            <p:nvPr/>
          </p:nvSpPr>
          <p:spPr>
            <a:xfrm>
              <a:off x="22309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5"/>
            <p:cNvSpPr/>
            <p:nvPr/>
          </p:nvSpPr>
          <p:spPr>
            <a:xfrm>
              <a:off x="2294900" y="490262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5"/>
            <p:cNvSpPr/>
            <p:nvPr/>
          </p:nvSpPr>
          <p:spPr>
            <a:xfrm>
              <a:off x="2224325" y="4839025"/>
              <a:ext cx="200500" cy="46175"/>
            </a:xfrm>
            <a:custGeom>
              <a:avLst/>
              <a:gdLst/>
              <a:ahLst/>
              <a:cxnLst/>
              <a:rect l="l" t="t" r="r" b="b"/>
              <a:pathLst>
                <a:path w="8020" h="1847" extrusionOk="0">
                  <a:moveTo>
                    <a:pt x="1" y="1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5"/>
            <p:cNvSpPr/>
            <p:nvPr/>
          </p:nvSpPr>
          <p:spPr>
            <a:xfrm>
              <a:off x="2302250" y="484677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5"/>
            <p:cNvSpPr/>
            <p:nvPr/>
          </p:nvSpPr>
          <p:spPr>
            <a:xfrm>
              <a:off x="2302250" y="48537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5"/>
            <p:cNvSpPr/>
            <p:nvPr/>
          </p:nvSpPr>
          <p:spPr>
            <a:xfrm>
              <a:off x="2302250" y="48603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5"/>
            <p:cNvSpPr/>
            <p:nvPr/>
          </p:nvSpPr>
          <p:spPr>
            <a:xfrm>
              <a:off x="2302250" y="486732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5"/>
            <p:cNvSpPr/>
            <p:nvPr/>
          </p:nvSpPr>
          <p:spPr>
            <a:xfrm>
              <a:off x="2302250" y="48739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5"/>
            <p:cNvSpPr/>
            <p:nvPr/>
          </p:nvSpPr>
          <p:spPr>
            <a:xfrm>
              <a:off x="2281700" y="48467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5"/>
            <p:cNvSpPr/>
            <p:nvPr/>
          </p:nvSpPr>
          <p:spPr>
            <a:xfrm>
              <a:off x="22689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5"/>
            <p:cNvSpPr/>
            <p:nvPr/>
          </p:nvSpPr>
          <p:spPr>
            <a:xfrm>
              <a:off x="2256500" y="48467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5"/>
            <p:cNvSpPr/>
            <p:nvPr/>
          </p:nvSpPr>
          <p:spPr>
            <a:xfrm>
              <a:off x="22433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5"/>
            <p:cNvSpPr/>
            <p:nvPr/>
          </p:nvSpPr>
          <p:spPr>
            <a:xfrm>
              <a:off x="22309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5"/>
            <p:cNvSpPr/>
            <p:nvPr/>
          </p:nvSpPr>
          <p:spPr>
            <a:xfrm>
              <a:off x="2281700" y="48584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5"/>
            <p:cNvSpPr/>
            <p:nvPr/>
          </p:nvSpPr>
          <p:spPr>
            <a:xfrm>
              <a:off x="22689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5"/>
            <p:cNvSpPr/>
            <p:nvPr/>
          </p:nvSpPr>
          <p:spPr>
            <a:xfrm>
              <a:off x="2256500" y="48584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5"/>
            <p:cNvSpPr/>
            <p:nvPr/>
          </p:nvSpPr>
          <p:spPr>
            <a:xfrm>
              <a:off x="22433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5"/>
            <p:cNvSpPr/>
            <p:nvPr/>
          </p:nvSpPr>
          <p:spPr>
            <a:xfrm>
              <a:off x="22309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5"/>
            <p:cNvSpPr/>
            <p:nvPr/>
          </p:nvSpPr>
          <p:spPr>
            <a:xfrm>
              <a:off x="2281700" y="48700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5"/>
            <p:cNvSpPr/>
            <p:nvPr/>
          </p:nvSpPr>
          <p:spPr>
            <a:xfrm>
              <a:off x="22689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5"/>
            <p:cNvSpPr/>
            <p:nvPr/>
          </p:nvSpPr>
          <p:spPr>
            <a:xfrm>
              <a:off x="2256500" y="48700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5"/>
            <p:cNvSpPr/>
            <p:nvPr/>
          </p:nvSpPr>
          <p:spPr>
            <a:xfrm>
              <a:off x="22433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5"/>
            <p:cNvSpPr/>
            <p:nvPr/>
          </p:nvSpPr>
          <p:spPr>
            <a:xfrm>
              <a:off x="22309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5"/>
            <p:cNvSpPr/>
            <p:nvPr/>
          </p:nvSpPr>
          <p:spPr>
            <a:xfrm>
              <a:off x="2294900" y="484677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2"/>
                  </a:lnTo>
                  <a:lnTo>
                    <a:pt x="93" y="12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5"/>
            <p:cNvSpPr/>
            <p:nvPr/>
          </p:nvSpPr>
          <p:spPr>
            <a:xfrm>
              <a:off x="2224325" y="4783200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5"/>
            <p:cNvSpPr/>
            <p:nvPr/>
          </p:nvSpPr>
          <p:spPr>
            <a:xfrm>
              <a:off x="2302250" y="47913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5"/>
            <p:cNvSpPr/>
            <p:nvPr/>
          </p:nvSpPr>
          <p:spPr>
            <a:xfrm>
              <a:off x="2302250" y="47979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5"/>
            <p:cNvSpPr/>
            <p:nvPr/>
          </p:nvSpPr>
          <p:spPr>
            <a:xfrm>
              <a:off x="2302250" y="48049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5"/>
            <p:cNvSpPr/>
            <p:nvPr/>
          </p:nvSpPr>
          <p:spPr>
            <a:xfrm>
              <a:off x="2302250" y="48115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5"/>
            <p:cNvSpPr/>
            <p:nvPr/>
          </p:nvSpPr>
          <p:spPr>
            <a:xfrm>
              <a:off x="2302250" y="48184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5"/>
            <p:cNvSpPr/>
            <p:nvPr/>
          </p:nvSpPr>
          <p:spPr>
            <a:xfrm>
              <a:off x="2281700" y="47913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5"/>
            <p:cNvSpPr/>
            <p:nvPr/>
          </p:nvSpPr>
          <p:spPr>
            <a:xfrm>
              <a:off x="22689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5"/>
            <p:cNvSpPr/>
            <p:nvPr/>
          </p:nvSpPr>
          <p:spPr>
            <a:xfrm>
              <a:off x="2256500" y="47913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5"/>
            <p:cNvSpPr/>
            <p:nvPr/>
          </p:nvSpPr>
          <p:spPr>
            <a:xfrm>
              <a:off x="22433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5"/>
            <p:cNvSpPr/>
            <p:nvPr/>
          </p:nvSpPr>
          <p:spPr>
            <a:xfrm>
              <a:off x="22309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5"/>
            <p:cNvSpPr/>
            <p:nvPr/>
          </p:nvSpPr>
          <p:spPr>
            <a:xfrm>
              <a:off x="2281700" y="48029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47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5"/>
            <p:cNvSpPr/>
            <p:nvPr/>
          </p:nvSpPr>
          <p:spPr>
            <a:xfrm>
              <a:off x="22689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5"/>
            <p:cNvSpPr/>
            <p:nvPr/>
          </p:nvSpPr>
          <p:spPr>
            <a:xfrm>
              <a:off x="2256500" y="48029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5"/>
            <p:cNvSpPr/>
            <p:nvPr/>
          </p:nvSpPr>
          <p:spPr>
            <a:xfrm>
              <a:off x="22433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5"/>
            <p:cNvSpPr/>
            <p:nvPr/>
          </p:nvSpPr>
          <p:spPr>
            <a:xfrm>
              <a:off x="22309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5"/>
            <p:cNvSpPr/>
            <p:nvPr/>
          </p:nvSpPr>
          <p:spPr>
            <a:xfrm>
              <a:off x="2281700" y="48146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47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5"/>
            <p:cNvSpPr/>
            <p:nvPr/>
          </p:nvSpPr>
          <p:spPr>
            <a:xfrm>
              <a:off x="22689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5"/>
            <p:cNvSpPr/>
            <p:nvPr/>
          </p:nvSpPr>
          <p:spPr>
            <a:xfrm>
              <a:off x="2256500" y="48146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5"/>
            <p:cNvSpPr/>
            <p:nvPr/>
          </p:nvSpPr>
          <p:spPr>
            <a:xfrm>
              <a:off x="22433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5"/>
            <p:cNvSpPr/>
            <p:nvPr/>
          </p:nvSpPr>
          <p:spPr>
            <a:xfrm>
              <a:off x="22309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5"/>
            <p:cNvSpPr/>
            <p:nvPr/>
          </p:nvSpPr>
          <p:spPr>
            <a:xfrm>
              <a:off x="2294900" y="4791350"/>
              <a:ext cx="2350" cy="31025"/>
            </a:xfrm>
            <a:custGeom>
              <a:avLst/>
              <a:gdLst/>
              <a:ahLst/>
              <a:cxnLst/>
              <a:rect l="l" t="t" r="r" b="b"/>
              <a:pathLst>
                <a:path w="9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5"/>
            <p:cNvSpPr/>
            <p:nvPr/>
          </p:nvSpPr>
          <p:spPr>
            <a:xfrm>
              <a:off x="2224325" y="4727750"/>
              <a:ext cx="200500" cy="45775"/>
            </a:xfrm>
            <a:custGeom>
              <a:avLst/>
              <a:gdLst/>
              <a:ahLst/>
              <a:cxnLst/>
              <a:rect l="l" t="t" r="r" b="b"/>
              <a:pathLst>
                <a:path w="8020" h="1831" extrusionOk="0">
                  <a:moveTo>
                    <a:pt x="1" y="0"/>
                  </a:moveTo>
                  <a:lnTo>
                    <a:pt x="1" y="1831"/>
                  </a:lnTo>
                  <a:lnTo>
                    <a:pt x="8019" y="1831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5"/>
            <p:cNvSpPr/>
            <p:nvPr/>
          </p:nvSpPr>
          <p:spPr>
            <a:xfrm>
              <a:off x="2302250" y="47355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5"/>
            <p:cNvSpPr/>
            <p:nvPr/>
          </p:nvSpPr>
          <p:spPr>
            <a:xfrm>
              <a:off x="2302250" y="47421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5"/>
            <p:cNvSpPr/>
            <p:nvPr/>
          </p:nvSpPr>
          <p:spPr>
            <a:xfrm>
              <a:off x="2302250" y="47490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5"/>
            <p:cNvSpPr/>
            <p:nvPr/>
          </p:nvSpPr>
          <p:spPr>
            <a:xfrm>
              <a:off x="2302250" y="47556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5"/>
            <p:cNvSpPr/>
            <p:nvPr/>
          </p:nvSpPr>
          <p:spPr>
            <a:xfrm>
              <a:off x="2302250" y="47626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5"/>
            <p:cNvSpPr/>
            <p:nvPr/>
          </p:nvSpPr>
          <p:spPr>
            <a:xfrm>
              <a:off x="2281700" y="47355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5"/>
            <p:cNvSpPr/>
            <p:nvPr/>
          </p:nvSpPr>
          <p:spPr>
            <a:xfrm>
              <a:off x="22689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5"/>
            <p:cNvSpPr/>
            <p:nvPr/>
          </p:nvSpPr>
          <p:spPr>
            <a:xfrm>
              <a:off x="2256500" y="47355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5"/>
            <p:cNvSpPr/>
            <p:nvPr/>
          </p:nvSpPr>
          <p:spPr>
            <a:xfrm>
              <a:off x="22433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5"/>
            <p:cNvSpPr/>
            <p:nvPr/>
          </p:nvSpPr>
          <p:spPr>
            <a:xfrm>
              <a:off x="22309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5"/>
            <p:cNvSpPr/>
            <p:nvPr/>
          </p:nvSpPr>
          <p:spPr>
            <a:xfrm>
              <a:off x="2281700" y="47471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79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9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5"/>
            <p:cNvSpPr/>
            <p:nvPr/>
          </p:nvSpPr>
          <p:spPr>
            <a:xfrm>
              <a:off x="22689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5"/>
            <p:cNvSpPr/>
            <p:nvPr/>
          </p:nvSpPr>
          <p:spPr>
            <a:xfrm>
              <a:off x="2256500" y="47471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5"/>
            <p:cNvSpPr/>
            <p:nvPr/>
          </p:nvSpPr>
          <p:spPr>
            <a:xfrm>
              <a:off x="22433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5"/>
            <p:cNvSpPr/>
            <p:nvPr/>
          </p:nvSpPr>
          <p:spPr>
            <a:xfrm>
              <a:off x="22309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79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5"/>
            <p:cNvSpPr/>
            <p:nvPr/>
          </p:nvSpPr>
          <p:spPr>
            <a:xfrm>
              <a:off x="2281700" y="47587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5"/>
            <p:cNvSpPr/>
            <p:nvPr/>
          </p:nvSpPr>
          <p:spPr>
            <a:xfrm>
              <a:off x="22689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5"/>
            <p:cNvSpPr/>
            <p:nvPr/>
          </p:nvSpPr>
          <p:spPr>
            <a:xfrm>
              <a:off x="2256500" y="47587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5"/>
            <p:cNvSpPr/>
            <p:nvPr/>
          </p:nvSpPr>
          <p:spPr>
            <a:xfrm>
              <a:off x="22433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5"/>
            <p:cNvSpPr/>
            <p:nvPr/>
          </p:nvSpPr>
          <p:spPr>
            <a:xfrm>
              <a:off x="22309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5"/>
            <p:cNvSpPr/>
            <p:nvPr/>
          </p:nvSpPr>
          <p:spPr>
            <a:xfrm>
              <a:off x="2294900" y="4735500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5"/>
            <p:cNvSpPr/>
            <p:nvPr/>
          </p:nvSpPr>
          <p:spPr>
            <a:xfrm>
              <a:off x="2224325" y="4671925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5"/>
            <p:cNvSpPr/>
            <p:nvPr/>
          </p:nvSpPr>
          <p:spPr>
            <a:xfrm>
              <a:off x="2302250" y="46796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5"/>
            <p:cNvSpPr/>
            <p:nvPr/>
          </p:nvSpPr>
          <p:spPr>
            <a:xfrm>
              <a:off x="2302250" y="468625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5"/>
            <p:cNvSpPr/>
            <p:nvPr/>
          </p:nvSpPr>
          <p:spPr>
            <a:xfrm>
              <a:off x="2302250" y="46932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5"/>
            <p:cNvSpPr/>
            <p:nvPr/>
          </p:nvSpPr>
          <p:spPr>
            <a:xfrm>
              <a:off x="2302250" y="46998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5"/>
            <p:cNvSpPr/>
            <p:nvPr/>
          </p:nvSpPr>
          <p:spPr>
            <a:xfrm>
              <a:off x="2302250" y="470680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5"/>
            <p:cNvSpPr/>
            <p:nvPr/>
          </p:nvSpPr>
          <p:spPr>
            <a:xfrm>
              <a:off x="2281700" y="46796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5"/>
            <p:cNvSpPr/>
            <p:nvPr/>
          </p:nvSpPr>
          <p:spPr>
            <a:xfrm>
              <a:off x="22689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5"/>
            <p:cNvSpPr/>
            <p:nvPr/>
          </p:nvSpPr>
          <p:spPr>
            <a:xfrm>
              <a:off x="2256500" y="46796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5"/>
            <p:cNvSpPr/>
            <p:nvPr/>
          </p:nvSpPr>
          <p:spPr>
            <a:xfrm>
              <a:off x="22433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5"/>
            <p:cNvSpPr/>
            <p:nvPr/>
          </p:nvSpPr>
          <p:spPr>
            <a:xfrm>
              <a:off x="22309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5"/>
            <p:cNvSpPr/>
            <p:nvPr/>
          </p:nvSpPr>
          <p:spPr>
            <a:xfrm>
              <a:off x="2281700" y="46913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5"/>
            <p:cNvSpPr/>
            <p:nvPr/>
          </p:nvSpPr>
          <p:spPr>
            <a:xfrm>
              <a:off x="22689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5"/>
            <p:cNvSpPr/>
            <p:nvPr/>
          </p:nvSpPr>
          <p:spPr>
            <a:xfrm>
              <a:off x="2256500" y="46913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5"/>
            <p:cNvSpPr/>
            <p:nvPr/>
          </p:nvSpPr>
          <p:spPr>
            <a:xfrm>
              <a:off x="22433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5"/>
            <p:cNvSpPr/>
            <p:nvPr/>
          </p:nvSpPr>
          <p:spPr>
            <a:xfrm>
              <a:off x="22309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5"/>
            <p:cNvSpPr/>
            <p:nvPr/>
          </p:nvSpPr>
          <p:spPr>
            <a:xfrm>
              <a:off x="2281700" y="47029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5"/>
            <p:cNvSpPr/>
            <p:nvPr/>
          </p:nvSpPr>
          <p:spPr>
            <a:xfrm>
              <a:off x="22689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5"/>
            <p:cNvSpPr/>
            <p:nvPr/>
          </p:nvSpPr>
          <p:spPr>
            <a:xfrm>
              <a:off x="2256500" y="47029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5"/>
            <p:cNvSpPr/>
            <p:nvPr/>
          </p:nvSpPr>
          <p:spPr>
            <a:xfrm>
              <a:off x="22433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5"/>
            <p:cNvSpPr/>
            <p:nvPr/>
          </p:nvSpPr>
          <p:spPr>
            <a:xfrm>
              <a:off x="22309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5"/>
            <p:cNvSpPr/>
            <p:nvPr/>
          </p:nvSpPr>
          <p:spPr>
            <a:xfrm>
              <a:off x="2294900" y="467967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5"/>
            <p:cNvSpPr/>
            <p:nvPr/>
          </p:nvSpPr>
          <p:spPr>
            <a:xfrm>
              <a:off x="2224325" y="4616075"/>
              <a:ext cx="200500" cy="46175"/>
            </a:xfrm>
            <a:custGeom>
              <a:avLst/>
              <a:gdLst/>
              <a:ahLst/>
              <a:cxnLst/>
              <a:rect l="l" t="t" r="r" b="b"/>
              <a:pathLst>
                <a:path w="8020" h="1847" extrusionOk="0">
                  <a:moveTo>
                    <a:pt x="1" y="1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5"/>
            <p:cNvSpPr/>
            <p:nvPr/>
          </p:nvSpPr>
          <p:spPr>
            <a:xfrm>
              <a:off x="2302250" y="462382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5"/>
            <p:cNvSpPr/>
            <p:nvPr/>
          </p:nvSpPr>
          <p:spPr>
            <a:xfrm>
              <a:off x="2302250" y="46308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5"/>
            <p:cNvSpPr/>
            <p:nvPr/>
          </p:nvSpPr>
          <p:spPr>
            <a:xfrm>
              <a:off x="2302250" y="46374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5"/>
            <p:cNvSpPr/>
            <p:nvPr/>
          </p:nvSpPr>
          <p:spPr>
            <a:xfrm>
              <a:off x="2302250" y="464437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5"/>
            <p:cNvSpPr/>
            <p:nvPr/>
          </p:nvSpPr>
          <p:spPr>
            <a:xfrm>
              <a:off x="2302250" y="46509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5"/>
            <p:cNvSpPr/>
            <p:nvPr/>
          </p:nvSpPr>
          <p:spPr>
            <a:xfrm>
              <a:off x="2281700" y="46238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5"/>
            <p:cNvSpPr/>
            <p:nvPr/>
          </p:nvSpPr>
          <p:spPr>
            <a:xfrm>
              <a:off x="22689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5"/>
            <p:cNvSpPr/>
            <p:nvPr/>
          </p:nvSpPr>
          <p:spPr>
            <a:xfrm>
              <a:off x="2256500" y="46238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5"/>
            <p:cNvSpPr/>
            <p:nvPr/>
          </p:nvSpPr>
          <p:spPr>
            <a:xfrm>
              <a:off x="22433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5"/>
            <p:cNvSpPr/>
            <p:nvPr/>
          </p:nvSpPr>
          <p:spPr>
            <a:xfrm>
              <a:off x="22309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5"/>
            <p:cNvSpPr/>
            <p:nvPr/>
          </p:nvSpPr>
          <p:spPr>
            <a:xfrm>
              <a:off x="2281700" y="46354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5"/>
            <p:cNvSpPr/>
            <p:nvPr/>
          </p:nvSpPr>
          <p:spPr>
            <a:xfrm>
              <a:off x="22689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5"/>
            <p:cNvSpPr/>
            <p:nvPr/>
          </p:nvSpPr>
          <p:spPr>
            <a:xfrm>
              <a:off x="2256500" y="46354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5"/>
            <p:cNvSpPr/>
            <p:nvPr/>
          </p:nvSpPr>
          <p:spPr>
            <a:xfrm>
              <a:off x="22433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5"/>
            <p:cNvSpPr/>
            <p:nvPr/>
          </p:nvSpPr>
          <p:spPr>
            <a:xfrm>
              <a:off x="22309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5"/>
            <p:cNvSpPr/>
            <p:nvPr/>
          </p:nvSpPr>
          <p:spPr>
            <a:xfrm>
              <a:off x="2281700" y="46471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5"/>
            <p:cNvSpPr/>
            <p:nvPr/>
          </p:nvSpPr>
          <p:spPr>
            <a:xfrm>
              <a:off x="22689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5"/>
            <p:cNvSpPr/>
            <p:nvPr/>
          </p:nvSpPr>
          <p:spPr>
            <a:xfrm>
              <a:off x="2256500" y="46471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5"/>
            <p:cNvSpPr/>
            <p:nvPr/>
          </p:nvSpPr>
          <p:spPr>
            <a:xfrm>
              <a:off x="22433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5"/>
            <p:cNvSpPr/>
            <p:nvPr/>
          </p:nvSpPr>
          <p:spPr>
            <a:xfrm>
              <a:off x="22309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5"/>
            <p:cNvSpPr/>
            <p:nvPr/>
          </p:nvSpPr>
          <p:spPr>
            <a:xfrm>
              <a:off x="2294900" y="462382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2"/>
                  </a:lnTo>
                  <a:lnTo>
                    <a:pt x="93" y="12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5"/>
            <p:cNvSpPr/>
            <p:nvPr/>
          </p:nvSpPr>
          <p:spPr>
            <a:xfrm>
              <a:off x="2224325" y="4560250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5"/>
            <p:cNvSpPr/>
            <p:nvPr/>
          </p:nvSpPr>
          <p:spPr>
            <a:xfrm>
              <a:off x="2302250" y="45684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5"/>
            <p:cNvSpPr/>
            <p:nvPr/>
          </p:nvSpPr>
          <p:spPr>
            <a:xfrm>
              <a:off x="2302250" y="45749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5"/>
            <p:cNvSpPr/>
            <p:nvPr/>
          </p:nvSpPr>
          <p:spPr>
            <a:xfrm>
              <a:off x="2302250" y="45819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5"/>
            <p:cNvSpPr/>
            <p:nvPr/>
          </p:nvSpPr>
          <p:spPr>
            <a:xfrm>
              <a:off x="2302250" y="45885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5"/>
            <p:cNvSpPr/>
            <p:nvPr/>
          </p:nvSpPr>
          <p:spPr>
            <a:xfrm>
              <a:off x="2302250" y="45955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5"/>
            <p:cNvSpPr/>
            <p:nvPr/>
          </p:nvSpPr>
          <p:spPr>
            <a:xfrm>
              <a:off x="2281700" y="4568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5"/>
            <p:cNvSpPr/>
            <p:nvPr/>
          </p:nvSpPr>
          <p:spPr>
            <a:xfrm>
              <a:off x="22689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5"/>
            <p:cNvSpPr/>
            <p:nvPr/>
          </p:nvSpPr>
          <p:spPr>
            <a:xfrm>
              <a:off x="2256500" y="4568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5"/>
            <p:cNvSpPr/>
            <p:nvPr/>
          </p:nvSpPr>
          <p:spPr>
            <a:xfrm>
              <a:off x="22433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5"/>
            <p:cNvSpPr/>
            <p:nvPr/>
          </p:nvSpPr>
          <p:spPr>
            <a:xfrm>
              <a:off x="22309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5"/>
            <p:cNvSpPr/>
            <p:nvPr/>
          </p:nvSpPr>
          <p:spPr>
            <a:xfrm>
              <a:off x="2281700" y="45800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5"/>
            <p:cNvSpPr/>
            <p:nvPr/>
          </p:nvSpPr>
          <p:spPr>
            <a:xfrm>
              <a:off x="22689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5"/>
            <p:cNvSpPr/>
            <p:nvPr/>
          </p:nvSpPr>
          <p:spPr>
            <a:xfrm>
              <a:off x="2256500" y="45800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5"/>
            <p:cNvSpPr/>
            <p:nvPr/>
          </p:nvSpPr>
          <p:spPr>
            <a:xfrm>
              <a:off x="22433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5"/>
            <p:cNvSpPr/>
            <p:nvPr/>
          </p:nvSpPr>
          <p:spPr>
            <a:xfrm>
              <a:off x="22309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5"/>
            <p:cNvSpPr/>
            <p:nvPr/>
          </p:nvSpPr>
          <p:spPr>
            <a:xfrm>
              <a:off x="2281700" y="45916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47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5"/>
            <p:cNvSpPr/>
            <p:nvPr/>
          </p:nvSpPr>
          <p:spPr>
            <a:xfrm>
              <a:off x="22689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5"/>
            <p:cNvSpPr/>
            <p:nvPr/>
          </p:nvSpPr>
          <p:spPr>
            <a:xfrm>
              <a:off x="2256500" y="45916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5"/>
            <p:cNvSpPr/>
            <p:nvPr/>
          </p:nvSpPr>
          <p:spPr>
            <a:xfrm>
              <a:off x="22433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5"/>
            <p:cNvSpPr/>
            <p:nvPr/>
          </p:nvSpPr>
          <p:spPr>
            <a:xfrm>
              <a:off x="22309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5"/>
            <p:cNvSpPr/>
            <p:nvPr/>
          </p:nvSpPr>
          <p:spPr>
            <a:xfrm>
              <a:off x="2294900" y="4568400"/>
              <a:ext cx="2350" cy="31025"/>
            </a:xfrm>
            <a:custGeom>
              <a:avLst/>
              <a:gdLst/>
              <a:ahLst/>
              <a:cxnLst/>
              <a:rect l="l" t="t" r="r" b="b"/>
              <a:pathLst>
                <a:path w="9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5"/>
            <p:cNvSpPr/>
            <p:nvPr/>
          </p:nvSpPr>
          <p:spPr>
            <a:xfrm>
              <a:off x="2257275" y="4522250"/>
              <a:ext cx="263700" cy="14375"/>
            </a:xfrm>
            <a:custGeom>
              <a:avLst/>
              <a:gdLst/>
              <a:ahLst/>
              <a:cxnLst/>
              <a:rect l="l" t="t" r="r" b="b"/>
              <a:pathLst>
                <a:path w="10548" h="575" extrusionOk="0">
                  <a:moveTo>
                    <a:pt x="1" y="0"/>
                  </a:moveTo>
                  <a:lnTo>
                    <a:pt x="1" y="574"/>
                  </a:lnTo>
                  <a:lnTo>
                    <a:pt x="10547" y="574"/>
                  </a:lnTo>
                  <a:lnTo>
                    <a:pt x="105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5"/>
            <p:cNvSpPr/>
            <p:nvPr/>
          </p:nvSpPr>
          <p:spPr>
            <a:xfrm>
              <a:off x="2058750" y="5011175"/>
              <a:ext cx="911225" cy="2375"/>
            </a:xfrm>
            <a:custGeom>
              <a:avLst/>
              <a:gdLst/>
              <a:ahLst/>
              <a:cxnLst/>
              <a:rect l="l" t="t" r="r" b="b"/>
              <a:pathLst>
                <a:path w="36449" h="95" extrusionOk="0">
                  <a:moveTo>
                    <a:pt x="18225" y="1"/>
                  </a:moveTo>
                  <a:lnTo>
                    <a:pt x="9105" y="17"/>
                  </a:lnTo>
                  <a:lnTo>
                    <a:pt x="4561" y="17"/>
                  </a:lnTo>
                  <a:lnTo>
                    <a:pt x="1" y="48"/>
                  </a:lnTo>
                  <a:lnTo>
                    <a:pt x="4561" y="63"/>
                  </a:lnTo>
                  <a:lnTo>
                    <a:pt x="9105" y="79"/>
                  </a:lnTo>
                  <a:lnTo>
                    <a:pt x="18225" y="94"/>
                  </a:lnTo>
                  <a:lnTo>
                    <a:pt x="27329" y="79"/>
                  </a:lnTo>
                  <a:lnTo>
                    <a:pt x="31889" y="63"/>
                  </a:lnTo>
                  <a:lnTo>
                    <a:pt x="36448" y="48"/>
                  </a:lnTo>
                  <a:lnTo>
                    <a:pt x="31889" y="17"/>
                  </a:lnTo>
                  <a:lnTo>
                    <a:pt x="27329" y="17"/>
                  </a:lnTo>
                  <a:lnTo>
                    <a:pt x="18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5"/>
            <p:cNvSpPr/>
            <p:nvPr/>
          </p:nvSpPr>
          <p:spPr>
            <a:xfrm>
              <a:off x="2473650" y="4795225"/>
              <a:ext cx="146200" cy="191600"/>
            </a:xfrm>
            <a:custGeom>
              <a:avLst/>
              <a:gdLst/>
              <a:ahLst/>
              <a:cxnLst/>
              <a:rect l="l" t="t" r="r" b="b"/>
              <a:pathLst>
                <a:path w="5848" h="7664" extrusionOk="0">
                  <a:moveTo>
                    <a:pt x="3831" y="0"/>
                  </a:moveTo>
                  <a:lnTo>
                    <a:pt x="1241" y="2109"/>
                  </a:lnTo>
                  <a:cubicBezTo>
                    <a:pt x="729" y="2513"/>
                    <a:pt x="310" y="2869"/>
                    <a:pt x="109" y="3071"/>
                  </a:cubicBezTo>
                  <a:cubicBezTo>
                    <a:pt x="31" y="3149"/>
                    <a:pt x="0" y="3211"/>
                    <a:pt x="0" y="3226"/>
                  </a:cubicBezTo>
                  <a:cubicBezTo>
                    <a:pt x="16" y="3459"/>
                    <a:pt x="3102" y="7553"/>
                    <a:pt x="3257" y="7646"/>
                  </a:cubicBezTo>
                  <a:cubicBezTo>
                    <a:pt x="3274" y="7658"/>
                    <a:pt x="3292" y="7663"/>
                    <a:pt x="3312" y="7663"/>
                  </a:cubicBezTo>
                  <a:cubicBezTo>
                    <a:pt x="3476" y="7663"/>
                    <a:pt x="3724" y="7294"/>
                    <a:pt x="3738" y="7073"/>
                  </a:cubicBezTo>
                  <a:cubicBezTo>
                    <a:pt x="3738" y="6824"/>
                    <a:pt x="3273" y="4715"/>
                    <a:pt x="3273" y="4715"/>
                  </a:cubicBezTo>
                  <a:lnTo>
                    <a:pt x="5847" y="2590"/>
                  </a:lnTo>
                  <a:lnTo>
                    <a:pt x="3831" y="0"/>
                  </a:ln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5"/>
            <p:cNvSpPr/>
            <p:nvPr/>
          </p:nvSpPr>
          <p:spPr>
            <a:xfrm>
              <a:off x="2472875" y="4837100"/>
              <a:ext cx="95800" cy="149725"/>
            </a:xfrm>
            <a:custGeom>
              <a:avLst/>
              <a:gdLst/>
              <a:ahLst/>
              <a:cxnLst/>
              <a:rect l="l" t="t" r="r" b="b"/>
              <a:pathLst>
                <a:path w="3832" h="5989" extrusionOk="0">
                  <a:moveTo>
                    <a:pt x="1799" y="0"/>
                  </a:moveTo>
                  <a:lnTo>
                    <a:pt x="1256" y="434"/>
                  </a:lnTo>
                  <a:cubicBezTo>
                    <a:pt x="745" y="838"/>
                    <a:pt x="326" y="1194"/>
                    <a:pt x="124" y="1396"/>
                  </a:cubicBezTo>
                  <a:cubicBezTo>
                    <a:pt x="93" y="1443"/>
                    <a:pt x="31" y="1505"/>
                    <a:pt x="0" y="1551"/>
                  </a:cubicBezTo>
                  <a:cubicBezTo>
                    <a:pt x="31" y="1784"/>
                    <a:pt x="3102" y="5878"/>
                    <a:pt x="3257" y="5971"/>
                  </a:cubicBezTo>
                  <a:cubicBezTo>
                    <a:pt x="3276" y="5983"/>
                    <a:pt x="3295" y="5988"/>
                    <a:pt x="3316" y="5988"/>
                  </a:cubicBezTo>
                  <a:cubicBezTo>
                    <a:pt x="3488" y="5988"/>
                    <a:pt x="3726" y="5619"/>
                    <a:pt x="3754" y="5398"/>
                  </a:cubicBezTo>
                  <a:cubicBezTo>
                    <a:pt x="3754" y="5149"/>
                    <a:pt x="3288" y="3040"/>
                    <a:pt x="3288" y="3040"/>
                  </a:cubicBezTo>
                  <a:lnTo>
                    <a:pt x="3831" y="2621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5"/>
            <p:cNvSpPr/>
            <p:nvPr/>
          </p:nvSpPr>
          <p:spPr>
            <a:xfrm>
              <a:off x="2472475" y="4847950"/>
              <a:ext cx="93875" cy="139550"/>
            </a:xfrm>
            <a:custGeom>
              <a:avLst/>
              <a:gdLst/>
              <a:ahLst/>
              <a:cxnLst/>
              <a:rect l="l" t="t" r="r" b="b"/>
              <a:pathLst>
                <a:path w="3755" h="5582" extrusionOk="0">
                  <a:moveTo>
                    <a:pt x="1288" y="0"/>
                  </a:moveTo>
                  <a:lnTo>
                    <a:pt x="1272" y="16"/>
                  </a:lnTo>
                  <a:cubicBezTo>
                    <a:pt x="559" y="574"/>
                    <a:pt x="1" y="1071"/>
                    <a:pt x="1" y="1148"/>
                  </a:cubicBezTo>
                  <a:cubicBezTo>
                    <a:pt x="32" y="1381"/>
                    <a:pt x="3103" y="5460"/>
                    <a:pt x="3258" y="5568"/>
                  </a:cubicBezTo>
                  <a:cubicBezTo>
                    <a:pt x="3272" y="5577"/>
                    <a:pt x="3288" y="5581"/>
                    <a:pt x="3305" y="5581"/>
                  </a:cubicBezTo>
                  <a:cubicBezTo>
                    <a:pt x="3469" y="5581"/>
                    <a:pt x="3723" y="5205"/>
                    <a:pt x="3723" y="4995"/>
                  </a:cubicBezTo>
                  <a:cubicBezTo>
                    <a:pt x="3754" y="4746"/>
                    <a:pt x="3258" y="2653"/>
                    <a:pt x="3258" y="2653"/>
                  </a:cubicBezTo>
                  <a:lnTo>
                    <a:pt x="3304" y="2622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5"/>
            <p:cNvSpPr/>
            <p:nvPr/>
          </p:nvSpPr>
          <p:spPr>
            <a:xfrm>
              <a:off x="2478300" y="4878975"/>
              <a:ext cx="78925" cy="104125"/>
            </a:xfrm>
            <a:custGeom>
              <a:avLst/>
              <a:gdLst/>
              <a:ahLst/>
              <a:cxnLst/>
              <a:rect l="l" t="t" r="r" b="b"/>
              <a:pathLst>
                <a:path w="3157" h="4165" extrusionOk="0">
                  <a:moveTo>
                    <a:pt x="0" y="0"/>
                  </a:moveTo>
                  <a:lnTo>
                    <a:pt x="0" y="0"/>
                  </a:lnTo>
                  <a:cubicBezTo>
                    <a:pt x="497" y="714"/>
                    <a:pt x="2606" y="3490"/>
                    <a:pt x="3149" y="4141"/>
                  </a:cubicBezTo>
                  <a:cubicBezTo>
                    <a:pt x="2637" y="3443"/>
                    <a:pt x="543" y="652"/>
                    <a:pt x="0" y="0"/>
                  </a:cubicBezTo>
                  <a:close/>
                  <a:moveTo>
                    <a:pt x="3149" y="4141"/>
                  </a:moveTo>
                  <a:cubicBezTo>
                    <a:pt x="3149" y="4157"/>
                    <a:pt x="3153" y="4165"/>
                    <a:pt x="3155" y="4165"/>
                  </a:cubicBezTo>
                  <a:cubicBezTo>
                    <a:pt x="3157" y="4165"/>
                    <a:pt x="3157" y="4157"/>
                    <a:pt x="3149" y="41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5"/>
            <p:cNvSpPr/>
            <p:nvPr/>
          </p:nvSpPr>
          <p:spPr>
            <a:xfrm>
              <a:off x="2538000" y="4902225"/>
              <a:ext cx="20975" cy="17475"/>
            </a:xfrm>
            <a:custGeom>
              <a:avLst/>
              <a:gdLst/>
              <a:ahLst/>
              <a:cxnLst/>
              <a:rect l="l" t="t" r="r" b="b"/>
              <a:pathLst>
                <a:path w="839" h="699" extrusionOk="0">
                  <a:moveTo>
                    <a:pt x="16" y="1"/>
                  </a:moveTo>
                  <a:cubicBezTo>
                    <a:pt x="1" y="1"/>
                    <a:pt x="1" y="16"/>
                    <a:pt x="16" y="16"/>
                  </a:cubicBezTo>
                  <a:cubicBezTo>
                    <a:pt x="295" y="218"/>
                    <a:pt x="559" y="451"/>
                    <a:pt x="792" y="699"/>
                  </a:cubicBezTo>
                  <a:lnTo>
                    <a:pt x="838" y="699"/>
                  </a:lnTo>
                  <a:cubicBezTo>
                    <a:pt x="823" y="699"/>
                    <a:pt x="823" y="699"/>
                    <a:pt x="823" y="683"/>
                  </a:cubicBezTo>
                  <a:cubicBezTo>
                    <a:pt x="652" y="373"/>
                    <a:pt x="373" y="78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5"/>
            <p:cNvSpPr/>
            <p:nvPr/>
          </p:nvSpPr>
          <p:spPr>
            <a:xfrm>
              <a:off x="2538400" y="4909600"/>
              <a:ext cx="20575" cy="17650"/>
            </a:xfrm>
            <a:custGeom>
              <a:avLst/>
              <a:gdLst/>
              <a:ahLst/>
              <a:cxnLst/>
              <a:rect l="l" t="t" r="r" b="b"/>
              <a:pathLst>
                <a:path w="823" h="706" extrusionOk="0">
                  <a:moveTo>
                    <a:pt x="31" y="0"/>
                  </a:moveTo>
                  <a:cubicBezTo>
                    <a:pt x="0" y="0"/>
                    <a:pt x="0" y="16"/>
                    <a:pt x="31" y="16"/>
                  </a:cubicBezTo>
                  <a:cubicBezTo>
                    <a:pt x="295" y="202"/>
                    <a:pt x="574" y="435"/>
                    <a:pt x="776" y="698"/>
                  </a:cubicBezTo>
                  <a:cubicBezTo>
                    <a:pt x="776" y="698"/>
                    <a:pt x="790" y="705"/>
                    <a:pt x="803" y="705"/>
                  </a:cubicBezTo>
                  <a:cubicBezTo>
                    <a:pt x="810" y="705"/>
                    <a:pt x="817" y="704"/>
                    <a:pt x="822" y="698"/>
                  </a:cubicBezTo>
                  <a:lnTo>
                    <a:pt x="822" y="667"/>
                  </a:lnTo>
                  <a:cubicBezTo>
                    <a:pt x="667" y="357"/>
                    <a:pt x="373" y="78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5"/>
            <p:cNvSpPr/>
            <p:nvPr/>
          </p:nvSpPr>
          <p:spPr>
            <a:xfrm>
              <a:off x="2539550" y="4916575"/>
              <a:ext cx="20200" cy="17475"/>
            </a:xfrm>
            <a:custGeom>
              <a:avLst/>
              <a:gdLst/>
              <a:ahLst/>
              <a:cxnLst/>
              <a:rect l="l" t="t" r="r" b="b"/>
              <a:pathLst>
                <a:path w="808" h="699" extrusionOk="0">
                  <a:moveTo>
                    <a:pt x="16" y="1"/>
                  </a:moveTo>
                  <a:cubicBezTo>
                    <a:pt x="1" y="1"/>
                    <a:pt x="1" y="32"/>
                    <a:pt x="16" y="32"/>
                  </a:cubicBezTo>
                  <a:cubicBezTo>
                    <a:pt x="280" y="218"/>
                    <a:pt x="559" y="450"/>
                    <a:pt x="776" y="699"/>
                  </a:cubicBezTo>
                  <a:lnTo>
                    <a:pt x="807" y="699"/>
                  </a:lnTo>
                  <a:lnTo>
                    <a:pt x="807" y="683"/>
                  </a:lnTo>
                  <a:cubicBezTo>
                    <a:pt x="652" y="373"/>
                    <a:pt x="373" y="78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5"/>
            <p:cNvSpPr/>
            <p:nvPr/>
          </p:nvSpPr>
          <p:spPr>
            <a:xfrm>
              <a:off x="2505450" y="4518375"/>
              <a:ext cx="200475" cy="403650"/>
            </a:xfrm>
            <a:custGeom>
              <a:avLst/>
              <a:gdLst/>
              <a:ahLst/>
              <a:cxnLst/>
              <a:rect l="l" t="t" r="r" b="b"/>
              <a:pathLst>
                <a:path w="8019" h="16146" extrusionOk="0">
                  <a:moveTo>
                    <a:pt x="1830" y="0"/>
                  </a:moveTo>
                  <a:cubicBezTo>
                    <a:pt x="1846" y="0"/>
                    <a:pt x="4157" y="7678"/>
                    <a:pt x="3986" y="8562"/>
                  </a:cubicBezTo>
                  <a:cubicBezTo>
                    <a:pt x="3800" y="9477"/>
                    <a:pt x="0" y="13106"/>
                    <a:pt x="0" y="13106"/>
                  </a:cubicBezTo>
                  <a:lnTo>
                    <a:pt x="2637" y="16146"/>
                  </a:lnTo>
                  <a:cubicBezTo>
                    <a:pt x="2637" y="16146"/>
                    <a:pt x="8018" y="10795"/>
                    <a:pt x="7724" y="8779"/>
                  </a:cubicBezTo>
                  <a:cubicBezTo>
                    <a:pt x="7476" y="7042"/>
                    <a:pt x="4855" y="0"/>
                    <a:pt x="485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5"/>
            <p:cNvSpPr/>
            <p:nvPr/>
          </p:nvSpPr>
          <p:spPr>
            <a:xfrm>
              <a:off x="2505450" y="4518375"/>
              <a:ext cx="200475" cy="403650"/>
            </a:xfrm>
            <a:custGeom>
              <a:avLst/>
              <a:gdLst/>
              <a:ahLst/>
              <a:cxnLst/>
              <a:rect l="l" t="t" r="r" b="b"/>
              <a:pathLst>
                <a:path w="8019" h="16146" extrusionOk="0">
                  <a:moveTo>
                    <a:pt x="1830" y="0"/>
                  </a:moveTo>
                  <a:cubicBezTo>
                    <a:pt x="1846" y="0"/>
                    <a:pt x="4157" y="7678"/>
                    <a:pt x="3986" y="8562"/>
                  </a:cubicBezTo>
                  <a:cubicBezTo>
                    <a:pt x="3800" y="9477"/>
                    <a:pt x="0" y="13106"/>
                    <a:pt x="0" y="13106"/>
                  </a:cubicBezTo>
                  <a:lnTo>
                    <a:pt x="2637" y="16146"/>
                  </a:lnTo>
                  <a:cubicBezTo>
                    <a:pt x="2637" y="16146"/>
                    <a:pt x="8018" y="10795"/>
                    <a:pt x="7724" y="8779"/>
                  </a:cubicBezTo>
                  <a:cubicBezTo>
                    <a:pt x="7476" y="7042"/>
                    <a:pt x="4855" y="0"/>
                    <a:pt x="4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5"/>
            <p:cNvSpPr/>
            <p:nvPr/>
          </p:nvSpPr>
          <p:spPr>
            <a:xfrm>
              <a:off x="2526375" y="4840975"/>
              <a:ext cx="52750" cy="63225"/>
            </a:xfrm>
            <a:custGeom>
              <a:avLst/>
              <a:gdLst/>
              <a:ahLst/>
              <a:cxnLst/>
              <a:rect l="l" t="t" r="r" b="b"/>
              <a:pathLst>
                <a:path w="2110" h="2529" extrusionOk="0">
                  <a:moveTo>
                    <a:pt x="1" y="0"/>
                  </a:moveTo>
                  <a:cubicBezTo>
                    <a:pt x="140" y="233"/>
                    <a:pt x="1303" y="1598"/>
                    <a:pt x="1474" y="1815"/>
                  </a:cubicBezTo>
                  <a:cubicBezTo>
                    <a:pt x="1831" y="2234"/>
                    <a:pt x="1722" y="2125"/>
                    <a:pt x="2110" y="2528"/>
                  </a:cubicBezTo>
                  <a:cubicBezTo>
                    <a:pt x="1769" y="2094"/>
                    <a:pt x="1862" y="2218"/>
                    <a:pt x="1505" y="1768"/>
                  </a:cubicBezTo>
                  <a:cubicBezTo>
                    <a:pt x="1334" y="1551"/>
                    <a:pt x="187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5"/>
            <p:cNvSpPr/>
            <p:nvPr/>
          </p:nvSpPr>
          <p:spPr>
            <a:xfrm>
              <a:off x="2531425" y="4526525"/>
              <a:ext cx="84150" cy="310200"/>
            </a:xfrm>
            <a:custGeom>
              <a:avLst/>
              <a:gdLst/>
              <a:ahLst/>
              <a:cxnLst/>
              <a:rect l="l" t="t" r="r" b="b"/>
              <a:pathLst>
                <a:path w="3366" h="12408" extrusionOk="0">
                  <a:moveTo>
                    <a:pt x="1194" y="0"/>
                  </a:moveTo>
                  <a:lnTo>
                    <a:pt x="2001" y="2668"/>
                  </a:lnTo>
                  <a:cubicBezTo>
                    <a:pt x="2265" y="3567"/>
                    <a:pt x="2497" y="4467"/>
                    <a:pt x="2730" y="5351"/>
                  </a:cubicBezTo>
                  <a:cubicBezTo>
                    <a:pt x="2838" y="5801"/>
                    <a:pt x="2931" y="6266"/>
                    <a:pt x="3040" y="6700"/>
                  </a:cubicBezTo>
                  <a:cubicBezTo>
                    <a:pt x="3087" y="6933"/>
                    <a:pt x="3133" y="7150"/>
                    <a:pt x="3195" y="7383"/>
                  </a:cubicBezTo>
                  <a:cubicBezTo>
                    <a:pt x="3242" y="7615"/>
                    <a:pt x="3288" y="7848"/>
                    <a:pt x="3319" y="8081"/>
                  </a:cubicBezTo>
                  <a:cubicBezTo>
                    <a:pt x="3319" y="8298"/>
                    <a:pt x="3273" y="8530"/>
                    <a:pt x="3149" y="8701"/>
                  </a:cubicBezTo>
                  <a:cubicBezTo>
                    <a:pt x="3040" y="8903"/>
                    <a:pt x="2900" y="9073"/>
                    <a:pt x="2792" y="9244"/>
                  </a:cubicBezTo>
                  <a:cubicBezTo>
                    <a:pt x="2528" y="9600"/>
                    <a:pt x="78" y="12330"/>
                    <a:pt x="0" y="12408"/>
                  </a:cubicBezTo>
                  <a:cubicBezTo>
                    <a:pt x="326" y="12113"/>
                    <a:pt x="2420" y="9849"/>
                    <a:pt x="2668" y="9492"/>
                  </a:cubicBezTo>
                  <a:cubicBezTo>
                    <a:pt x="2807" y="9321"/>
                    <a:pt x="2916" y="9151"/>
                    <a:pt x="3056" y="8980"/>
                  </a:cubicBezTo>
                  <a:cubicBezTo>
                    <a:pt x="3180" y="8825"/>
                    <a:pt x="3288" y="8639"/>
                    <a:pt x="3350" y="8453"/>
                  </a:cubicBezTo>
                  <a:cubicBezTo>
                    <a:pt x="3366" y="8220"/>
                    <a:pt x="3366" y="8003"/>
                    <a:pt x="3304" y="7801"/>
                  </a:cubicBezTo>
                  <a:cubicBezTo>
                    <a:pt x="3273" y="7569"/>
                    <a:pt x="3211" y="7352"/>
                    <a:pt x="3180" y="7119"/>
                  </a:cubicBezTo>
                  <a:cubicBezTo>
                    <a:pt x="3071" y="6654"/>
                    <a:pt x="2978" y="6188"/>
                    <a:pt x="2854" y="5739"/>
                  </a:cubicBezTo>
                  <a:cubicBezTo>
                    <a:pt x="2652" y="4823"/>
                    <a:pt x="2420" y="3924"/>
                    <a:pt x="2140" y="3024"/>
                  </a:cubicBezTo>
                  <a:cubicBezTo>
                    <a:pt x="1892" y="2109"/>
                    <a:pt x="1629" y="1225"/>
                    <a:pt x="1303" y="326"/>
                  </a:cubicBezTo>
                  <a:cubicBezTo>
                    <a:pt x="1272" y="217"/>
                    <a:pt x="1241" y="124"/>
                    <a:pt x="1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5"/>
            <p:cNvSpPr/>
            <p:nvPr/>
          </p:nvSpPr>
          <p:spPr>
            <a:xfrm>
              <a:off x="2551575" y="4518375"/>
              <a:ext cx="62450" cy="180325"/>
            </a:xfrm>
            <a:custGeom>
              <a:avLst/>
              <a:gdLst/>
              <a:ahLst/>
              <a:cxnLst/>
              <a:rect l="l" t="t" r="r" b="b"/>
              <a:pathLst>
                <a:path w="2498" h="7213" extrusionOk="0">
                  <a:moveTo>
                    <a:pt x="1" y="0"/>
                  </a:moveTo>
                  <a:cubicBezTo>
                    <a:pt x="1" y="0"/>
                    <a:pt x="1443" y="4746"/>
                    <a:pt x="1955" y="7212"/>
                  </a:cubicBezTo>
                  <a:lnTo>
                    <a:pt x="2498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5"/>
            <p:cNvSpPr/>
            <p:nvPr/>
          </p:nvSpPr>
          <p:spPr>
            <a:xfrm>
              <a:off x="2581825" y="4889050"/>
              <a:ext cx="160925" cy="126200"/>
            </a:xfrm>
            <a:custGeom>
              <a:avLst/>
              <a:gdLst/>
              <a:ahLst/>
              <a:cxnLst/>
              <a:rect l="l" t="t" r="r" b="b"/>
              <a:pathLst>
                <a:path w="6437" h="5048" extrusionOk="0">
                  <a:moveTo>
                    <a:pt x="0" y="0"/>
                  </a:moveTo>
                  <a:lnTo>
                    <a:pt x="652" y="3180"/>
                  </a:lnTo>
                  <a:cubicBezTo>
                    <a:pt x="652" y="3816"/>
                    <a:pt x="667" y="4390"/>
                    <a:pt x="714" y="4669"/>
                  </a:cubicBezTo>
                  <a:cubicBezTo>
                    <a:pt x="714" y="4746"/>
                    <a:pt x="729" y="4808"/>
                    <a:pt x="776" y="4870"/>
                  </a:cubicBezTo>
                  <a:cubicBezTo>
                    <a:pt x="918" y="4977"/>
                    <a:pt x="3924" y="5047"/>
                    <a:pt x="5422" y="5047"/>
                  </a:cubicBezTo>
                  <a:cubicBezTo>
                    <a:pt x="5889" y="5047"/>
                    <a:pt x="6210" y="5040"/>
                    <a:pt x="6251" y="5026"/>
                  </a:cubicBezTo>
                  <a:cubicBezTo>
                    <a:pt x="6437" y="4964"/>
                    <a:pt x="6297" y="4436"/>
                    <a:pt x="6080" y="4281"/>
                  </a:cubicBezTo>
                  <a:cubicBezTo>
                    <a:pt x="5863" y="4126"/>
                    <a:pt x="3955" y="3226"/>
                    <a:pt x="3955" y="3226"/>
                  </a:cubicBezTo>
                  <a:lnTo>
                    <a:pt x="3273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5"/>
            <p:cNvSpPr/>
            <p:nvPr/>
          </p:nvSpPr>
          <p:spPr>
            <a:xfrm>
              <a:off x="2595000" y="4954575"/>
              <a:ext cx="147750" cy="60675"/>
            </a:xfrm>
            <a:custGeom>
              <a:avLst/>
              <a:gdLst/>
              <a:ahLst/>
              <a:cxnLst/>
              <a:rect l="l" t="t" r="r" b="b"/>
              <a:pathLst>
                <a:path w="5910" h="2427" extrusionOk="0">
                  <a:moveTo>
                    <a:pt x="1" y="1"/>
                  </a:moveTo>
                  <a:lnTo>
                    <a:pt x="125" y="559"/>
                  </a:lnTo>
                  <a:cubicBezTo>
                    <a:pt x="125" y="1195"/>
                    <a:pt x="140" y="1769"/>
                    <a:pt x="187" y="2048"/>
                  </a:cubicBezTo>
                  <a:cubicBezTo>
                    <a:pt x="187" y="2110"/>
                    <a:pt x="202" y="2187"/>
                    <a:pt x="249" y="2249"/>
                  </a:cubicBezTo>
                  <a:cubicBezTo>
                    <a:pt x="391" y="2356"/>
                    <a:pt x="3397" y="2426"/>
                    <a:pt x="4895" y="2426"/>
                  </a:cubicBezTo>
                  <a:cubicBezTo>
                    <a:pt x="5362" y="2426"/>
                    <a:pt x="5683" y="2419"/>
                    <a:pt x="5724" y="2405"/>
                  </a:cubicBezTo>
                  <a:cubicBezTo>
                    <a:pt x="5910" y="2343"/>
                    <a:pt x="5739" y="1815"/>
                    <a:pt x="5569" y="1660"/>
                  </a:cubicBezTo>
                  <a:cubicBezTo>
                    <a:pt x="5352" y="1505"/>
                    <a:pt x="3413" y="605"/>
                    <a:pt x="3413" y="605"/>
                  </a:cubicBezTo>
                  <a:lnTo>
                    <a:pt x="32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5"/>
            <p:cNvSpPr/>
            <p:nvPr/>
          </p:nvSpPr>
          <p:spPr>
            <a:xfrm>
              <a:off x="2598100" y="4967750"/>
              <a:ext cx="144650" cy="47500"/>
            </a:xfrm>
            <a:custGeom>
              <a:avLst/>
              <a:gdLst/>
              <a:ahLst/>
              <a:cxnLst/>
              <a:rect l="l" t="t" r="r" b="b"/>
              <a:pathLst>
                <a:path w="5786" h="1900" extrusionOk="0">
                  <a:moveTo>
                    <a:pt x="1" y="1"/>
                  </a:moveTo>
                  <a:lnTo>
                    <a:pt x="1" y="32"/>
                  </a:lnTo>
                  <a:cubicBezTo>
                    <a:pt x="16" y="931"/>
                    <a:pt x="47" y="1676"/>
                    <a:pt x="125" y="1722"/>
                  </a:cubicBezTo>
                  <a:cubicBezTo>
                    <a:pt x="267" y="1829"/>
                    <a:pt x="3273" y="1899"/>
                    <a:pt x="4771" y="1899"/>
                  </a:cubicBezTo>
                  <a:cubicBezTo>
                    <a:pt x="5238" y="1899"/>
                    <a:pt x="5559" y="1892"/>
                    <a:pt x="5600" y="1878"/>
                  </a:cubicBezTo>
                  <a:cubicBezTo>
                    <a:pt x="5786" y="1816"/>
                    <a:pt x="5615" y="1288"/>
                    <a:pt x="5429" y="1133"/>
                  </a:cubicBezTo>
                  <a:cubicBezTo>
                    <a:pt x="5228" y="978"/>
                    <a:pt x="3289" y="78"/>
                    <a:pt x="3289" y="78"/>
                  </a:cubicBezTo>
                  <a:lnTo>
                    <a:pt x="3289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5"/>
            <p:cNvSpPr/>
            <p:nvPr/>
          </p:nvSpPr>
          <p:spPr>
            <a:xfrm>
              <a:off x="2607025" y="5008050"/>
              <a:ext cx="129925" cy="1925"/>
            </a:xfrm>
            <a:custGeom>
              <a:avLst/>
              <a:gdLst/>
              <a:ahLst/>
              <a:cxnLst/>
              <a:rect l="l" t="t" r="r" b="b"/>
              <a:pathLst>
                <a:path w="5197" h="77" extrusionOk="0">
                  <a:moveTo>
                    <a:pt x="1089" y="1"/>
                  </a:moveTo>
                  <a:cubicBezTo>
                    <a:pt x="612" y="1"/>
                    <a:pt x="219" y="5"/>
                    <a:pt x="1" y="17"/>
                  </a:cubicBezTo>
                  <a:cubicBezTo>
                    <a:pt x="615" y="51"/>
                    <a:pt x="2584" y="76"/>
                    <a:pt x="3966" y="76"/>
                  </a:cubicBezTo>
                  <a:cubicBezTo>
                    <a:pt x="4502" y="76"/>
                    <a:pt x="4949" y="73"/>
                    <a:pt x="5196" y="64"/>
                  </a:cubicBezTo>
                  <a:cubicBezTo>
                    <a:pt x="4562" y="41"/>
                    <a:pt x="2471" y="1"/>
                    <a:pt x="10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5"/>
            <p:cNvSpPr/>
            <p:nvPr/>
          </p:nvSpPr>
          <p:spPr>
            <a:xfrm>
              <a:off x="2661700" y="4969300"/>
              <a:ext cx="26000" cy="6625"/>
            </a:xfrm>
            <a:custGeom>
              <a:avLst/>
              <a:gdLst/>
              <a:ahLst/>
              <a:cxnLst/>
              <a:rect l="l" t="t" r="r" b="b"/>
              <a:pathLst>
                <a:path w="1040" h="265" extrusionOk="0">
                  <a:moveTo>
                    <a:pt x="743" y="0"/>
                  </a:moveTo>
                  <a:cubicBezTo>
                    <a:pt x="478" y="0"/>
                    <a:pt x="197" y="79"/>
                    <a:pt x="16" y="249"/>
                  </a:cubicBezTo>
                  <a:cubicBezTo>
                    <a:pt x="0" y="249"/>
                    <a:pt x="16" y="265"/>
                    <a:pt x="31" y="265"/>
                  </a:cubicBezTo>
                  <a:cubicBezTo>
                    <a:pt x="373" y="172"/>
                    <a:pt x="698" y="110"/>
                    <a:pt x="1040" y="63"/>
                  </a:cubicBezTo>
                  <a:cubicBezTo>
                    <a:pt x="1024" y="63"/>
                    <a:pt x="1040" y="47"/>
                    <a:pt x="1024" y="32"/>
                  </a:cubicBezTo>
                  <a:cubicBezTo>
                    <a:pt x="936" y="11"/>
                    <a:pt x="840" y="0"/>
                    <a:pt x="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5"/>
            <p:cNvSpPr/>
            <p:nvPr/>
          </p:nvSpPr>
          <p:spPr>
            <a:xfrm>
              <a:off x="2667525" y="4973175"/>
              <a:ext cx="26000" cy="6625"/>
            </a:xfrm>
            <a:custGeom>
              <a:avLst/>
              <a:gdLst/>
              <a:ahLst/>
              <a:cxnLst/>
              <a:rect l="l" t="t" r="r" b="b"/>
              <a:pathLst>
                <a:path w="1040" h="265" extrusionOk="0">
                  <a:moveTo>
                    <a:pt x="742" y="0"/>
                  </a:moveTo>
                  <a:cubicBezTo>
                    <a:pt x="477" y="0"/>
                    <a:pt x="197" y="79"/>
                    <a:pt x="16" y="249"/>
                  </a:cubicBezTo>
                  <a:cubicBezTo>
                    <a:pt x="0" y="249"/>
                    <a:pt x="16" y="265"/>
                    <a:pt x="31" y="265"/>
                  </a:cubicBezTo>
                  <a:cubicBezTo>
                    <a:pt x="372" y="172"/>
                    <a:pt x="698" y="94"/>
                    <a:pt x="1039" y="63"/>
                  </a:cubicBezTo>
                  <a:cubicBezTo>
                    <a:pt x="1039" y="63"/>
                    <a:pt x="1039" y="48"/>
                    <a:pt x="1024" y="32"/>
                  </a:cubicBezTo>
                  <a:cubicBezTo>
                    <a:pt x="936" y="11"/>
                    <a:pt x="840" y="0"/>
                    <a:pt x="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5"/>
            <p:cNvSpPr/>
            <p:nvPr/>
          </p:nvSpPr>
          <p:spPr>
            <a:xfrm>
              <a:off x="2673725" y="4976600"/>
              <a:ext cx="26775" cy="6700"/>
            </a:xfrm>
            <a:custGeom>
              <a:avLst/>
              <a:gdLst/>
              <a:ahLst/>
              <a:cxnLst/>
              <a:rect l="l" t="t" r="r" b="b"/>
              <a:pathLst>
                <a:path w="1071" h="268" extrusionOk="0">
                  <a:moveTo>
                    <a:pt x="722" y="0"/>
                  </a:moveTo>
                  <a:cubicBezTo>
                    <a:pt x="467" y="0"/>
                    <a:pt x="203" y="71"/>
                    <a:pt x="16" y="236"/>
                  </a:cubicBezTo>
                  <a:cubicBezTo>
                    <a:pt x="0" y="236"/>
                    <a:pt x="16" y="267"/>
                    <a:pt x="47" y="267"/>
                  </a:cubicBezTo>
                  <a:cubicBezTo>
                    <a:pt x="372" y="159"/>
                    <a:pt x="698" y="112"/>
                    <a:pt x="1055" y="66"/>
                  </a:cubicBezTo>
                  <a:cubicBezTo>
                    <a:pt x="1070" y="66"/>
                    <a:pt x="1070" y="50"/>
                    <a:pt x="1070" y="50"/>
                  </a:cubicBezTo>
                  <a:cubicBezTo>
                    <a:pt x="1070" y="50"/>
                    <a:pt x="1039" y="35"/>
                    <a:pt x="1024" y="35"/>
                  </a:cubicBezTo>
                  <a:cubicBezTo>
                    <a:pt x="929" y="12"/>
                    <a:pt x="82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5"/>
            <p:cNvSpPr/>
            <p:nvPr/>
          </p:nvSpPr>
          <p:spPr>
            <a:xfrm>
              <a:off x="2499225" y="4518375"/>
              <a:ext cx="184600" cy="450175"/>
            </a:xfrm>
            <a:custGeom>
              <a:avLst/>
              <a:gdLst/>
              <a:ahLst/>
              <a:cxnLst/>
              <a:rect l="l" t="t" r="r" b="b"/>
              <a:pathLst>
                <a:path w="7384" h="18007" extrusionOk="0">
                  <a:moveTo>
                    <a:pt x="466" y="0"/>
                  </a:moveTo>
                  <a:cubicBezTo>
                    <a:pt x="32" y="807"/>
                    <a:pt x="1" y="1737"/>
                    <a:pt x="327" y="2575"/>
                  </a:cubicBezTo>
                  <a:cubicBezTo>
                    <a:pt x="327" y="2575"/>
                    <a:pt x="1878" y="7910"/>
                    <a:pt x="2281" y="9694"/>
                  </a:cubicBezTo>
                  <a:cubicBezTo>
                    <a:pt x="2746" y="11772"/>
                    <a:pt x="3832" y="18007"/>
                    <a:pt x="3832" y="18007"/>
                  </a:cubicBezTo>
                  <a:lnTo>
                    <a:pt x="7383" y="18007"/>
                  </a:lnTo>
                  <a:cubicBezTo>
                    <a:pt x="7383" y="18007"/>
                    <a:pt x="6050" y="11462"/>
                    <a:pt x="5491" y="9291"/>
                  </a:cubicBezTo>
                  <a:cubicBezTo>
                    <a:pt x="5104" y="7771"/>
                    <a:pt x="3599" y="3257"/>
                    <a:pt x="3599" y="3257"/>
                  </a:cubicBezTo>
                  <a:cubicBezTo>
                    <a:pt x="3754" y="3164"/>
                    <a:pt x="4266" y="2854"/>
                    <a:pt x="4344" y="2777"/>
                  </a:cubicBezTo>
                  <a:cubicBezTo>
                    <a:pt x="4437" y="2714"/>
                    <a:pt x="4514" y="2156"/>
                    <a:pt x="4576" y="1505"/>
                  </a:cubicBezTo>
                  <a:cubicBezTo>
                    <a:pt x="4607" y="1008"/>
                    <a:pt x="4716" y="497"/>
                    <a:pt x="4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5"/>
            <p:cNvSpPr/>
            <p:nvPr/>
          </p:nvSpPr>
          <p:spPr>
            <a:xfrm>
              <a:off x="2598100" y="4951100"/>
              <a:ext cx="82200" cy="2450"/>
            </a:xfrm>
            <a:custGeom>
              <a:avLst/>
              <a:gdLst/>
              <a:ahLst/>
              <a:cxnLst/>
              <a:rect l="l" t="t" r="r" b="b"/>
              <a:pathLst>
                <a:path w="3288" h="98" extrusionOk="0">
                  <a:moveTo>
                    <a:pt x="3273" y="0"/>
                  </a:moveTo>
                  <a:cubicBezTo>
                    <a:pt x="3278" y="5"/>
                    <a:pt x="3282" y="7"/>
                    <a:pt x="3284" y="7"/>
                  </a:cubicBezTo>
                  <a:cubicBezTo>
                    <a:pt x="3287" y="7"/>
                    <a:pt x="3284" y="0"/>
                    <a:pt x="3273" y="0"/>
                  </a:cubicBezTo>
                  <a:close/>
                  <a:moveTo>
                    <a:pt x="2327" y="0"/>
                  </a:moveTo>
                  <a:cubicBezTo>
                    <a:pt x="2064" y="0"/>
                    <a:pt x="249" y="16"/>
                    <a:pt x="1" y="62"/>
                  </a:cubicBezTo>
                  <a:lnTo>
                    <a:pt x="1" y="78"/>
                  </a:lnTo>
                  <a:cubicBezTo>
                    <a:pt x="79" y="92"/>
                    <a:pt x="316" y="98"/>
                    <a:pt x="610" y="98"/>
                  </a:cubicBezTo>
                  <a:cubicBezTo>
                    <a:pt x="1244" y="98"/>
                    <a:pt x="2147" y="73"/>
                    <a:pt x="2327" y="62"/>
                  </a:cubicBezTo>
                  <a:cubicBezTo>
                    <a:pt x="2886" y="47"/>
                    <a:pt x="2715" y="47"/>
                    <a:pt x="3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5"/>
            <p:cNvSpPr/>
            <p:nvPr/>
          </p:nvSpPr>
          <p:spPr>
            <a:xfrm>
              <a:off x="2589200" y="4582950"/>
              <a:ext cx="26000" cy="17250"/>
            </a:xfrm>
            <a:custGeom>
              <a:avLst/>
              <a:gdLst/>
              <a:ahLst/>
              <a:cxnLst/>
              <a:rect l="l" t="t" r="r" b="b"/>
              <a:pathLst>
                <a:path w="1040" h="690" extrusionOk="0">
                  <a:moveTo>
                    <a:pt x="1001" y="1"/>
                  </a:moveTo>
                  <a:cubicBezTo>
                    <a:pt x="996" y="1"/>
                    <a:pt x="993" y="2"/>
                    <a:pt x="993" y="7"/>
                  </a:cubicBezTo>
                  <a:cubicBezTo>
                    <a:pt x="651" y="209"/>
                    <a:pt x="326" y="426"/>
                    <a:pt x="0" y="674"/>
                  </a:cubicBezTo>
                  <a:lnTo>
                    <a:pt x="0" y="690"/>
                  </a:lnTo>
                  <a:lnTo>
                    <a:pt x="31" y="690"/>
                  </a:lnTo>
                  <a:cubicBezTo>
                    <a:pt x="357" y="473"/>
                    <a:pt x="714" y="287"/>
                    <a:pt x="1024" y="54"/>
                  </a:cubicBezTo>
                  <a:cubicBezTo>
                    <a:pt x="1039" y="54"/>
                    <a:pt x="1039" y="38"/>
                    <a:pt x="1024" y="7"/>
                  </a:cubicBezTo>
                  <a:cubicBezTo>
                    <a:pt x="1024" y="7"/>
                    <a:pt x="1010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5"/>
            <p:cNvSpPr/>
            <p:nvPr/>
          </p:nvSpPr>
          <p:spPr>
            <a:xfrm>
              <a:off x="2593075" y="4521275"/>
              <a:ext cx="18625" cy="61875"/>
            </a:xfrm>
            <a:custGeom>
              <a:avLst/>
              <a:gdLst/>
              <a:ahLst/>
              <a:cxnLst/>
              <a:rect l="l" t="t" r="r" b="b"/>
              <a:pathLst>
                <a:path w="745" h="2475" extrusionOk="0">
                  <a:moveTo>
                    <a:pt x="566" y="1"/>
                  </a:moveTo>
                  <a:cubicBezTo>
                    <a:pt x="562" y="1"/>
                    <a:pt x="559" y="8"/>
                    <a:pt x="559" y="24"/>
                  </a:cubicBezTo>
                  <a:cubicBezTo>
                    <a:pt x="605" y="427"/>
                    <a:pt x="652" y="815"/>
                    <a:pt x="667" y="1218"/>
                  </a:cubicBezTo>
                  <a:cubicBezTo>
                    <a:pt x="682" y="1418"/>
                    <a:pt x="683" y="2428"/>
                    <a:pt x="364" y="2428"/>
                  </a:cubicBezTo>
                  <a:cubicBezTo>
                    <a:pt x="362" y="2428"/>
                    <a:pt x="359" y="2428"/>
                    <a:pt x="357" y="2428"/>
                  </a:cubicBezTo>
                  <a:cubicBezTo>
                    <a:pt x="295" y="2428"/>
                    <a:pt x="279" y="2366"/>
                    <a:pt x="233" y="2288"/>
                  </a:cubicBezTo>
                  <a:cubicBezTo>
                    <a:pt x="217" y="2195"/>
                    <a:pt x="217" y="2071"/>
                    <a:pt x="233" y="1978"/>
                  </a:cubicBezTo>
                  <a:cubicBezTo>
                    <a:pt x="233" y="1761"/>
                    <a:pt x="233" y="1544"/>
                    <a:pt x="217" y="1311"/>
                  </a:cubicBezTo>
                  <a:cubicBezTo>
                    <a:pt x="202" y="908"/>
                    <a:pt x="124" y="505"/>
                    <a:pt x="31" y="117"/>
                  </a:cubicBezTo>
                  <a:lnTo>
                    <a:pt x="0" y="117"/>
                  </a:lnTo>
                  <a:lnTo>
                    <a:pt x="0" y="132"/>
                  </a:lnTo>
                  <a:cubicBezTo>
                    <a:pt x="109" y="675"/>
                    <a:pt x="155" y="1234"/>
                    <a:pt x="155" y="1808"/>
                  </a:cubicBezTo>
                  <a:cubicBezTo>
                    <a:pt x="155" y="2071"/>
                    <a:pt x="78" y="2474"/>
                    <a:pt x="372" y="2474"/>
                  </a:cubicBezTo>
                  <a:cubicBezTo>
                    <a:pt x="667" y="2474"/>
                    <a:pt x="745" y="1776"/>
                    <a:pt x="745" y="1590"/>
                  </a:cubicBezTo>
                  <a:cubicBezTo>
                    <a:pt x="745" y="1063"/>
                    <a:pt x="683" y="536"/>
                    <a:pt x="574" y="24"/>
                  </a:cubicBezTo>
                  <a:cubicBezTo>
                    <a:pt x="574" y="8"/>
                    <a:pt x="570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5"/>
            <p:cNvSpPr/>
            <p:nvPr/>
          </p:nvSpPr>
          <p:spPr>
            <a:xfrm>
              <a:off x="2601200" y="4581175"/>
              <a:ext cx="2750" cy="11075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78" y="1"/>
                  </a:moveTo>
                  <a:cubicBezTo>
                    <a:pt x="63" y="1"/>
                    <a:pt x="47" y="32"/>
                    <a:pt x="47" y="47"/>
                  </a:cubicBezTo>
                  <a:cubicBezTo>
                    <a:pt x="32" y="125"/>
                    <a:pt x="16" y="202"/>
                    <a:pt x="16" y="265"/>
                  </a:cubicBezTo>
                  <a:cubicBezTo>
                    <a:pt x="1" y="311"/>
                    <a:pt x="1" y="373"/>
                    <a:pt x="16" y="435"/>
                  </a:cubicBezTo>
                  <a:cubicBezTo>
                    <a:pt x="16" y="440"/>
                    <a:pt x="18" y="442"/>
                    <a:pt x="20" y="442"/>
                  </a:cubicBezTo>
                  <a:cubicBezTo>
                    <a:pt x="25" y="442"/>
                    <a:pt x="32" y="435"/>
                    <a:pt x="32" y="435"/>
                  </a:cubicBezTo>
                  <a:cubicBezTo>
                    <a:pt x="47" y="373"/>
                    <a:pt x="78" y="311"/>
                    <a:pt x="78" y="265"/>
                  </a:cubicBezTo>
                  <a:cubicBezTo>
                    <a:pt x="94" y="187"/>
                    <a:pt x="109" y="125"/>
                    <a:pt x="109" y="47"/>
                  </a:cubicBezTo>
                  <a:cubicBezTo>
                    <a:pt x="109" y="32"/>
                    <a:pt x="94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5"/>
            <p:cNvSpPr/>
            <p:nvPr/>
          </p:nvSpPr>
          <p:spPr>
            <a:xfrm>
              <a:off x="2518625" y="4552100"/>
              <a:ext cx="53925" cy="30950"/>
            </a:xfrm>
            <a:custGeom>
              <a:avLst/>
              <a:gdLst/>
              <a:ahLst/>
              <a:cxnLst/>
              <a:rect l="l" t="t" r="r" b="b"/>
              <a:pathLst>
                <a:path w="2157" h="1238" extrusionOk="0">
                  <a:moveTo>
                    <a:pt x="2141" y="1"/>
                  </a:moveTo>
                  <a:cubicBezTo>
                    <a:pt x="2063" y="187"/>
                    <a:pt x="1939" y="342"/>
                    <a:pt x="1799" y="466"/>
                  </a:cubicBezTo>
                  <a:cubicBezTo>
                    <a:pt x="1551" y="730"/>
                    <a:pt x="1257" y="916"/>
                    <a:pt x="931" y="1009"/>
                  </a:cubicBezTo>
                  <a:cubicBezTo>
                    <a:pt x="621" y="1117"/>
                    <a:pt x="326" y="1164"/>
                    <a:pt x="16" y="1195"/>
                  </a:cubicBezTo>
                  <a:cubicBezTo>
                    <a:pt x="16" y="1195"/>
                    <a:pt x="0" y="1226"/>
                    <a:pt x="47" y="1226"/>
                  </a:cubicBezTo>
                  <a:cubicBezTo>
                    <a:pt x="132" y="1234"/>
                    <a:pt x="217" y="1238"/>
                    <a:pt x="303" y="1238"/>
                  </a:cubicBezTo>
                  <a:cubicBezTo>
                    <a:pt x="388" y="1238"/>
                    <a:pt x="473" y="1234"/>
                    <a:pt x="559" y="1226"/>
                  </a:cubicBezTo>
                  <a:cubicBezTo>
                    <a:pt x="915" y="1195"/>
                    <a:pt x="1241" y="1055"/>
                    <a:pt x="1536" y="838"/>
                  </a:cubicBezTo>
                  <a:cubicBezTo>
                    <a:pt x="1691" y="745"/>
                    <a:pt x="1799" y="606"/>
                    <a:pt x="1924" y="466"/>
                  </a:cubicBezTo>
                  <a:cubicBezTo>
                    <a:pt x="2017" y="342"/>
                    <a:pt x="2094" y="187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5"/>
            <p:cNvSpPr/>
            <p:nvPr/>
          </p:nvSpPr>
          <p:spPr>
            <a:xfrm>
              <a:off x="2560875" y="4786925"/>
              <a:ext cx="24075" cy="121150"/>
            </a:xfrm>
            <a:custGeom>
              <a:avLst/>
              <a:gdLst/>
              <a:ahLst/>
              <a:cxnLst/>
              <a:rect l="l" t="t" r="r" b="b"/>
              <a:pathLst>
                <a:path w="963" h="4846" extrusionOk="0">
                  <a:moveTo>
                    <a:pt x="19" y="0"/>
                  </a:moveTo>
                  <a:cubicBezTo>
                    <a:pt x="10" y="0"/>
                    <a:pt x="1" y="12"/>
                    <a:pt x="1" y="37"/>
                  </a:cubicBezTo>
                  <a:cubicBezTo>
                    <a:pt x="63" y="348"/>
                    <a:pt x="109" y="673"/>
                    <a:pt x="171" y="984"/>
                  </a:cubicBezTo>
                  <a:cubicBezTo>
                    <a:pt x="234" y="1294"/>
                    <a:pt x="311" y="1619"/>
                    <a:pt x="373" y="1930"/>
                  </a:cubicBezTo>
                  <a:cubicBezTo>
                    <a:pt x="482" y="2550"/>
                    <a:pt x="606" y="3201"/>
                    <a:pt x="730" y="3822"/>
                  </a:cubicBezTo>
                  <a:cubicBezTo>
                    <a:pt x="776" y="3992"/>
                    <a:pt x="792" y="4163"/>
                    <a:pt x="838" y="4334"/>
                  </a:cubicBezTo>
                  <a:cubicBezTo>
                    <a:pt x="854" y="4411"/>
                    <a:pt x="869" y="4520"/>
                    <a:pt x="885" y="4597"/>
                  </a:cubicBezTo>
                  <a:cubicBezTo>
                    <a:pt x="916" y="4675"/>
                    <a:pt x="931" y="4768"/>
                    <a:pt x="947" y="4845"/>
                  </a:cubicBezTo>
                  <a:lnTo>
                    <a:pt x="962" y="4845"/>
                  </a:lnTo>
                  <a:cubicBezTo>
                    <a:pt x="947" y="4783"/>
                    <a:pt x="947" y="4690"/>
                    <a:pt x="931" y="4613"/>
                  </a:cubicBezTo>
                  <a:cubicBezTo>
                    <a:pt x="931" y="4535"/>
                    <a:pt x="900" y="4458"/>
                    <a:pt x="885" y="4365"/>
                  </a:cubicBezTo>
                  <a:cubicBezTo>
                    <a:pt x="869" y="4210"/>
                    <a:pt x="838" y="4054"/>
                    <a:pt x="807" y="3899"/>
                  </a:cubicBezTo>
                  <a:cubicBezTo>
                    <a:pt x="761" y="3589"/>
                    <a:pt x="714" y="3248"/>
                    <a:pt x="652" y="2938"/>
                  </a:cubicBezTo>
                  <a:cubicBezTo>
                    <a:pt x="544" y="2317"/>
                    <a:pt x="420" y="1681"/>
                    <a:pt x="296" y="1061"/>
                  </a:cubicBezTo>
                  <a:cubicBezTo>
                    <a:pt x="218" y="720"/>
                    <a:pt x="109" y="363"/>
                    <a:pt x="32" y="22"/>
                  </a:cubicBezTo>
                  <a:cubicBezTo>
                    <a:pt x="32" y="8"/>
                    <a:pt x="26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5"/>
            <p:cNvSpPr/>
            <p:nvPr/>
          </p:nvSpPr>
          <p:spPr>
            <a:xfrm>
              <a:off x="2590750" y="4600175"/>
              <a:ext cx="62450" cy="228400"/>
            </a:xfrm>
            <a:custGeom>
              <a:avLst/>
              <a:gdLst/>
              <a:ahLst/>
              <a:cxnLst/>
              <a:rect l="l" t="t" r="r" b="b"/>
              <a:pathLst>
                <a:path w="2498" h="9136" extrusionOk="0">
                  <a:moveTo>
                    <a:pt x="0" y="1"/>
                  </a:moveTo>
                  <a:lnTo>
                    <a:pt x="0" y="1"/>
                  </a:lnTo>
                  <a:cubicBezTo>
                    <a:pt x="78" y="311"/>
                    <a:pt x="171" y="761"/>
                    <a:pt x="279" y="1055"/>
                  </a:cubicBezTo>
                  <a:cubicBezTo>
                    <a:pt x="372" y="1335"/>
                    <a:pt x="450" y="1645"/>
                    <a:pt x="543" y="1940"/>
                  </a:cubicBezTo>
                  <a:cubicBezTo>
                    <a:pt x="714" y="2529"/>
                    <a:pt x="915" y="3103"/>
                    <a:pt x="1086" y="3692"/>
                  </a:cubicBezTo>
                  <a:cubicBezTo>
                    <a:pt x="1443" y="4824"/>
                    <a:pt x="1784" y="5988"/>
                    <a:pt x="2063" y="7151"/>
                  </a:cubicBezTo>
                  <a:lnTo>
                    <a:pt x="2296" y="8143"/>
                  </a:lnTo>
                  <a:cubicBezTo>
                    <a:pt x="2373" y="8469"/>
                    <a:pt x="2420" y="8810"/>
                    <a:pt x="2482" y="9136"/>
                  </a:cubicBezTo>
                  <a:lnTo>
                    <a:pt x="2497" y="9136"/>
                  </a:lnTo>
                  <a:cubicBezTo>
                    <a:pt x="2420" y="8531"/>
                    <a:pt x="2311" y="7957"/>
                    <a:pt x="2202" y="7352"/>
                  </a:cubicBezTo>
                  <a:cubicBezTo>
                    <a:pt x="2078" y="6763"/>
                    <a:pt x="1923" y="6189"/>
                    <a:pt x="1768" y="5600"/>
                  </a:cubicBezTo>
                  <a:cubicBezTo>
                    <a:pt x="1443" y="4437"/>
                    <a:pt x="1070" y="3273"/>
                    <a:pt x="683" y="2141"/>
                  </a:cubicBezTo>
                  <a:cubicBezTo>
                    <a:pt x="558" y="1800"/>
                    <a:pt x="465" y="1474"/>
                    <a:pt x="357" y="1149"/>
                  </a:cubicBezTo>
                  <a:cubicBezTo>
                    <a:pt x="295" y="978"/>
                    <a:pt x="31" y="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5"/>
            <p:cNvSpPr/>
            <p:nvPr/>
          </p:nvSpPr>
          <p:spPr>
            <a:xfrm>
              <a:off x="2503100" y="4522475"/>
              <a:ext cx="99300" cy="423200"/>
            </a:xfrm>
            <a:custGeom>
              <a:avLst/>
              <a:gdLst/>
              <a:ahLst/>
              <a:cxnLst/>
              <a:rect l="l" t="t" r="r" b="b"/>
              <a:pathLst>
                <a:path w="3972" h="16928" extrusionOk="0">
                  <a:moveTo>
                    <a:pt x="446" y="0"/>
                  </a:moveTo>
                  <a:cubicBezTo>
                    <a:pt x="444" y="0"/>
                    <a:pt x="440" y="2"/>
                    <a:pt x="435" y="7"/>
                  </a:cubicBezTo>
                  <a:cubicBezTo>
                    <a:pt x="1" y="1000"/>
                    <a:pt x="280" y="2101"/>
                    <a:pt x="606" y="3078"/>
                  </a:cubicBezTo>
                  <a:cubicBezTo>
                    <a:pt x="776" y="3605"/>
                    <a:pt x="963" y="4132"/>
                    <a:pt x="1149" y="4675"/>
                  </a:cubicBezTo>
                  <a:cubicBezTo>
                    <a:pt x="1319" y="5234"/>
                    <a:pt x="1490" y="5792"/>
                    <a:pt x="1660" y="6350"/>
                  </a:cubicBezTo>
                  <a:cubicBezTo>
                    <a:pt x="2002" y="7452"/>
                    <a:pt x="2312" y="8553"/>
                    <a:pt x="2576" y="9685"/>
                  </a:cubicBezTo>
                  <a:cubicBezTo>
                    <a:pt x="2855" y="10802"/>
                    <a:pt x="3103" y="11934"/>
                    <a:pt x="3320" y="13050"/>
                  </a:cubicBezTo>
                  <a:cubicBezTo>
                    <a:pt x="3537" y="14198"/>
                    <a:pt x="3708" y="15346"/>
                    <a:pt x="3894" y="16494"/>
                  </a:cubicBezTo>
                  <a:cubicBezTo>
                    <a:pt x="3925" y="16649"/>
                    <a:pt x="3940" y="16773"/>
                    <a:pt x="3956" y="16928"/>
                  </a:cubicBezTo>
                  <a:lnTo>
                    <a:pt x="3971" y="16928"/>
                  </a:lnTo>
                  <a:cubicBezTo>
                    <a:pt x="3816" y="15796"/>
                    <a:pt x="3692" y="14663"/>
                    <a:pt x="3491" y="13547"/>
                  </a:cubicBezTo>
                  <a:cubicBezTo>
                    <a:pt x="3304" y="12415"/>
                    <a:pt x="3072" y="11298"/>
                    <a:pt x="2793" y="10181"/>
                  </a:cubicBezTo>
                  <a:cubicBezTo>
                    <a:pt x="2545" y="9080"/>
                    <a:pt x="2250" y="7963"/>
                    <a:pt x="1924" y="6847"/>
                  </a:cubicBezTo>
                  <a:cubicBezTo>
                    <a:pt x="1598" y="5745"/>
                    <a:pt x="1242" y="4660"/>
                    <a:pt x="869" y="3574"/>
                  </a:cubicBezTo>
                  <a:cubicBezTo>
                    <a:pt x="683" y="3078"/>
                    <a:pt x="528" y="2550"/>
                    <a:pt x="389" y="2023"/>
                  </a:cubicBezTo>
                  <a:cubicBezTo>
                    <a:pt x="280" y="1496"/>
                    <a:pt x="218" y="937"/>
                    <a:pt x="327" y="395"/>
                  </a:cubicBezTo>
                  <a:cubicBezTo>
                    <a:pt x="373" y="255"/>
                    <a:pt x="404" y="131"/>
                    <a:pt x="451" y="7"/>
                  </a:cubicBezTo>
                  <a:cubicBezTo>
                    <a:pt x="451" y="7"/>
                    <a:pt x="451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5"/>
            <p:cNvSpPr/>
            <p:nvPr/>
          </p:nvSpPr>
          <p:spPr>
            <a:xfrm>
              <a:off x="2584975" y="4377625"/>
              <a:ext cx="156425" cy="114000"/>
            </a:xfrm>
            <a:custGeom>
              <a:avLst/>
              <a:gdLst/>
              <a:ahLst/>
              <a:cxnLst/>
              <a:rect l="l" t="t" r="r" b="b"/>
              <a:pathLst>
                <a:path w="6257" h="4560" extrusionOk="0">
                  <a:moveTo>
                    <a:pt x="247" y="0"/>
                  </a:moveTo>
                  <a:cubicBezTo>
                    <a:pt x="0" y="0"/>
                    <a:pt x="24" y="495"/>
                    <a:pt x="138" y="900"/>
                  </a:cubicBezTo>
                  <a:cubicBezTo>
                    <a:pt x="557" y="2435"/>
                    <a:pt x="1767" y="4265"/>
                    <a:pt x="2325" y="4529"/>
                  </a:cubicBezTo>
                  <a:cubicBezTo>
                    <a:pt x="2377" y="4550"/>
                    <a:pt x="2449" y="4559"/>
                    <a:pt x="2535" y="4559"/>
                  </a:cubicBezTo>
                  <a:cubicBezTo>
                    <a:pt x="3295" y="4559"/>
                    <a:pt x="5237" y="3822"/>
                    <a:pt x="6016" y="3335"/>
                  </a:cubicBezTo>
                  <a:cubicBezTo>
                    <a:pt x="6257" y="3185"/>
                    <a:pt x="5304" y="1842"/>
                    <a:pt x="4962" y="1842"/>
                  </a:cubicBezTo>
                  <a:cubicBezTo>
                    <a:pt x="4951" y="1842"/>
                    <a:pt x="4940" y="1843"/>
                    <a:pt x="4931" y="1846"/>
                  </a:cubicBezTo>
                  <a:cubicBezTo>
                    <a:pt x="3997" y="2157"/>
                    <a:pt x="2978" y="2625"/>
                    <a:pt x="2808" y="2625"/>
                  </a:cubicBezTo>
                  <a:cubicBezTo>
                    <a:pt x="2800" y="2625"/>
                    <a:pt x="2794" y="2624"/>
                    <a:pt x="2790" y="2621"/>
                  </a:cubicBezTo>
                  <a:cubicBezTo>
                    <a:pt x="2620" y="2559"/>
                    <a:pt x="1596" y="1288"/>
                    <a:pt x="836" y="435"/>
                  </a:cubicBezTo>
                  <a:cubicBezTo>
                    <a:pt x="559" y="121"/>
                    <a:pt x="370" y="0"/>
                    <a:pt x="247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5"/>
            <p:cNvSpPr/>
            <p:nvPr/>
          </p:nvSpPr>
          <p:spPr>
            <a:xfrm>
              <a:off x="2771825" y="4410950"/>
              <a:ext cx="47700" cy="17875"/>
            </a:xfrm>
            <a:custGeom>
              <a:avLst/>
              <a:gdLst/>
              <a:ahLst/>
              <a:cxnLst/>
              <a:rect l="l" t="t" r="r" b="b"/>
              <a:pathLst>
                <a:path w="1908" h="715" extrusionOk="0">
                  <a:moveTo>
                    <a:pt x="641" y="0"/>
                  </a:moveTo>
                  <a:cubicBezTo>
                    <a:pt x="289" y="0"/>
                    <a:pt x="0" y="17"/>
                    <a:pt x="0" y="17"/>
                  </a:cubicBezTo>
                  <a:lnTo>
                    <a:pt x="202" y="715"/>
                  </a:lnTo>
                  <a:cubicBezTo>
                    <a:pt x="403" y="637"/>
                    <a:pt x="1908" y="575"/>
                    <a:pt x="1908" y="249"/>
                  </a:cubicBezTo>
                  <a:cubicBezTo>
                    <a:pt x="1908" y="41"/>
                    <a:pt x="1195" y="0"/>
                    <a:pt x="641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5"/>
            <p:cNvSpPr/>
            <p:nvPr/>
          </p:nvSpPr>
          <p:spPr>
            <a:xfrm>
              <a:off x="2704350" y="4410350"/>
              <a:ext cx="104325" cy="56100"/>
            </a:xfrm>
            <a:custGeom>
              <a:avLst/>
              <a:gdLst/>
              <a:ahLst/>
              <a:cxnLst/>
              <a:rect l="l" t="t" r="r" b="b"/>
              <a:pathLst>
                <a:path w="4173" h="2244" extrusionOk="0">
                  <a:moveTo>
                    <a:pt x="988" y="1"/>
                  </a:moveTo>
                  <a:cubicBezTo>
                    <a:pt x="855" y="1"/>
                    <a:pt x="760" y="3"/>
                    <a:pt x="729" y="10"/>
                  </a:cubicBezTo>
                  <a:cubicBezTo>
                    <a:pt x="497" y="87"/>
                    <a:pt x="249" y="444"/>
                    <a:pt x="0" y="770"/>
                  </a:cubicBezTo>
                  <a:lnTo>
                    <a:pt x="915" y="2243"/>
                  </a:lnTo>
                  <a:cubicBezTo>
                    <a:pt x="915" y="2243"/>
                    <a:pt x="2482" y="1374"/>
                    <a:pt x="2901" y="785"/>
                  </a:cubicBezTo>
                  <a:cubicBezTo>
                    <a:pt x="3025" y="615"/>
                    <a:pt x="4173" y="615"/>
                    <a:pt x="4126" y="289"/>
                  </a:cubicBezTo>
                  <a:cubicBezTo>
                    <a:pt x="4114" y="90"/>
                    <a:pt x="3506" y="31"/>
                    <a:pt x="3120" y="31"/>
                  </a:cubicBezTo>
                  <a:cubicBezTo>
                    <a:pt x="3024" y="31"/>
                    <a:pt x="2941" y="34"/>
                    <a:pt x="2885" y="41"/>
                  </a:cubicBezTo>
                  <a:cubicBezTo>
                    <a:pt x="2674" y="41"/>
                    <a:pt x="1520" y="1"/>
                    <a:pt x="988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5"/>
            <p:cNvSpPr/>
            <p:nvPr/>
          </p:nvSpPr>
          <p:spPr>
            <a:xfrm>
              <a:off x="2778800" y="4410775"/>
              <a:ext cx="28700" cy="17275"/>
            </a:xfrm>
            <a:custGeom>
              <a:avLst/>
              <a:gdLst/>
              <a:ahLst/>
              <a:cxnLst/>
              <a:rect l="l" t="t" r="r" b="b"/>
              <a:pathLst>
                <a:path w="1148" h="691" extrusionOk="0">
                  <a:moveTo>
                    <a:pt x="305" y="0"/>
                  </a:moveTo>
                  <a:cubicBezTo>
                    <a:pt x="202" y="0"/>
                    <a:pt x="101" y="8"/>
                    <a:pt x="0" y="24"/>
                  </a:cubicBezTo>
                  <a:lnTo>
                    <a:pt x="72" y="39"/>
                  </a:lnTo>
                  <a:lnTo>
                    <a:pt x="72" y="39"/>
                  </a:lnTo>
                  <a:cubicBezTo>
                    <a:pt x="203" y="40"/>
                    <a:pt x="334" y="42"/>
                    <a:pt x="466" y="55"/>
                  </a:cubicBezTo>
                  <a:cubicBezTo>
                    <a:pt x="605" y="55"/>
                    <a:pt x="760" y="70"/>
                    <a:pt x="900" y="117"/>
                  </a:cubicBezTo>
                  <a:cubicBezTo>
                    <a:pt x="962" y="132"/>
                    <a:pt x="1008" y="179"/>
                    <a:pt x="1055" y="210"/>
                  </a:cubicBezTo>
                  <a:cubicBezTo>
                    <a:pt x="1066" y="227"/>
                    <a:pt x="1073" y="242"/>
                    <a:pt x="1078" y="257"/>
                  </a:cubicBezTo>
                  <a:lnTo>
                    <a:pt x="1078" y="257"/>
                  </a:lnTo>
                  <a:lnTo>
                    <a:pt x="72" y="39"/>
                  </a:lnTo>
                  <a:lnTo>
                    <a:pt x="72" y="39"/>
                  </a:lnTo>
                  <a:cubicBezTo>
                    <a:pt x="48" y="39"/>
                    <a:pt x="24" y="39"/>
                    <a:pt x="0" y="39"/>
                  </a:cubicBezTo>
                  <a:lnTo>
                    <a:pt x="1084" y="288"/>
                  </a:lnTo>
                  <a:lnTo>
                    <a:pt x="1084" y="288"/>
                  </a:lnTo>
                  <a:cubicBezTo>
                    <a:pt x="1083" y="277"/>
                    <a:pt x="1081" y="267"/>
                    <a:pt x="1078" y="257"/>
                  </a:cubicBezTo>
                  <a:lnTo>
                    <a:pt x="1078" y="257"/>
                  </a:lnTo>
                  <a:lnTo>
                    <a:pt x="1148" y="272"/>
                  </a:lnTo>
                  <a:cubicBezTo>
                    <a:pt x="1132" y="210"/>
                    <a:pt x="1086" y="148"/>
                    <a:pt x="1039" y="117"/>
                  </a:cubicBezTo>
                  <a:cubicBezTo>
                    <a:pt x="915" y="39"/>
                    <a:pt x="760" y="39"/>
                    <a:pt x="621" y="24"/>
                  </a:cubicBezTo>
                  <a:cubicBezTo>
                    <a:pt x="512" y="8"/>
                    <a:pt x="407" y="0"/>
                    <a:pt x="305" y="0"/>
                  </a:cubicBezTo>
                  <a:close/>
                  <a:moveTo>
                    <a:pt x="1084" y="288"/>
                  </a:moveTo>
                  <a:cubicBezTo>
                    <a:pt x="1086" y="306"/>
                    <a:pt x="1086" y="325"/>
                    <a:pt x="1086" y="349"/>
                  </a:cubicBezTo>
                  <a:cubicBezTo>
                    <a:pt x="1055" y="504"/>
                    <a:pt x="760" y="535"/>
                    <a:pt x="621" y="567"/>
                  </a:cubicBezTo>
                  <a:lnTo>
                    <a:pt x="109" y="675"/>
                  </a:lnTo>
                  <a:lnTo>
                    <a:pt x="109" y="691"/>
                  </a:lnTo>
                  <a:cubicBezTo>
                    <a:pt x="279" y="660"/>
                    <a:pt x="466" y="644"/>
                    <a:pt x="652" y="613"/>
                  </a:cubicBezTo>
                  <a:cubicBezTo>
                    <a:pt x="807" y="598"/>
                    <a:pt x="931" y="567"/>
                    <a:pt x="1070" y="458"/>
                  </a:cubicBezTo>
                  <a:cubicBezTo>
                    <a:pt x="1132" y="427"/>
                    <a:pt x="1148" y="365"/>
                    <a:pt x="1148" y="303"/>
                  </a:cubicBezTo>
                  <a:lnTo>
                    <a:pt x="1084" y="2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5"/>
            <p:cNvSpPr/>
            <p:nvPr/>
          </p:nvSpPr>
          <p:spPr>
            <a:xfrm>
              <a:off x="2581650" y="4376450"/>
              <a:ext cx="154525" cy="123350"/>
            </a:xfrm>
            <a:custGeom>
              <a:avLst/>
              <a:gdLst/>
              <a:ahLst/>
              <a:cxnLst/>
              <a:rect l="l" t="t" r="r" b="b"/>
              <a:pathLst>
                <a:path w="6181" h="4934" extrusionOk="0">
                  <a:moveTo>
                    <a:pt x="361" y="0"/>
                  </a:moveTo>
                  <a:cubicBezTo>
                    <a:pt x="93" y="0"/>
                    <a:pt x="1" y="353"/>
                    <a:pt x="302" y="1242"/>
                  </a:cubicBezTo>
                  <a:cubicBezTo>
                    <a:pt x="984" y="3227"/>
                    <a:pt x="1838" y="4437"/>
                    <a:pt x="1993" y="4576"/>
                  </a:cubicBezTo>
                  <a:cubicBezTo>
                    <a:pt x="2225" y="4793"/>
                    <a:pt x="2504" y="4917"/>
                    <a:pt x="3280" y="4933"/>
                  </a:cubicBezTo>
                  <a:cubicBezTo>
                    <a:pt x="3291" y="4933"/>
                    <a:pt x="3303" y="4934"/>
                    <a:pt x="3315" y="4934"/>
                  </a:cubicBezTo>
                  <a:cubicBezTo>
                    <a:pt x="4132" y="4934"/>
                    <a:pt x="6180" y="3909"/>
                    <a:pt x="6180" y="3909"/>
                  </a:cubicBezTo>
                  <a:lnTo>
                    <a:pt x="4831" y="1940"/>
                  </a:lnTo>
                  <a:cubicBezTo>
                    <a:pt x="4831" y="1940"/>
                    <a:pt x="3119" y="2576"/>
                    <a:pt x="3019" y="2576"/>
                  </a:cubicBezTo>
                  <a:cubicBezTo>
                    <a:pt x="3018" y="2576"/>
                    <a:pt x="3017" y="2576"/>
                    <a:pt x="3016" y="2575"/>
                  </a:cubicBezTo>
                  <a:cubicBezTo>
                    <a:pt x="2970" y="2575"/>
                    <a:pt x="1744" y="1195"/>
                    <a:pt x="1357" y="730"/>
                  </a:cubicBezTo>
                  <a:cubicBezTo>
                    <a:pt x="989" y="288"/>
                    <a:pt x="603" y="0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5"/>
            <p:cNvSpPr/>
            <p:nvPr/>
          </p:nvSpPr>
          <p:spPr>
            <a:xfrm>
              <a:off x="2602375" y="4385000"/>
              <a:ext cx="129150" cy="110125"/>
            </a:xfrm>
            <a:custGeom>
              <a:avLst/>
              <a:gdLst/>
              <a:ahLst/>
              <a:cxnLst/>
              <a:rect l="l" t="t" r="r" b="b"/>
              <a:pathLst>
                <a:path w="5166" h="4405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124"/>
                    <a:pt x="140" y="202"/>
                    <a:pt x="264" y="248"/>
                  </a:cubicBezTo>
                  <a:cubicBezTo>
                    <a:pt x="233" y="202"/>
                    <a:pt x="202" y="155"/>
                    <a:pt x="155" y="93"/>
                  </a:cubicBezTo>
                  <a:cubicBezTo>
                    <a:pt x="124" y="62"/>
                    <a:pt x="62" y="16"/>
                    <a:pt x="0" y="0"/>
                  </a:cubicBezTo>
                  <a:close/>
                  <a:moveTo>
                    <a:pt x="140" y="1303"/>
                  </a:moveTo>
                  <a:cubicBezTo>
                    <a:pt x="109" y="1411"/>
                    <a:pt x="109" y="1551"/>
                    <a:pt x="140" y="1675"/>
                  </a:cubicBezTo>
                  <a:cubicBezTo>
                    <a:pt x="187" y="1551"/>
                    <a:pt x="187" y="1411"/>
                    <a:pt x="140" y="1303"/>
                  </a:cubicBezTo>
                  <a:close/>
                  <a:moveTo>
                    <a:pt x="1071" y="2094"/>
                  </a:moveTo>
                  <a:lnTo>
                    <a:pt x="1071" y="2094"/>
                  </a:lnTo>
                  <a:cubicBezTo>
                    <a:pt x="1133" y="2218"/>
                    <a:pt x="1210" y="2295"/>
                    <a:pt x="1319" y="2342"/>
                  </a:cubicBezTo>
                  <a:cubicBezTo>
                    <a:pt x="1303" y="2295"/>
                    <a:pt x="1288" y="2249"/>
                    <a:pt x="1226" y="2187"/>
                  </a:cubicBezTo>
                  <a:cubicBezTo>
                    <a:pt x="1195" y="2156"/>
                    <a:pt x="1133" y="2109"/>
                    <a:pt x="1071" y="2094"/>
                  </a:cubicBezTo>
                  <a:close/>
                  <a:moveTo>
                    <a:pt x="4328" y="2326"/>
                  </a:moveTo>
                  <a:cubicBezTo>
                    <a:pt x="4266" y="2326"/>
                    <a:pt x="4219" y="2326"/>
                    <a:pt x="4157" y="2373"/>
                  </a:cubicBezTo>
                  <a:cubicBezTo>
                    <a:pt x="4211" y="2388"/>
                    <a:pt x="4273" y="2396"/>
                    <a:pt x="4337" y="2396"/>
                  </a:cubicBezTo>
                  <a:cubicBezTo>
                    <a:pt x="4401" y="2396"/>
                    <a:pt x="4467" y="2388"/>
                    <a:pt x="4529" y="2373"/>
                  </a:cubicBezTo>
                  <a:cubicBezTo>
                    <a:pt x="4467" y="2326"/>
                    <a:pt x="4405" y="2326"/>
                    <a:pt x="4328" y="2326"/>
                  </a:cubicBezTo>
                  <a:close/>
                  <a:moveTo>
                    <a:pt x="2947" y="2326"/>
                  </a:moveTo>
                  <a:cubicBezTo>
                    <a:pt x="2978" y="2388"/>
                    <a:pt x="3009" y="2420"/>
                    <a:pt x="3056" y="2482"/>
                  </a:cubicBezTo>
                  <a:cubicBezTo>
                    <a:pt x="3087" y="2528"/>
                    <a:pt x="3149" y="2559"/>
                    <a:pt x="3211" y="2575"/>
                  </a:cubicBezTo>
                  <a:cubicBezTo>
                    <a:pt x="3180" y="2528"/>
                    <a:pt x="3149" y="2466"/>
                    <a:pt x="3102" y="2420"/>
                  </a:cubicBezTo>
                  <a:cubicBezTo>
                    <a:pt x="3071" y="2388"/>
                    <a:pt x="3009" y="2342"/>
                    <a:pt x="2947" y="2326"/>
                  </a:cubicBezTo>
                  <a:close/>
                  <a:moveTo>
                    <a:pt x="2358" y="2947"/>
                  </a:moveTo>
                  <a:lnTo>
                    <a:pt x="2358" y="2947"/>
                  </a:lnTo>
                  <a:cubicBezTo>
                    <a:pt x="2296" y="2962"/>
                    <a:pt x="2249" y="3009"/>
                    <a:pt x="2203" y="3040"/>
                  </a:cubicBezTo>
                  <a:cubicBezTo>
                    <a:pt x="2156" y="3086"/>
                    <a:pt x="2125" y="3148"/>
                    <a:pt x="2094" y="3195"/>
                  </a:cubicBezTo>
                  <a:cubicBezTo>
                    <a:pt x="2218" y="3148"/>
                    <a:pt x="2296" y="3055"/>
                    <a:pt x="2358" y="2947"/>
                  </a:cubicBezTo>
                  <a:close/>
                  <a:moveTo>
                    <a:pt x="4064" y="3024"/>
                  </a:moveTo>
                  <a:cubicBezTo>
                    <a:pt x="4017" y="3148"/>
                    <a:pt x="4017" y="3273"/>
                    <a:pt x="4064" y="3397"/>
                  </a:cubicBezTo>
                  <a:cubicBezTo>
                    <a:pt x="4095" y="3257"/>
                    <a:pt x="4095" y="3148"/>
                    <a:pt x="4064" y="3024"/>
                  </a:cubicBezTo>
                  <a:close/>
                  <a:moveTo>
                    <a:pt x="5165" y="3412"/>
                  </a:moveTo>
                  <a:cubicBezTo>
                    <a:pt x="5103" y="3428"/>
                    <a:pt x="5041" y="3474"/>
                    <a:pt x="5010" y="3505"/>
                  </a:cubicBezTo>
                  <a:cubicBezTo>
                    <a:pt x="4963" y="3552"/>
                    <a:pt x="4932" y="3614"/>
                    <a:pt x="4917" y="3660"/>
                  </a:cubicBezTo>
                  <a:cubicBezTo>
                    <a:pt x="4963" y="3645"/>
                    <a:pt x="5010" y="3614"/>
                    <a:pt x="5072" y="3567"/>
                  </a:cubicBezTo>
                  <a:cubicBezTo>
                    <a:pt x="5103" y="3536"/>
                    <a:pt x="5150" y="3474"/>
                    <a:pt x="5165" y="3412"/>
                  </a:cubicBezTo>
                  <a:close/>
                  <a:moveTo>
                    <a:pt x="3009" y="3629"/>
                  </a:moveTo>
                  <a:cubicBezTo>
                    <a:pt x="2947" y="3629"/>
                    <a:pt x="2901" y="3629"/>
                    <a:pt x="2839" y="3660"/>
                  </a:cubicBezTo>
                  <a:cubicBezTo>
                    <a:pt x="2893" y="3684"/>
                    <a:pt x="2955" y="3695"/>
                    <a:pt x="3019" y="3695"/>
                  </a:cubicBezTo>
                  <a:cubicBezTo>
                    <a:pt x="3083" y="3695"/>
                    <a:pt x="3149" y="3684"/>
                    <a:pt x="3211" y="3660"/>
                  </a:cubicBezTo>
                  <a:cubicBezTo>
                    <a:pt x="3118" y="3629"/>
                    <a:pt x="3071" y="3629"/>
                    <a:pt x="3009" y="3629"/>
                  </a:cubicBezTo>
                  <a:close/>
                  <a:moveTo>
                    <a:pt x="1179" y="3350"/>
                  </a:moveTo>
                  <a:cubicBezTo>
                    <a:pt x="1148" y="3474"/>
                    <a:pt x="1148" y="3614"/>
                    <a:pt x="1179" y="3722"/>
                  </a:cubicBezTo>
                  <a:cubicBezTo>
                    <a:pt x="1210" y="3660"/>
                    <a:pt x="1226" y="3614"/>
                    <a:pt x="1226" y="3552"/>
                  </a:cubicBezTo>
                  <a:cubicBezTo>
                    <a:pt x="1226" y="3474"/>
                    <a:pt x="1210" y="3412"/>
                    <a:pt x="1179" y="3350"/>
                  </a:cubicBezTo>
                  <a:close/>
                  <a:moveTo>
                    <a:pt x="3769" y="4110"/>
                  </a:moveTo>
                  <a:lnTo>
                    <a:pt x="3769" y="4110"/>
                  </a:lnTo>
                  <a:cubicBezTo>
                    <a:pt x="3707" y="4126"/>
                    <a:pt x="3676" y="4157"/>
                    <a:pt x="3614" y="4203"/>
                  </a:cubicBezTo>
                  <a:cubicBezTo>
                    <a:pt x="3568" y="4250"/>
                    <a:pt x="3537" y="4312"/>
                    <a:pt x="3506" y="4358"/>
                  </a:cubicBezTo>
                  <a:cubicBezTo>
                    <a:pt x="3568" y="4343"/>
                    <a:pt x="3630" y="4312"/>
                    <a:pt x="3676" y="4265"/>
                  </a:cubicBezTo>
                  <a:cubicBezTo>
                    <a:pt x="3707" y="4219"/>
                    <a:pt x="3738" y="4172"/>
                    <a:pt x="3769" y="4110"/>
                  </a:cubicBezTo>
                  <a:close/>
                  <a:moveTo>
                    <a:pt x="2001" y="4157"/>
                  </a:moveTo>
                  <a:lnTo>
                    <a:pt x="2001" y="4157"/>
                  </a:lnTo>
                  <a:cubicBezTo>
                    <a:pt x="2017" y="4203"/>
                    <a:pt x="2063" y="4265"/>
                    <a:pt x="2094" y="4312"/>
                  </a:cubicBezTo>
                  <a:cubicBezTo>
                    <a:pt x="2141" y="4343"/>
                    <a:pt x="2187" y="4389"/>
                    <a:pt x="2249" y="4405"/>
                  </a:cubicBezTo>
                  <a:cubicBezTo>
                    <a:pt x="2234" y="4343"/>
                    <a:pt x="2203" y="4281"/>
                    <a:pt x="2156" y="4250"/>
                  </a:cubicBezTo>
                  <a:cubicBezTo>
                    <a:pt x="2125" y="4203"/>
                    <a:pt x="2063" y="4172"/>
                    <a:pt x="2001" y="4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5"/>
            <p:cNvSpPr/>
            <p:nvPr/>
          </p:nvSpPr>
          <p:spPr>
            <a:xfrm>
              <a:off x="2691800" y="4432900"/>
              <a:ext cx="28475" cy="45550"/>
            </a:xfrm>
            <a:custGeom>
              <a:avLst/>
              <a:gdLst/>
              <a:ahLst/>
              <a:cxnLst/>
              <a:rect l="l" t="t" r="r" b="b"/>
              <a:pathLst>
                <a:path w="1139" h="1822" extrusionOk="0">
                  <a:moveTo>
                    <a:pt x="15" y="0"/>
                  </a:moveTo>
                  <a:cubicBezTo>
                    <a:pt x="8" y="0"/>
                    <a:pt x="1" y="7"/>
                    <a:pt x="22" y="7"/>
                  </a:cubicBezTo>
                  <a:cubicBezTo>
                    <a:pt x="22" y="2"/>
                    <a:pt x="18" y="0"/>
                    <a:pt x="15" y="0"/>
                  </a:cubicBezTo>
                  <a:close/>
                  <a:moveTo>
                    <a:pt x="22" y="7"/>
                  </a:moveTo>
                  <a:cubicBezTo>
                    <a:pt x="177" y="317"/>
                    <a:pt x="363" y="628"/>
                    <a:pt x="533" y="922"/>
                  </a:cubicBezTo>
                  <a:cubicBezTo>
                    <a:pt x="642" y="1077"/>
                    <a:pt x="1030" y="1667"/>
                    <a:pt x="1123" y="1822"/>
                  </a:cubicBezTo>
                  <a:lnTo>
                    <a:pt x="1138" y="1806"/>
                  </a:lnTo>
                  <a:cubicBezTo>
                    <a:pt x="1045" y="1651"/>
                    <a:pt x="689" y="1046"/>
                    <a:pt x="595" y="891"/>
                  </a:cubicBezTo>
                  <a:cubicBezTo>
                    <a:pt x="425" y="612"/>
                    <a:pt x="223" y="302"/>
                    <a:pt x="22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5"/>
            <p:cNvSpPr/>
            <p:nvPr/>
          </p:nvSpPr>
          <p:spPr>
            <a:xfrm>
              <a:off x="2584525" y="4378400"/>
              <a:ext cx="89225" cy="122150"/>
            </a:xfrm>
            <a:custGeom>
              <a:avLst/>
              <a:gdLst/>
              <a:ahLst/>
              <a:cxnLst/>
              <a:rect l="l" t="t" r="r" b="b"/>
              <a:pathLst>
                <a:path w="3569" h="4886" extrusionOk="0">
                  <a:moveTo>
                    <a:pt x="79" y="0"/>
                  </a:moveTo>
                  <a:cubicBezTo>
                    <a:pt x="32" y="31"/>
                    <a:pt x="16" y="93"/>
                    <a:pt x="1" y="155"/>
                  </a:cubicBezTo>
                  <a:lnTo>
                    <a:pt x="1" y="186"/>
                  </a:lnTo>
                  <a:lnTo>
                    <a:pt x="1" y="249"/>
                  </a:lnTo>
                  <a:lnTo>
                    <a:pt x="1" y="311"/>
                  </a:lnTo>
                  <a:cubicBezTo>
                    <a:pt x="1" y="497"/>
                    <a:pt x="63" y="791"/>
                    <a:pt x="187" y="1179"/>
                  </a:cubicBezTo>
                  <a:cubicBezTo>
                    <a:pt x="869" y="3180"/>
                    <a:pt x="1723" y="4374"/>
                    <a:pt x="1878" y="4514"/>
                  </a:cubicBezTo>
                  <a:cubicBezTo>
                    <a:pt x="2110" y="4746"/>
                    <a:pt x="2405" y="4855"/>
                    <a:pt x="3165" y="4886"/>
                  </a:cubicBezTo>
                  <a:cubicBezTo>
                    <a:pt x="3305" y="4886"/>
                    <a:pt x="3429" y="4855"/>
                    <a:pt x="3568" y="4824"/>
                  </a:cubicBezTo>
                  <a:cubicBezTo>
                    <a:pt x="2793" y="3645"/>
                    <a:pt x="559" y="636"/>
                    <a:pt x="79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5"/>
            <p:cNvSpPr/>
            <p:nvPr/>
          </p:nvSpPr>
          <p:spPr>
            <a:xfrm>
              <a:off x="2669850" y="4404375"/>
              <a:ext cx="128350" cy="6625"/>
            </a:xfrm>
            <a:custGeom>
              <a:avLst/>
              <a:gdLst/>
              <a:ahLst/>
              <a:cxnLst/>
              <a:rect l="l" t="t" r="r" b="b"/>
              <a:pathLst>
                <a:path w="5134" h="265" extrusionOk="0">
                  <a:moveTo>
                    <a:pt x="0" y="0"/>
                  </a:moveTo>
                  <a:lnTo>
                    <a:pt x="0" y="264"/>
                  </a:lnTo>
                  <a:lnTo>
                    <a:pt x="5134" y="264"/>
                  </a:lnTo>
                  <a:lnTo>
                    <a:pt x="5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5"/>
            <p:cNvSpPr/>
            <p:nvPr/>
          </p:nvSpPr>
          <p:spPr>
            <a:xfrm>
              <a:off x="2720250" y="4404375"/>
              <a:ext cx="77950" cy="7000"/>
            </a:xfrm>
            <a:custGeom>
              <a:avLst/>
              <a:gdLst/>
              <a:ahLst/>
              <a:cxnLst/>
              <a:rect l="l" t="t" r="r" b="b"/>
              <a:pathLst>
                <a:path w="3118" h="280" extrusionOk="0">
                  <a:moveTo>
                    <a:pt x="217" y="0"/>
                  </a:moveTo>
                  <a:lnTo>
                    <a:pt x="0" y="280"/>
                  </a:lnTo>
                  <a:lnTo>
                    <a:pt x="3118" y="280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5"/>
            <p:cNvSpPr/>
            <p:nvPr/>
          </p:nvSpPr>
          <p:spPr>
            <a:xfrm>
              <a:off x="2731500" y="4334975"/>
              <a:ext cx="130675" cy="76400"/>
            </a:xfrm>
            <a:custGeom>
              <a:avLst/>
              <a:gdLst/>
              <a:ahLst/>
              <a:cxnLst/>
              <a:rect l="l" t="t" r="r" b="b"/>
              <a:pathLst>
                <a:path w="5227" h="3056" extrusionOk="0">
                  <a:moveTo>
                    <a:pt x="1784" y="0"/>
                  </a:moveTo>
                  <a:lnTo>
                    <a:pt x="0" y="3056"/>
                  </a:lnTo>
                  <a:lnTo>
                    <a:pt x="3428" y="3056"/>
                  </a:lnTo>
                  <a:lnTo>
                    <a:pt x="5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5"/>
            <p:cNvSpPr/>
            <p:nvPr/>
          </p:nvSpPr>
          <p:spPr>
            <a:xfrm>
              <a:off x="2791975" y="4368750"/>
              <a:ext cx="13600" cy="13100"/>
            </a:xfrm>
            <a:custGeom>
              <a:avLst/>
              <a:gdLst/>
              <a:ahLst/>
              <a:cxnLst/>
              <a:rect l="l" t="t" r="r" b="b"/>
              <a:pathLst>
                <a:path w="544" h="524" extrusionOk="0">
                  <a:moveTo>
                    <a:pt x="308" y="1"/>
                  </a:moveTo>
                  <a:cubicBezTo>
                    <a:pt x="202" y="1"/>
                    <a:pt x="112" y="73"/>
                    <a:pt x="63" y="185"/>
                  </a:cubicBezTo>
                  <a:cubicBezTo>
                    <a:pt x="1" y="324"/>
                    <a:pt x="47" y="479"/>
                    <a:pt x="156" y="510"/>
                  </a:cubicBezTo>
                  <a:cubicBezTo>
                    <a:pt x="183" y="520"/>
                    <a:pt x="211" y="524"/>
                    <a:pt x="239" y="524"/>
                  </a:cubicBezTo>
                  <a:cubicBezTo>
                    <a:pt x="352" y="524"/>
                    <a:pt x="456" y="452"/>
                    <a:pt x="481" y="340"/>
                  </a:cubicBezTo>
                  <a:cubicBezTo>
                    <a:pt x="543" y="200"/>
                    <a:pt x="512" y="45"/>
                    <a:pt x="388" y="14"/>
                  </a:cubicBezTo>
                  <a:cubicBezTo>
                    <a:pt x="361" y="5"/>
                    <a:pt x="334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5"/>
            <p:cNvSpPr/>
            <p:nvPr/>
          </p:nvSpPr>
          <p:spPr>
            <a:xfrm>
              <a:off x="2500400" y="4373075"/>
              <a:ext cx="138825" cy="171550"/>
            </a:xfrm>
            <a:custGeom>
              <a:avLst/>
              <a:gdLst/>
              <a:ahLst/>
              <a:cxnLst/>
              <a:rect l="l" t="t" r="r" b="b"/>
              <a:pathLst>
                <a:path w="5553" h="6862" extrusionOk="0">
                  <a:moveTo>
                    <a:pt x="3110" y="1"/>
                  </a:moveTo>
                  <a:cubicBezTo>
                    <a:pt x="3035" y="1"/>
                    <a:pt x="2958" y="5"/>
                    <a:pt x="2885" y="12"/>
                  </a:cubicBezTo>
                  <a:cubicBezTo>
                    <a:pt x="2808" y="27"/>
                    <a:pt x="2715" y="58"/>
                    <a:pt x="2622" y="74"/>
                  </a:cubicBezTo>
                  <a:cubicBezTo>
                    <a:pt x="2575" y="89"/>
                    <a:pt x="2497" y="136"/>
                    <a:pt x="2435" y="167"/>
                  </a:cubicBezTo>
                  <a:cubicBezTo>
                    <a:pt x="1520" y="911"/>
                    <a:pt x="760" y="3486"/>
                    <a:pt x="590" y="4261"/>
                  </a:cubicBezTo>
                  <a:cubicBezTo>
                    <a:pt x="311" y="5533"/>
                    <a:pt x="0" y="6805"/>
                    <a:pt x="47" y="6851"/>
                  </a:cubicBezTo>
                  <a:cubicBezTo>
                    <a:pt x="54" y="6858"/>
                    <a:pt x="317" y="6861"/>
                    <a:pt x="724" y="6861"/>
                  </a:cubicBezTo>
                  <a:cubicBezTo>
                    <a:pt x="2174" y="6861"/>
                    <a:pt x="5451" y="6822"/>
                    <a:pt x="5475" y="6774"/>
                  </a:cubicBezTo>
                  <a:cubicBezTo>
                    <a:pt x="5553" y="6696"/>
                    <a:pt x="4281" y="880"/>
                    <a:pt x="3707" y="167"/>
                  </a:cubicBezTo>
                  <a:cubicBezTo>
                    <a:pt x="3623" y="47"/>
                    <a:pt x="3371" y="1"/>
                    <a:pt x="3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5"/>
            <p:cNvSpPr/>
            <p:nvPr/>
          </p:nvSpPr>
          <p:spPr>
            <a:xfrm>
              <a:off x="2506600" y="4383425"/>
              <a:ext cx="124500" cy="160950"/>
            </a:xfrm>
            <a:custGeom>
              <a:avLst/>
              <a:gdLst/>
              <a:ahLst/>
              <a:cxnLst/>
              <a:rect l="l" t="t" r="r" b="b"/>
              <a:pathLst>
                <a:path w="4980" h="6438" extrusionOk="0">
                  <a:moveTo>
                    <a:pt x="2513" y="1"/>
                  </a:moveTo>
                  <a:cubicBezTo>
                    <a:pt x="2467" y="32"/>
                    <a:pt x="2405" y="63"/>
                    <a:pt x="2358" y="110"/>
                  </a:cubicBezTo>
                  <a:cubicBezTo>
                    <a:pt x="2327" y="141"/>
                    <a:pt x="2280" y="203"/>
                    <a:pt x="2265" y="249"/>
                  </a:cubicBezTo>
                  <a:cubicBezTo>
                    <a:pt x="2327" y="234"/>
                    <a:pt x="2389" y="203"/>
                    <a:pt x="2420" y="156"/>
                  </a:cubicBezTo>
                  <a:cubicBezTo>
                    <a:pt x="2467" y="125"/>
                    <a:pt x="2498" y="63"/>
                    <a:pt x="2513" y="1"/>
                  </a:cubicBezTo>
                  <a:close/>
                  <a:moveTo>
                    <a:pt x="2932" y="1081"/>
                  </a:moveTo>
                  <a:cubicBezTo>
                    <a:pt x="2916" y="1081"/>
                    <a:pt x="2901" y="1083"/>
                    <a:pt x="2885" y="1087"/>
                  </a:cubicBezTo>
                  <a:cubicBezTo>
                    <a:pt x="2823" y="1087"/>
                    <a:pt x="2761" y="1087"/>
                    <a:pt x="2715" y="1133"/>
                  </a:cubicBezTo>
                  <a:cubicBezTo>
                    <a:pt x="2777" y="1149"/>
                    <a:pt x="2823" y="1164"/>
                    <a:pt x="2885" y="1164"/>
                  </a:cubicBezTo>
                  <a:cubicBezTo>
                    <a:pt x="2947" y="1164"/>
                    <a:pt x="3009" y="1164"/>
                    <a:pt x="3056" y="1133"/>
                  </a:cubicBezTo>
                  <a:cubicBezTo>
                    <a:pt x="3021" y="1098"/>
                    <a:pt x="2977" y="1081"/>
                    <a:pt x="2932" y="1081"/>
                  </a:cubicBezTo>
                  <a:close/>
                  <a:moveTo>
                    <a:pt x="1660" y="1056"/>
                  </a:moveTo>
                  <a:cubicBezTo>
                    <a:pt x="1629" y="1164"/>
                    <a:pt x="1629" y="1304"/>
                    <a:pt x="1660" y="1428"/>
                  </a:cubicBezTo>
                  <a:cubicBezTo>
                    <a:pt x="1691" y="1366"/>
                    <a:pt x="1707" y="1304"/>
                    <a:pt x="1707" y="1242"/>
                  </a:cubicBezTo>
                  <a:cubicBezTo>
                    <a:pt x="1707" y="1164"/>
                    <a:pt x="1691" y="1118"/>
                    <a:pt x="1660" y="1056"/>
                  </a:cubicBezTo>
                  <a:close/>
                  <a:moveTo>
                    <a:pt x="3971" y="1366"/>
                  </a:moveTo>
                  <a:cubicBezTo>
                    <a:pt x="3940" y="1474"/>
                    <a:pt x="3940" y="1614"/>
                    <a:pt x="3971" y="1738"/>
                  </a:cubicBezTo>
                  <a:cubicBezTo>
                    <a:pt x="4018" y="1614"/>
                    <a:pt x="4018" y="1474"/>
                    <a:pt x="3971" y="1366"/>
                  </a:cubicBezTo>
                  <a:close/>
                  <a:moveTo>
                    <a:pt x="2622" y="2250"/>
                  </a:moveTo>
                  <a:lnTo>
                    <a:pt x="2622" y="2250"/>
                  </a:lnTo>
                  <a:cubicBezTo>
                    <a:pt x="2668" y="2374"/>
                    <a:pt x="2746" y="2451"/>
                    <a:pt x="2870" y="2514"/>
                  </a:cubicBezTo>
                  <a:cubicBezTo>
                    <a:pt x="2854" y="2451"/>
                    <a:pt x="2823" y="2389"/>
                    <a:pt x="2777" y="2358"/>
                  </a:cubicBezTo>
                  <a:cubicBezTo>
                    <a:pt x="2730" y="2312"/>
                    <a:pt x="2668" y="2281"/>
                    <a:pt x="2622" y="2250"/>
                  </a:cubicBezTo>
                  <a:close/>
                  <a:moveTo>
                    <a:pt x="1427" y="2514"/>
                  </a:moveTo>
                  <a:cubicBezTo>
                    <a:pt x="1365" y="2514"/>
                    <a:pt x="1319" y="2529"/>
                    <a:pt x="1257" y="2545"/>
                  </a:cubicBezTo>
                  <a:cubicBezTo>
                    <a:pt x="1319" y="2560"/>
                    <a:pt x="1381" y="2591"/>
                    <a:pt x="1427" y="2591"/>
                  </a:cubicBezTo>
                  <a:cubicBezTo>
                    <a:pt x="1489" y="2591"/>
                    <a:pt x="1551" y="2591"/>
                    <a:pt x="1598" y="2545"/>
                  </a:cubicBezTo>
                  <a:cubicBezTo>
                    <a:pt x="1567" y="2514"/>
                    <a:pt x="1505" y="2514"/>
                    <a:pt x="1427" y="2514"/>
                  </a:cubicBezTo>
                  <a:close/>
                  <a:moveTo>
                    <a:pt x="3847" y="2979"/>
                  </a:moveTo>
                  <a:cubicBezTo>
                    <a:pt x="3800" y="2979"/>
                    <a:pt x="3738" y="2979"/>
                    <a:pt x="3676" y="3010"/>
                  </a:cubicBezTo>
                  <a:cubicBezTo>
                    <a:pt x="3738" y="3025"/>
                    <a:pt x="3800" y="3056"/>
                    <a:pt x="3847" y="3056"/>
                  </a:cubicBezTo>
                  <a:cubicBezTo>
                    <a:pt x="3909" y="3056"/>
                    <a:pt x="3971" y="3056"/>
                    <a:pt x="4033" y="3010"/>
                  </a:cubicBezTo>
                  <a:cubicBezTo>
                    <a:pt x="3971" y="2994"/>
                    <a:pt x="3909" y="2979"/>
                    <a:pt x="3847" y="2979"/>
                  </a:cubicBezTo>
                  <a:close/>
                  <a:moveTo>
                    <a:pt x="2389" y="3475"/>
                  </a:moveTo>
                  <a:cubicBezTo>
                    <a:pt x="2342" y="3599"/>
                    <a:pt x="2342" y="3723"/>
                    <a:pt x="2389" y="3847"/>
                  </a:cubicBezTo>
                  <a:cubicBezTo>
                    <a:pt x="2405" y="3785"/>
                    <a:pt x="2420" y="3723"/>
                    <a:pt x="2420" y="3677"/>
                  </a:cubicBezTo>
                  <a:cubicBezTo>
                    <a:pt x="2420" y="3615"/>
                    <a:pt x="2405" y="3537"/>
                    <a:pt x="2389" y="3475"/>
                  </a:cubicBezTo>
                  <a:close/>
                  <a:moveTo>
                    <a:pt x="1241" y="3723"/>
                  </a:moveTo>
                  <a:lnTo>
                    <a:pt x="1241" y="3723"/>
                  </a:lnTo>
                  <a:cubicBezTo>
                    <a:pt x="1179" y="3754"/>
                    <a:pt x="1117" y="3785"/>
                    <a:pt x="1086" y="3832"/>
                  </a:cubicBezTo>
                  <a:cubicBezTo>
                    <a:pt x="1040" y="3863"/>
                    <a:pt x="1009" y="3925"/>
                    <a:pt x="993" y="3987"/>
                  </a:cubicBezTo>
                  <a:cubicBezTo>
                    <a:pt x="1102" y="3925"/>
                    <a:pt x="1179" y="3847"/>
                    <a:pt x="1241" y="3723"/>
                  </a:cubicBezTo>
                  <a:close/>
                  <a:moveTo>
                    <a:pt x="3862" y="4220"/>
                  </a:moveTo>
                  <a:cubicBezTo>
                    <a:pt x="3800" y="4235"/>
                    <a:pt x="3754" y="4266"/>
                    <a:pt x="3707" y="4313"/>
                  </a:cubicBezTo>
                  <a:cubicBezTo>
                    <a:pt x="3661" y="4344"/>
                    <a:pt x="3630" y="4406"/>
                    <a:pt x="3599" y="4468"/>
                  </a:cubicBezTo>
                  <a:cubicBezTo>
                    <a:pt x="3723" y="4406"/>
                    <a:pt x="3800" y="4328"/>
                    <a:pt x="3862" y="4220"/>
                  </a:cubicBezTo>
                  <a:close/>
                  <a:moveTo>
                    <a:pt x="2668" y="4886"/>
                  </a:moveTo>
                  <a:cubicBezTo>
                    <a:pt x="2622" y="4886"/>
                    <a:pt x="2560" y="4886"/>
                    <a:pt x="2498" y="4933"/>
                  </a:cubicBezTo>
                  <a:cubicBezTo>
                    <a:pt x="2560" y="4949"/>
                    <a:pt x="2622" y="4956"/>
                    <a:pt x="2684" y="4956"/>
                  </a:cubicBezTo>
                  <a:cubicBezTo>
                    <a:pt x="2746" y="4956"/>
                    <a:pt x="2808" y="4949"/>
                    <a:pt x="2870" y="4933"/>
                  </a:cubicBezTo>
                  <a:cubicBezTo>
                    <a:pt x="2792" y="4918"/>
                    <a:pt x="2730" y="4886"/>
                    <a:pt x="2668" y="4886"/>
                  </a:cubicBezTo>
                  <a:close/>
                  <a:moveTo>
                    <a:pt x="4964" y="4933"/>
                  </a:moveTo>
                  <a:cubicBezTo>
                    <a:pt x="4902" y="4933"/>
                    <a:pt x="4840" y="4949"/>
                    <a:pt x="4809" y="4964"/>
                  </a:cubicBezTo>
                  <a:cubicBezTo>
                    <a:pt x="4871" y="4995"/>
                    <a:pt x="4917" y="5011"/>
                    <a:pt x="4979" y="5011"/>
                  </a:cubicBezTo>
                  <a:lnTo>
                    <a:pt x="4964" y="4933"/>
                  </a:lnTo>
                  <a:close/>
                  <a:moveTo>
                    <a:pt x="1133" y="4871"/>
                  </a:moveTo>
                  <a:lnTo>
                    <a:pt x="1133" y="4871"/>
                  </a:lnTo>
                  <a:cubicBezTo>
                    <a:pt x="1164" y="4933"/>
                    <a:pt x="1195" y="4995"/>
                    <a:pt x="1241" y="5026"/>
                  </a:cubicBezTo>
                  <a:cubicBezTo>
                    <a:pt x="1272" y="5073"/>
                    <a:pt x="1334" y="5104"/>
                    <a:pt x="1396" y="5119"/>
                  </a:cubicBezTo>
                  <a:cubicBezTo>
                    <a:pt x="1381" y="5073"/>
                    <a:pt x="1334" y="5011"/>
                    <a:pt x="1303" y="4964"/>
                  </a:cubicBezTo>
                  <a:cubicBezTo>
                    <a:pt x="1257" y="4933"/>
                    <a:pt x="1195" y="4886"/>
                    <a:pt x="1133" y="4871"/>
                  </a:cubicBezTo>
                  <a:close/>
                  <a:moveTo>
                    <a:pt x="171" y="5693"/>
                  </a:moveTo>
                  <a:cubicBezTo>
                    <a:pt x="109" y="5693"/>
                    <a:pt x="47" y="5709"/>
                    <a:pt x="1" y="5724"/>
                  </a:cubicBezTo>
                  <a:cubicBezTo>
                    <a:pt x="63" y="5740"/>
                    <a:pt x="109" y="5771"/>
                    <a:pt x="171" y="5771"/>
                  </a:cubicBezTo>
                  <a:cubicBezTo>
                    <a:pt x="233" y="5771"/>
                    <a:pt x="295" y="5771"/>
                    <a:pt x="342" y="5724"/>
                  </a:cubicBezTo>
                  <a:cubicBezTo>
                    <a:pt x="311" y="5693"/>
                    <a:pt x="249" y="5693"/>
                    <a:pt x="171" y="5693"/>
                  </a:cubicBezTo>
                  <a:close/>
                  <a:moveTo>
                    <a:pt x="3754" y="5569"/>
                  </a:moveTo>
                  <a:cubicBezTo>
                    <a:pt x="3738" y="5631"/>
                    <a:pt x="3723" y="5693"/>
                    <a:pt x="3723" y="5740"/>
                  </a:cubicBezTo>
                  <a:cubicBezTo>
                    <a:pt x="3723" y="5802"/>
                    <a:pt x="3738" y="5864"/>
                    <a:pt x="3754" y="5926"/>
                  </a:cubicBezTo>
                  <a:cubicBezTo>
                    <a:pt x="3816" y="5802"/>
                    <a:pt x="3816" y="5693"/>
                    <a:pt x="3754" y="5569"/>
                  </a:cubicBezTo>
                  <a:close/>
                  <a:moveTo>
                    <a:pt x="2730" y="6127"/>
                  </a:moveTo>
                  <a:lnTo>
                    <a:pt x="2730" y="6127"/>
                  </a:lnTo>
                  <a:cubicBezTo>
                    <a:pt x="2668" y="6158"/>
                    <a:pt x="2637" y="6189"/>
                    <a:pt x="2575" y="6236"/>
                  </a:cubicBezTo>
                  <a:cubicBezTo>
                    <a:pt x="2544" y="6267"/>
                    <a:pt x="2498" y="6329"/>
                    <a:pt x="2482" y="6391"/>
                  </a:cubicBezTo>
                  <a:cubicBezTo>
                    <a:pt x="2544" y="6360"/>
                    <a:pt x="2591" y="6329"/>
                    <a:pt x="2637" y="6282"/>
                  </a:cubicBezTo>
                  <a:cubicBezTo>
                    <a:pt x="2668" y="6251"/>
                    <a:pt x="2715" y="6189"/>
                    <a:pt x="2730" y="6127"/>
                  </a:cubicBezTo>
                  <a:close/>
                  <a:moveTo>
                    <a:pt x="4871" y="6313"/>
                  </a:moveTo>
                  <a:cubicBezTo>
                    <a:pt x="4886" y="6329"/>
                    <a:pt x="4886" y="6344"/>
                    <a:pt x="4902" y="6391"/>
                  </a:cubicBezTo>
                  <a:lnTo>
                    <a:pt x="4979" y="6391"/>
                  </a:lnTo>
                  <a:cubicBezTo>
                    <a:pt x="4948" y="6360"/>
                    <a:pt x="4902" y="6329"/>
                    <a:pt x="4871" y="6313"/>
                  </a:cubicBezTo>
                  <a:close/>
                  <a:moveTo>
                    <a:pt x="1257" y="6406"/>
                  </a:moveTo>
                  <a:lnTo>
                    <a:pt x="1257" y="6437"/>
                  </a:lnTo>
                  <a:lnTo>
                    <a:pt x="1272" y="6437"/>
                  </a:lnTo>
                  <a:cubicBezTo>
                    <a:pt x="1257" y="6422"/>
                    <a:pt x="1257" y="6422"/>
                    <a:pt x="1257" y="6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5"/>
            <p:cNvSpPr/>
            <p:nvPr/>
          </p:nvSpPr>
          <p:spPr>
            <a:xfrm>
              <a:off x="2465500" y="4379400"/>
              <a:ext cx="101825" cy="139850"/>
            </a:xfrm>
            <a:custGeom>
              <a:avLst/>
              <a:gdLst/>
              <a:ahLst/>
              <a:cxnLst/>
              <a:rect l="l" t="t" r="r" b="b"/>
              <a:pathLst>
                <a:path w="4073" h="5594" extrusionOk="0">
                  <a:moveTo>
                    <a:pt x="3868" y="0"/>
                  </a:moveTo>
                  <a:cubicBezTo>
                    <a:pt x="3681" y="0"/>
                    <a:pt x="3342" y="272"/>
                    <a:pt x="3149" y="457"/>
                  </a:cubicBezTo>
                  <a:cubicBezTo>
                    <a:pt x="1753" y="1868"/>
                    <a:pt x="1" y="4861"/>
                    <a:pt x="326" y="5451"/>
                  </a:cubicBezTo>
                  <a:cubicBezTo>
                    <a:pt x="378" y="5550"/>
                    <a:pt x="464" y="5593"/>
                    <a:pt x="573" y="5593"/>
                  </a:cubicBezTo>
                  <a:cubicBezTo>
                    <a:pt x="1208" y="5593"/>
                    <a:pt x="2622" y="4130"/>
                    <a:pt x="2622" y="4024"/>
                  </a:cubicBezTo>
                  <a:cubicBezTo>
                    <a:pt x="2622" y="3946"/>
                    <a:pt x="3304" y="2132"/>
                    <a:pt x="3831" y="798"/>
                  </a:cubicBezTo>
                  <a:cubicBezTo>
                    <a:pt x="4073" y="194"/>
                    <a:pt x="4025" y="0"/>
                    <a:pt x="3868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5"/>
            <p:cNvSpPr/>
            <p:nvPr/>
          </p:nvSpPr>
          <p:spPr>
            <a:xfrm>
              <a:off x="2469100" y="4378825"/>
              <a:ext cx="98025" cy="140950"/>
            </a:xfrm>
            <a:custGeom>
              <a:avLst/>
              <a:gdLst/>
              <a:ahLst/>
              <a:cxnLst/>
              <a:rect l="l" t="t" r="r" b="b"/>
              <a:pathLst>
                <a:path w="3921" h="5638" extrusionOk="0">
                  <a:moveTo>
                    <a:pt x="3699" y="1"/>
                  </a:moveTo>
                  <a:cubicBezTo>
                    <a:pt x="3560" y="1"/>
                    <a:pt x="3333" y="130"/>
                    <a:pt x="3020" y="418"/>
                  </a:cubicBezTo>
                  <a:cubicBezTo>
                    <a:pt x="2276" y="1116"/>
                    <a:pt x="585" y="3426"/>
                    <a:pt x="213" y="4652"/>
                  </a:cubicBezTo>
                  <a:cubicBezTo>
                    <a:pt x="1" y="5354"/>
                    <a:pt x="124" y="5638"/>
                    <a:pt x="432" y="5638"/>
                  </a:cubicBezTo>
                  <a:cubicBezTo>
                    <a:pt x="641" y="5638"/>
                    <a:pt x="936" y="5507"/>
                    <a:pt x="1268" y="5288"/>
                  </a:cubicBezTo>
                  <a:cubicBezTo>
                    <a:pt x="1904" y="4838"/>
                    <a:pt x="2509" y="4047"/>
                    <a:pt x="2509" y="4047"/>
                  </a:cubicBezTo>
                  <a:cubicBezTo>
                    <a:pt x="2571" y="3861"/>
                    <a:pt x="3501" y="1472"/>
                    <a:pt x="3765" y="712"/>
                  </a:cubicBezTo>
                  <a:cubicBezTo>
                    <a:pt x="3920" y="265"/>
                    <a:pt x="3898" y="1"/>
                    <a:pt x="3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5"/>
            <p:cNvSpPr/>
            <p:nvPr/>
          </p:nvSpPr>
          <p:spPr>
            <a:xfrm>
              <a:off x="2480225" y="4386150"/>
              <a:ext cx="85325" cy="130300"/>
            </a:xfrm>
            <a:custGeom>
              <a:avLst/>
              <a:gdLst/>
              <a:ahLst/>
              <a:cxnLst/>
              <a:rect l="l" t="t" r="r" b="b"/>
              <a:pathLst>
                <a:path w="3413" h="5212" extrusionOk="0">
                  <a:moveTo>
                    <a:pt x="3413" y="1"/>
                  </a:moveTo>
                  <a:cubicBezTo>
                    <a:pt x="3382" y="32"/>
                    <a:pt x="3335" y="94"/>
                    <a:pt x="3320" y="140"/>
                  </a:cubicBezTo>
                  <a:cubicBezTo>
                    <a:pt x="3351" y="125"/>
                    <a:pt x="3382" y="109"/>
                    <a:pt x="3413" y="94"/>
                  </a:cubicBezTo>
                  <a:lnTo>
                    <a:pt x="3413" y="1"/>
                  </a:lnTo>
                  <a:close/>
                  <a:moveTo>
                    <a:pt x="2715" y="947"/>
                  </a:moveTo>
                  <a:cubicBezTo>
                    <a:pt x="2684" y="1055"/>
                    <a:pt x="2684" y="1195"/>
                    <a:pt x="2715" y="1319"/>
                  </a:cubicBezTo>
                  <a:cubicBezTo>
                    <a:pt x="2746" y="1257"/>
                    <a:pt x="2762" y="1195"/>
                    <a:pt x="2762" y="1133"/>
                  </a:cubicBezTo>
                  <a:cubicBezTo>
                    <a:pt x="2746" y="1055"/>
                    <a:pt x="2746" y="1009"/>
                    <a:pt x="2715" y="947"/>
                  </a:cubicBezTo>
                  <a:close/>
                  <a:moveTo>
                    <a:pt x="1707" y="1645"/>
                  </a:moveTo>
                  <a:cubicBezTo>
                    <a:pt x="1660" y="1660"/>
                    <a:pt x="1598" y="1676"/>
                    <a:pt x="1552" y="1738"/>
                  </a:cubicBezTo>
                  <a:cubicBezTo>
                    <a:pt x="1521" y="1784"/>
                    <a:pt x="1474" y="1831"/>
                    <a:pt x="1459" y="1893"/>
                  </a:cubicBezTo>
                  <a:cubicBezTo>
                    <a:pt x="1583" y="1831"/>
                    <a:pt x="1660" y="1753"/>
                    <a:pt x="1707" y="1645"/>
                  </a:cubicBezTo>
                  <a:close/>
                  <a:moveTo>
                    <a:pt x="2482" y="2405"/>
                  </a:moveTo>
                  <a:cubicBezTo>
                    <a:pt x="2420" y="2405"/>
                    <a:pt x="2374" y="2420"/>
                    <a:pt x="2312" y="2436"/>
                  </a:cubicBezTo>
                  <a:cubicBezTo>
                    <a:pt x="2374" y="2451"/>
                    <a:pt x="2436" y="2482"/>
                    <a:pt x="2482" y="2482"/>
                  </a:cubicBezTo>
                  <a:lnTo>
                    <a:pt x="2544" y="2482"/>
                  </a:lnTo>
                  <a:cubicBezTo>
                    <a:pt x="2544" y="2451"/>
                    <a:pt x="2560" y="2436"/>
                    <a:pt x="2560" y="2420"/>
                  </a:cubicBezTo>
                  <a:cubicBezTo>
                    <a:pt x="2544" y="2405"/>
                    <a:pt x="2529" y="2405"/>
                    <a:pt x="2482" y="2405"/>
                  </a:cubicBezTo>
                  <a:close/>
                  <a:moveTo>
                    <a:pt x="1118" y="3040"/>
                  </a:moveTo>
                  <a:cubicBezTo>
                    <a:pt x="1133" y="3102"/>
                    <a:pt x="1164" y="3149"/>
                    <a:pt x="1211" y="3196"/>
                  </a:cubicBezTo>
                  <a:cubicBezTo>
                    <a:pt x="1242" y="3227"/>
                    <a:pt x="1304" y="3273"/>
                    <a:pt x="1366" y="3289"/>
                  </a:cubicBezTo>
                  <a:cubicBezTo>
                    <a:pt x="1350" y="3211"/>
                    <a:pt x="1304" y="3180"/>
                    <a:pt x="1273" y="3133"/>
                  </a:cubicBezTo>
                  <a:cubicBezTo>
                    <a:pt x="1226" y="3102"/>
                    <a:pt x="1164" y="3056"/>
                    <a:pt x="1118" y="3040"/>
                  </a:cubicBezTo>
                  <a:close/>
                  <a:moveTo>
                    <a:pt x="311" y="3645"/>
                  </a:moveTo>
                  <a:cubicBezTo>
                    <a:pt x="249" y="3645"/>
                    <a:pt x="203" y="3645"/>
                    <a:pt x="140" y="3676"/>
                  </a:cubicBezTo>
                  <a:cubicBezTo>
                    <a:pt x="203" y="3692"/>
                    <a:pt x="265" y="3723"/>
                    <a:pt x="311" y="3723"/>
                  </a:cubicBezTo>
                  <a:cubicBezTo>
                    <a:pt x="373" y="3723"/>
                    <a:pt x="435" y="3723"/>
                    <a:pt x="482" y="3676"/>
                  </a:cubicBezTo>
                  <a:cubicBezTo>
                    <a:pt x="435" y="3645"/>
                    <a:pt x="373" y="3645"/>
                    <a:pt x="311" y="3645"/>
                  </a:cubicBezTo>
                  <a:close/>
                  <a:moveTo>
                    <a:pt x="1009" y="4219"/>
                  </a:moveTo>
                  <a:cubicBezTo>
                    <a:pt x="993" y="4281"/>
                    <a:pt x="978" y="4343"/>
                    <a:pt x="978" y="4390"/>
                  </a:cubicBezTo>
                  <a:cubicBezTo>
                    <a:pt x="978" y="4452"/>
                    <a:pt x="993" y="4514"/>
                    <a:pt x="1009" y="4576"/>
                  </a:cubicBezTo>
                  <a:cubicBezTo>
                    <a:pt x="1056" y="4467"/>
                    <a:pt x="1056" y="4343"/>
                    <a:pt x="1009" y="4219"/>
                  </a:cubicBezTo>
                  <a:close/>
                  <a:moveTo>
                    <a:pt x="1" y="4964"/>
                  </a:moveTo>
                  <a:lnTo>
                    <a:pt x="1" y="4964"/>
                  </a:lnTo>
                  <a:cubicBezTo>
                    <a:pt x="32" y="5010"/>
                    <a:pt x="63" y="5072"/>
                    <a:pt x="94" y="5119"/>
                  </a:cubicBezTo>
                  <a:cubicBezTo>
                    <a:pt x="140" y="5150"/>
                    <a:pt x="203" y="5181"/>
                    <a:pt x="249" y="5212"/>
                  </a:cubicBezTo>
                  <a:cubicBezTo>
                    <a:pt x="234" y="5150"/>
                    <a:pt x="203" y="5088"/>
                    <a:pt x="156" y="5057"/>
                  </a:cubicBezTo>
                  <a:cubicBezTo>
                    <a:pt x="125" y="5010"/>
                    <a:pt x="63" y="4979"/>
                    <a:pt x="1" y="4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5"/>
            <p:cNvSpPr/>
            <p:nvPr/>
          </p:nvSpPr>
          <p:spPr>
            <a:xfrm>
              <a:off x="2531800" y="4417950"/>
              <a:ext cx="23675" cy="62050"/>
            </a:xfrm>
            <a:custGeom>
              <a:avLst/>
              <a:gdLst/>
              <a:ahLst/>
              <a:cxnLst/>
              <a:rect l="l" t="t" r="r" b="b"/>
              <a:pathLst>
                <a:path w="947" h="2482" extrusionOk="0">
                  <a:moveTo>
                    <a:pt x="947" y="0"/>
                  </a:moveTo>
                  <a:lnTo>
                    <a:pt x="947" y="0"/>
                  </a:lnTo>
                  <a:cubicBezTo>
                    <a:pt x="869" y="202"/>
                    <a:pt x="776" y="388"/>
                    <a:pt x="699" y="605"/>
                  </a:cubicBezTo>
                  <a:cubicBezTo>
                    <a:pt x="606" y="822"/>
                    <a:pt x="512" y="1008"/>
                    <a:pt x="450" y="1226"/>
                  </a:cubicBezTo>
                  <a:cubicBezTo>
                    <a:pt x="373" y="1443"/>
                    <a:pt x="295" y="1629"/>
                    <a:pt x="218" y="1846"/>
                  </a:cubicBezTo>
                  <a:cubicBezTo>
                    <a:pt x="125" y="2063"/>
                    <a:pt x="63" y="2265"/>
                    <a:pt x="1" y="2482"/>
                  </a:cubicBezTo>
                  <a:cubicBezTo>
                    <a:pt x="78" y="2296"/>
                    <a:pt x="171" y="2094"/>
                    <a:pt x="249" y="1877"/>
                  </a:cubicBezTo>
                  <a:cubicBezTo>
                    <a:pt x="342" y="1675"/>
                    <a:pt x="419" y="1474"/>
                    <a:pt x="497" y="1257"/>
                  </a:cubicBezTo>
                  <a:cubicBezTo>
                    <a:pt x="575" y="1055"/>
                    <a:pt x="652" y="853"/>
                    <a:pt x="730" y="636"/>
                  </a:cubicBezTo>
                  <a:cubicBezTo>
                    <a:pt x="807" y="435"/>
                    <a:pt x="885" y="217"/>
                    <a:pt x="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5"/>
            <p:cNvSpPr/>
            <p:nvPr/>
          </p:nvSpPr>
          <p:spPr>
            <a:xfrm>
              <a:off x="2550025" y="4422200"/>
              <a:ext cx="6625" cy="9350"/>
            </a:xfrm>
            <a:custGeom>
              <a:avLst/>
              <a:gdLst/>
              <a:ahLst/>
              <a:cxnLst/>
              <a:rect l="l" t="t" r="r" b="b"/>
              <a:pathLst>
                <a:path w="265" h="374" extrusionOk="0">
                  <a:moveTo>
                    <a:pt x="264" y="1"/>
                  </a:moveTo>
                  <a:lnTo>
                    <a:pt x="264" y="1"/>
                  </a:lnTo>
                  <a:cubicBezTo>
                    <a:pt x="218" y="47"/>
                    <a:pt x="171" y="125"/>
                    <a:pt x="125" y="187"/>
                  </a:cubicBezTo>
                  <a:cubicBezTo>
                    <a:pt x="78" y="249"/>
                    <a:pt x="47" y="311"/>
                    <a:pt x="1" y="373"/>
                  </a:cubicBezTo>
                  <a:lnTo>
                    <a:pt x="78" y="296"/>
                  </a:lnTo>
                  <a:cubicBezTo>
                    <a:pt x="125" y="280"/>
                    <a:pt x="140" y="265"/>
                    <a:pt x="156" y="218"/>
                  </a:cubicBezTo>
                  <a:cubicBezTo>
                    <a:pt x="202" y="141"/>
                    <a:pt x="233" y="78"/>
                    <a:pt x="2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5"/>
            <p:cNvSpPr/>
            <p:nvPr/>
          </p:nvSpPr>
          <p:spPr>
            <a:xfrm>
              <a:off x="2468350" y="4479550"/>
              <a:ext cx="119575" cy="60200"/>
            </a:xfrm>
            <a:custGeom>
              <a:avLst/>
              <a:gdLst/>
              <a:ahLst/>
              <a:cxnLst/>
              <a:rect l="l" t="t" r="r" b="b"/>
              <a:pathLst>
                <a:path w="4783" h="2408" extrusionOk="0">
                  <a:moveTo>
                    <a:pt x="2341" y="0"/>
                  </a:moveTo>
                  <a:cubicBezTo>
                    <a:pt x="1367" y="0"/>
                    <a:pt x="0" y="1158"/>
                    <a:pt x="212" y="1460"/>
                  </a:cubicBezTo>
                  <a:cubicBezTo>
                    <a:pt x="522" y="1895"/>
                    <a:pt x="1375" y="2003"/>
                    <a:pt x="3531" y="2406"/>
                  </a:cubicBezTo>
                  <a:cubicBezTo>
                    <a:pt x="3536" y="2407"/>
                    <a:pt x="3540" y="2408"/>
                    <a:pt x="3545" y="2408"/>
                  </a:cubicBezTo>
                  <a:cubicBezTo>
                    <a:pt x="3840" y="2408"/>
                    <a:pt x="4783" y="482"/>
                    <a:pt x="4477" y="406"/>
                  </a:cubicBezTo>
                  <a:cubicBezTo>
                    <a:pt x="4090" y="313"/>
                    <a:pt x="2539" y="18"/>
                    <a:pt x="2415" y="2"/>
                  </a:cubicBezTo>
                  <a:cubicBezTo>
                    <a:pt x="2390" y="1"/>
                    <a:pt x="2366" y="0"/>
                    <a:pt x="2341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5"/>
            <p:cNvSpPr/>
            <p:nvPr/>
          </p:nvSpPr>
          <p:spPr>
            <a:xfrm>
              <a:off x="2530650" y="4487350"/>
              <a:ext cx="121775" cy="91800"/>
            </a:xfrm>
            <a:custGeom>
              <a:avLst/>
              <a:gdLst/>
              <a:ahLst/>
              <a:cxnLst/>
              <a:rect l="l" t="t" r="r" b="b"/>
              <a:pathLst>
                <a:path w="4871" h="3672" extrusionOk="0">
                  <a:moveTo>
                    <a:pt x="1551" y="1"/>
                  </a:moveTo>
                  <a:cubicBezTo>
                    <a:pt x="1551" y="1"/>
                    <a:pt x="0" y="1583"/>
                    <a:pt x="78" y="1660"/>
                  </a:cubicBezTo>
                  <a:cubicBezTo>
                    <a:pt x="376" y="1958"/>
                    <a:pt x="817" y="2313"/>
                    <a:pt x="1717" y="2313"/>
                  </a:cubicBezTo>
                  <a:cubicBezTo>
                    <a:pt x="1754" y="2313"/>
                    <a:pt x="1792" y="2313"/>
                    <a:pt x="1830" y="2311"/>
                  </a:cubicBezTo>
                  <a:cubicBezTo>
                    <a:pt x="1830" y="2311"/>
                    <a:pt x="2284" y="3556"/>
                    <a:pt x="2680" y="3556"/>
                  </a:cubicBezTo>
                  <a:cubicBezTo>
                    <a:pt x="2691" y="3556"/>
                    <a:pt x="2703" y="3554"/>
                    <a:pt x="2714" y="3552"/>
                  </a:cubicBezTo>
                  <a:cubicBezTo>
                    <a:pt x="2894" y="3507"/>
                    <a:pt x="2860" y="3202"/>
                    <a:pt x="2778" y="2899"/>
                  </a:cubicBezTo>
                  <a:lnTo>
                    <a:pt x="2778" y="2899"/>
                  </a:lnTo>
                  <a:cubicBezTo>
                    <a:pt x="2931" y="3270"/>
                    <a:pt x="3135" y="3663"/>
                    <a:pt x="3313" y="3663"/>
                  </a:cubicBezTo>
                  <a:cubicBezTo>
                    <a:pt x="3321" y="3663"/>
                    <a:pt x="3328" y="3662"/>
                    <a:pt x="3335" y="3661"/>
                  </a:cubicBezTo>
                  <a:cubicBezTo>
                    <a:pt x="3506" y="3632"/>
                    <a:pt x="3528" y="3424"/>
                    <a:pt x="3488" y="3172"/>
                  </a:cubicBezTo>
                  <a:lnTo>
                    <a:pt x="3488" y="3172"/>
                  </a:lnTo>
                  <a:cubicBezTo>
                    <a:pt x="3612" y="3447"/>
                    <a:pt x="3762" y="3671"/>
                    <a:pt x="3926" y="3671"/>
                  </a:cubicBezTo>
                  <a:cubicBezTo>
                    <a:pt x="3946" y="3671"/>
                    <a:pt x="3966" y="3668"/>
                    <a:pt x="3986" y="3661"/>
                  </a:cubicBezTo>
                  <a:cubicBezTo>
                    <a:pt x="4183" y="3591"/>
                    <a:pt x="4157" y="3276"/>
                    <a:pt x="4070" y="2952"/>
                  </a:cubicBezTo>
                  <a:lnTo>
                    <a:pt x="4070" y="2952"/>
                  </a:lnTo>
                  <a:cubicBezTo>
                    <a:pt x="4183" y="3186"/>
                    <a:pt x="4315" y="3381"/>
                    <a:pt x="4440" y="3381"/>
                  </a:cubicBezTo>
                  <a:cubicBezTo>
                    <a:pt x="4460" y="3381"/>
                    <a:pt x="4479" y="3376"/>
                    <a:pt x="4498" y="3366"/>
                  </a:cubicBezTo>
                  <a:cubicBezTo>
                    <a:pt x="4870" y="3180"/>
                    <a:pt x="4405" y="1846"/>
                    <a:pt x="4079" y="1381"/>
                  </a:cubicBezTo>
                  <a:cubicBezTo>
                    <a:pt x="3784" y="931"/>
                    <a:pt x="3381" y="574"/>
                    <a:pt x="2916" y="342"/>
                  </a:cubicBezTo>
                  <a:cubicBezTo>
                    <a:pt x="2466" y="140"/>
                    <a:pt x="1551" y="1"/>
                    <a:pt x="155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5"/>
            <p:cNvSpPr/>
            <p:nvPr/>
          </p:nvSpPr>
          <p:spPr>
            <a:xfrm>
              <a:off x="2619825" y="4529625"/>
              <a:ext cx="13600" cy="41500"/>
            </a:xfrm>
            <a:custGeom>
              <a:avLst/>
              <a:gdLst/>
              <a:ahLst/>
              <a:cxnLst/>
              <a:rect l="l" t="t" r="r" b="b"/>
              <a:pathLst>
                <a:path w="544" h="1660" extrusionOk="0">
                  <a:moveTo>
                    <a:pt x="0" y="0"/>
                  </a:moveTo>
                  <a:cubicBezTo>
                    <a:pt x="78" y="171"/>
                    <a:pt x="140" y="326"/>
                    <a:pt x="171" y="496"/>
                  </a:cubicBezTo>
                  <a:cubicBezTo>
                    <a:pt x="233" y="667"/>
                    <a:pt x="466" y="1256"/>
                    <a:pt x="543" y="1660"/>
                  </a:cubicBezTo>
                  <a:cubicBezTo>
                    <a:pt x="528" y="1427"/>
                    <a:pt x="481" y="1194"/>
                    <a:pt x="404" y="977"/>
                  </a:cubicBezTo>
                  <a:cubicBezTo>
                    <a:pt x="373" y="807"/>
                    <a:pt x="311" y="636"/>
                    <a:pt x="233" y="481"/>
                  </a:cubicBezTo>
                  <a:cubicBezTo>
                    <a:pt x="171" y="310"/>
                    <a:pt x="78" y="1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5"/>
            <p:cNvSpPr/>
            <p:nvPr/>
          </p:nvSpPr>
          <p:spPr>
            <a:xfrm>
              <a:off x="2605475" y="4535425"/>
              <a:ext cx="12825" cy="30850"/>
            </a:xfrm>
            <a:custGeom>
              <a:avLst/>
              <a:gdLst/>
              <a:ahLst/>
              <a:cxnLst/>
              <a:rect l="l" t="t" r="r" b="b"/>
              <a:pathLst>
                <a:path w="513" h="1234" extrusionOk="0">
                  <a:moveTo>
                    <a:pt x="0" y="1"/>
                  </a:moveTo>
                  <a:lnTo>
                    <a:pt x="0" y="1"/>
                  </a:lnTo>
                  <a:cubicBezTo>
                    <a:pt x="78" y="202"/>
                    <a:pt x="156" y="419"/>
                    <a:pt x="249" y="621"/>
                  </a:cubicBezTo>
                  <a:cubicBezTo>
                    <a:pt x="326" y="823"/>
                    <a:pt x="419" y="1009"/>
                    <a:pt x="497" y="1210"/>
                  </a:cubicBezTo>
                  <a:cubicBezTo>
                    <a:pt x="505" y="1226"/>
                    <a:pt x="508" y="1234"/>
                    <a:pt x="510" y="1234"/>
                  </a:cubicBezTo>
                  <a:cubicBezTo>
                    <a:pt x="512" y="1234"/>
                    <a:pt x="512" y="1226"/>
                    <a:pt x="512" y="1210"/>
                  </a:cubicBezTo>
                  <a:cubicBezTo>
                    <a:pt x="450" y="1009"/>
                    <a:pt x="388" y="807"/>
                    <a:pt x="280" y="590"/>
                  </a:cubicBezTo>
                  <a:cubicBezTo>
                    <a:pt x="187" y="404"/>
                    <a:pt x="94" y="20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5"/>
            <p:cNvSpPr/>
            <p:nvPr/>
          </p:nvSpPr>
          <p:spPr>
            <a:xfrm>
              <a:off x="2591900" y="4538150"/>
              <a:ext cx="9325" cy="24750"/>
            </a:xfrm>
            <a:custGeom>
              <a:avLst/>
              <a:gdLst/>
              <a:ahLst/>
              <a:cxnLst/>
              <a:rect l="l" t="t" r="r" b="b"/>
              <a:pathLst>
                <a:path w="373" h="990" extrusionOk="0">
                  <a:moveTo>
                    <a:pt x="1" y="0"/>
                  </a:moveTo>
                  <a:lnTo>
                    <a:pt x="1" y="0"/>
                  </a:lnTo>
                  <a:cubicBezTo>
                    <a:pt x="140" y="388"/>
                    <a:pt x="233" y="636"/>
                    <a:pt x="342" y="977"/>
                  </a:cubicBezTo>
                  <a:cubicBezTo>
                    <a:pt x="357" y="985"/>
                    <a:pt x="365" y="989"/>
                    <a:pt x="369" y="989"/>
                  </a:cubicBezTo>
                  <a:cubicBezTo>
                    <a:pt x="373" y="989"/>
                    <a:pt x="373" y="985"/>
                    <a:pt x="373" y="977"/>
                  </a:cubicBezTo>
                  <a:cubicBezTo>
                    <a:pt x="264" y="636"/>
                    <a:pt x="156" y="3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5"/>
            <p:cNvSpPr/>
            <p:nvPr/>
          </p:nvSpPr>
          <p:spPr>
            <a:xfrm>
              <a:off x="2468850" y="4479725"/>
              <a:ext cx="105625" cy="60000"/>
            </a:xfrm>
            <a:custGeom>
              <a:avLst/>
              <a:gdLst/>
              <a:ahLst/>
              <a:cxnLst/>
              <a:rect l="l" t="t" r="r" b="b"/>
              <a:pathLst>
                <a:path w="4225" h="2400" extrusionOk="0">
                  <a:moveTo>
                    <a:pt x="2336" y="0"/>
                  </a:moveTo>
                  <a:cubicBezTo>
                    <a:pt x="1277" y="0"/>
                    <a:pt x="0" y="1190"/>
                    <a:pt x="177" y="1484"/>
                  </a:cubicBezTo>
                  <a:cubicBezTo>
                    <a:pt x="440" y="1965"/>
                    <a:pt x="2348" y="2399"/>
                    <a:pt x="2348" y="2399"/>
                  </a:cubicBezTo>
                  <a:lnTo>
                    <a:pt x="4225" y="306"/>
                  </a:lnTo>
                  <a:lnTo>
                    <a:pt x="2503" y="11"/>
                  </a:lnTo>
                  <a:cubicBezTo>
                    <a:pt x="2448" y="4"/>
                    <a:pt x="2393" y="0"/>
                    <a:pt x="2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5"/>
            <p:cNvSpPr/>
            <p:nvPr/>
          </p:nvSpPr>
          <p:spPr>
            <a:xfrm>
              <a:off x="2480225" y="4479975"/>
              <a:ext cx="61300" cy="47725"/>
            </a:xfrm>
            <a:custGeom>
              <a:avLst/>
              <a:gdLst/>
              <a:ahLst/>
              <a:cxnLst/>
              <a:rect l="l" t="t" r="r" b="b"/>
              <a:pathLst>
                <a:path w="2452" h="1909" extrusionOk="0">
                  <a:moveTo>
                    <a:pt x="2095" y="1"/>
                  </a:moveTo>
                  <a:cubicBezTo>
                    <a:pt x="2079" y="47"/>
                    <a:pt x="2064" y="63"/>
                    <a:pt x="2033" y="94"/>
                  </a:cubicBezTo>
                  <a:cubicBezTo>
                    <a:pt x="2079" y="78"/>
                    <a:pt x="2141" y="47"/>
                    <a:pt x="2172" y="16"/>
                  </a:cubicBezTo>
                  <a:lnTo>
                    <a:pt x="2095" y="1"/>
                  </a:lnTo>
                  <a:close/>
                  <a:moveTo>
                    <a:pt x="1009" y="466"/>
                  </a:moveTo>
                  <a:cubicBezTo>
                    <a:pt x="993" y="528"/>
                    <a:pt x="978" y="590"/>
                    <a:pt x="978" y="637"/>
                  </a:cubicBezTo>
                  <a:cubicBezTo>
                    <a:pt x="978" y="699"/>
                    <a:pt x="993" y="761"/>
                    <a:pt x="1009" y="823"/>
                  </a:cubicBezTo>
                  <a:cubicBezTo>
                    <a:pt x="1056" y="714"/>
                    <a:pt x="1056" y="590"/>
                    <a:pt x="1009" y="466"/>
                  </a:cubicBezTo>
                  <a:close/>
                  <a:moveTo>
                    <a:pt x="2188" y="1009"/>
                  </a:moveTo>
                  <a:lnTo>
                    <a:pt x="2188" y="1009"/>
                  </a:lnTo>
                  <a:cubicBezTo>
                    <a:pt x="2219" y="1071"/>
                    <a:pt x="2250" y="1133"/>
                    <a:pt x="2296" y="1164"/>
                  </a:cubicBezTo>
                  <a:cubicBezTo>
                    <a:pt x="2327" y="1211"/>
                    <a:pt x="2389" y="1242"/>
                    <a:pt x="2451" y="1257"/>
                  </a:cubicBezTo>
                  <a:cubicBezTo>
                    <a:pt x="2436" y="1211"/>
                    <a:pt x="2389" y="1149"/>
                    <a:pt x="2358" y="1102"/>
                  </a:cubicBezTo>
                  <a:cubicBezTo>
                    <a:pt x="2312" y="1071"/>
                    <a:pt x="2250" y="1024"/>
                    <a:pt x="2188" y="1009"/>
                  </a:cubicBezTo>
                  <a:close/>
                  <a:moveTo>
                    <a:pt x="1" y="1211"/>
                  </a:moveTo>
                  <a:lnTo>
                    <a:pt x="1" y="1211"/>
                  </a:lnTo>
                  <a:cubicBezTo>
                    <a:pt x="32" y="1257"/>
                    <a:pt x="63" y="1319"/>
                    <a:pt x="94" y="1366"/>
                  </a:cubicBezTo>
                  <a:cubicBezTo>
                    <a:pt x="140" y="1397"/>
                    <a:pt x="203" y="1428"/>
                    <a:pt x="249" y="1459"/>
                  </a:cubicBezTo>
                  <a:cubicBezTo>
                    <a:pt x="234" y="1397"/>
                    <a:pt x="203" y="1335"/>
                    <a:pt x="156" y="1304"/>
                  </a:cubicBezTo>
                  <a:cubicBezTo>
                    <a:pt x="125" y="1257"/>
                    <a:pt x="63" y="1226"/>
                    <a:pt x="1" y="1211"/>
                  </a:cubicBezTo>
                  <a:close/>
                  <a:moveTo>
                    <a:pt x="1242" y="1831"/>
                  </a:moveTo>
                  <a:cubicBezTo>
                    <a:pt x="1195" y="1831"/>
                    <a:pt x="1133" y="1847"/>
                    <a:pt x="1071" y="1862"/>
                  </a:cubicBezTo>
                  <a:cubicBezTo>
                    <a:pt x="1133" y="1878"/>
                    <a:pt x="1195" y="1909"/>
                    <a:pt x="1242" y="1909"/>
                  </a:cubicBezTo>
                  <a:cubicBezTo>
                    <a:pt x="1304" y="1909"/>
                    <a:pt x="1366" y="1909"/>
                    <a:pt x="1412" y="1862"/>
                  </a:cubicBezTo>
                  <a:cubicBezTo>
                    <a:pt x="1366" y="1831"/>
                    <a:pt x="1304" y="1831"/>
                    <a:pt x="1242" y="18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5"/>
            <p:cNvSpPr/>
            <p:nvPr/>
          </p:nvSpPr>
          <p:spPr>
            <a:xfrm>
              <a:off x="2499050" y="4479350"/>
              <a:ext cx="32400" cy="9375"/>
            </a:xfrm>
            <a:custGeom>
              <a:avLst/>
              <a:gdLst/>
              <a:ahLst/>
              <a:cxnLst/>
              <a:rect l="l" t="t" r="r" b="b"/>
              <a:pathLst>
                <a:path w="1296" h="375" extrusionOk="0">
                  <a:moveTo>
                    <a:pt x="1108" y="1"/>
                  </a:moveTo>
                  <a:cubicBezTo>
                    <a:pt x="719" y="1"/>
                    <a:pt x="329" y="124"/>
                    <a:pt x="8" y="352"/>
                  </a:cubicBezTo>
                  <a:cubicBezTo>
                    <a:pt x="178" y="259"/>
                    <a:pt x="799" y="26"/>
                    <a:pt x="1295" y="10"/>
                  </a:cubicBezTo>
                  <a:cubicBezTo>
                    <a:pt x="1233" y="4"/>
                    <a:pt x="1171" y="1"/>
                    <a:pt x="1108" y="1"/>
                  </a:cubicBezTo>
                  <a:close/>
                  <a:moveTo>
                    <a:pt x="8" y="352"/>
                  </a:moveTo>
                  <a:lnTo>
                    <a:pt x="8" y="352"/>
                  </a:lnTo>
                  <a:cubicBezTo>
                    <a:pt x="0" y="367"/>
                    <a:pt x="0" y="375"/>
                    <a:pt x="2" y="375"/>
                  </a:cubicBezTo>
                  <a:cubicBezTo>
                    <a:pt x="4" y="375"/>
                    <a:pt x="8" y="367"/>
                    <a:pt x="8" y="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5"/>
            <p:cNvSpPr/>
            <p:nvPr/>
          </p:nvSpPr>
          <p:spPr>
            <a:xfrm>
              <a:off x="2514475" y="4487350"/>
              <a:ext cx="39850" cy="43800"/>
            </a:xfrm>
            <a:custGeom>
              <a:avLst/>
              <a:gdLst/>
              <a:ahLst/>
              <a:cxnLst/>
              <a:rect l="l" t="t" r="r" b="b"/>
              <a:pathLst>
                <a:path w="1594" h="1752" extrusionOk="0">
                  <a:moveTo>
                    <a:pt x="1593" y="1"/>
                  </a:moveTo>
                  <a:cubicBezTo>
                    <a:pt x="1469" y="109"/>
                    <a:pt x="1345" y="233"/>
                    <a:pt x="1236" y="373"/>
                  </a:cubicBezTo>
                  <a:cubicBezTo>
                    <a:pt x="1019" y="574"/>
                    <a:pt x="833" y="807"/>
                    <a:pt x="616" y="1040"/>
                  </a:cubicBezTo>
                  <a:cubicBezTo>
                    <a:pt x="414" y="1272"/>
                    <a:pt x="213" y="1505"/>
                    <a:pt x="11" y="1738"/>
                  </a:cubicBezTo>
                  <a:cubicBezTo>
                    <a:pt x="151" y="1629"/>
                    <a:pt x="259" y="1489"/>
                    <a:pt x="383" y="1381"/>
                  </a:cubicBezTo>
                  <a:cubicBezTo>
                    <a:pt x="585" y="1164"/>
                    <a:pt x="787" y="931"/>
                    <a:pt x="1004" y="698"/>
                  </a:cubicBezTo>
                  <a:cubicBezTo>
                    <a:pt x="1190" y="466"/>
                    <a:pt x="1407" y="233"/>
                    <a:pt x="1593" y="1"/>
                  </a:cubicBezTo>
                  <a:close/>
                  <a:moveTo>
                    <a:pt x="11" y="1738"/>
                  </a:moveTo>
                  <a:cubicBezTo>
                    <a:pt x="1" y="1738"/>
                    <a:pt x="4" y="1751"/>
                    <a:pt x="8" y="1751"/>
                  </a:cubicBezTo>
                  <a:cubicBezTo>
                    <a:pt x="10" y="1751"/>
                    <a:pt x="11" y="1748"/>
                    <a:pt x="11" y="1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5"/>
            <p:cNvSpPr/>
            <p:nvPr/>
          </p:nvSpPr>
          <p:spPr>
            <a:xfrm>
              <a:off x="2527925" y="4479950"/>
              <a:ext cx="46950" cy="8200"/>
            </a:xfrm>
            <a:custGeom>
              <a:avLst/>
              <a:gdLst/>
              <a:ahLst/>
              <a:cxnLst/>
              <a:rect l="l" t="t" r="r" b="b"/>
              <a:pathLst>
                <a:path w="1878" h="328" extrusionOk="0">
                  <a:moveTo>
                    <a:pt x="84" y="0"/>
                  </a:moveTo>
                  <a:cubicBezTo>
                    <a:pt x="56" y="0"/>
                    <a:pt x="28" y="1"/>
                    <a:pt x="1" y="2"/>
                  </a:cubicBezTo>
                  <a:lnTo>
                    <a:pt x="16" y="17"/>
                  </a:lnTo>
                  <a:cubicBezTo>
                    <a:pt x="21" y="17"/>
                    <a:pt x="27" y="17"/>
                    <a:pt x="34" y="17"/>
                  </a:cubicBezTo>
                  <a:cubicBezTo>
                    <a:pt x="304" y="17"/>
                    <a:pt x="1710" y="312"/>
                    <a:pt x="1831" y="312"/>
                  </a:cubicBezTo>
                  <a:cubicBezTo>
                    <a:pt x="1831" y="312"/>
                    <a:pt x="1831" y="315"/>
                    <a:pt x="1830" y="318"/>
                  </a:cubicBezTo>
                  <a:lnTo>
                    <a:pt x="1830" y="318"/>
                  </a:lnTo>
                  <a:lnTo>
                    <a:pt x="1862" y="297"/>
                  </a:lnTo>
                  <a:cubicBezTo>
                    <a:pt x="1877" y="297"/>
                    <a:pt x="1877" y="297"/>
                    <a:pt x="1862" y="281"/>
                  </a:cubicBezTo>
                  <a:cubicBezTo>
                    <a:pt x="1738" y="235"/>
                    <a:pt x="1629" y="219"/>
                    <a:pt x="1505" y="203"/>
                  </a:cubicBezTo>
                  <a:lnTo>
                    <a:pt x="1164" y="141"/>
                  </a:lnTo>
                  <a:cubicBezTo>
                    <a:pt x="946" y="98"/>
                    <a:pt x="485" y="0"/>
                    <a:pt x="84" y="0"/>
                  </a:cubicBezTo>
                  <a:close/>
                  <a:moveTo>
                    <a:pt x="1830" y="318"/>
                  </a:moveTo>
                  <a:lnTo>
                    <a:pt x="1815" y="328"/>
                  </a:lnTo>
                  <a:cubicBezTo>
                    <a:pt x="1824" y="328"/>
                    <a:pt x="1828" y="322"/>
                    <a:pt x="1830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5"/>
            <p:cNvSpPr/>
            <p:nvPr/>
          </p:nvSpPr>
          <p:spPr>
            <a:xfrm>
              <a:off x="2503500" y="4532725"/>
              <a:ext cx="28325" cy="7000"/>
            </a:xfrm>
            <a:custGeom>
              <a:avLst/>
              <a:gdLst/>
              <a:ahLst/>
              <a:cxnLst/>
              <a:rect l="l" t="t" r="r" b="b"/>
              <a:pathLst>
                <a:path w="1133" h="280" extrusionOk="0">
                  <a:moveTo>
                    <a:pt x="0" y="0"/>
                  </a:moveTo>
                  <a:lnTo>
                    <a:pt x="0" y="0"/>
                  </a:lnTo>
                  <a:cubicBezTo>
                    <a:pt x="140" y="78"/>
                    <a:pt x="295" y="140"/>
                    <a:pt x="466" y="155"/>
                  </a:cubicBezTo>
                  <a:cubicBezTo>
                    <a:pt x="621" y="217"/>
                    <a:pt x="776" y="264"/>
                    <a:pt x="947" y="279"/>
                  </a:cubicBezTo>
                  <a:lnTo>
                    <a:pt x="978" y="279"/>
                  </a:lnTo>
                  <a:cubicBezTo>
                    <a:pt x="1024" y="217"/>
                    <a:pt x="1086" y="140"/>
                    <a:pt x="1133" y="78"/>
                  </a:cubicBezTo>
                  <a:lnTo>
                    <a:pt x="1133" y="78"/>
                  </a:lnTo>
                  <a:lnTo>
                    <a:pt x="953" y="258"/>
                  </a:lnTo>
                  <a:lnTo>
                    <a:pt x="953" y="258"/>
                  </a:lnTo>
                  <a:cubicBezTo>
                    <a:pt x="635" y="180"/>
                    <a:pt x="318" y="6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55"/>
            <p:cNvSpPr/>
            <p:nvPr/>
          </p:nvSpPr>
          <p:spPr>
            <a:xfrm>
              <a:off x="2565525" y="4349250"/>
              <a:ext cx="35700" cy="46675"/>
            </a:xfrm>
            <a:custGeom>
              <a:avLst/>
              <a:gdLst/>
              <a:ahLst/>
              <a:cxnLst/>
              <a:rect l="l" t="t" r="r" b="b"/>
              <a:pathLst>
                <a:path w="1428" h="1867" extrusionOk="0">
                  <a:moveTo>
                    <a:pt x="286" y="0"/>
                  </a:moveTo>
                  <a:cubicBezTo>
                    <a:pt x="282" y="0"/>
                    <a:pt x="280" y="1"/>
                    <a:pt x="280" y="3"/>
                  </a:cubicBezTo>
                  <a:cubicBezTo>
                    <a:pt x="265" y="189"/>
                    <a:pt x="203" y="406"/>
                    <a:pt x="156" y="577"/>
                  </a:cubicBezTo>
                  <a:cubicBezTo>
                    <a:pt x="63" y="887"/>
                    <a:pt x="1" y="1135"/>
                    <a:pt x="1" y="1166"/>
                  </a:cubicBezTo>
                  <a:cubicBezTo>
                    <a:pt x="135" y="1509"/>
                    <a:pt x="584" y="1866"/>
                    <a:pt x="853" y="1866"/>
                  </a:cubicBezTo>
                  <a:cubicBezTo>
                    <a:pt x="864" y="1866"/>
                    <a:pt x="875" y="1866"/>
                    <a:pt x="885" y="1864"/>
                  </a:cubicBezTo>
                  <a:cubicBezTo>
                    <a:pt x="1164" y="1818"/>
                    <a:pt x="1211" y="1446"/>
                    <a:pt x="1195" y="1290"/>
                  </a:cubicBezTo>
                  <a:lnTo>
                    <a:pt x="1195" y="1275"/>
                  </a:lnTo>
                  <a:lnTo>
                    <a:pt x="1195" y="1197"/>
                  </a:lnTo>
                  <a:cubicBezTo>
                    <a:pt x="1242" y="949"/>
                    <a:pt x="1319" y="717"/>
                    <a:pt x="1428" y="484"/>
                  </a:cubicBezTo>
                  <a:cubicBezTo>
                    <a:pt x="1428" y="484"/>
                    <a:pt x="375" y="0"/>
                    <a:pt x="28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55"/>
            <p:cNvSpPr/>
            <p:nvPr/>
          </p:nvSpPr>
          <p:spPr>
            <a:xfrm>
              <a:off x="2573675" y="4349700"/>
              <a:ext cx="27950" cy="31600"/>
            </a:xfrm>
            <a:custGeom>
              <a:avLst/>
              <a:gdLst/>
              <a:ahLst/>
              <a:cxnLst/>
              <a:rect l="l" t="t" r="r" b="b"/>
              <a:pathLst>
                <a:path w="1118" h="1264" extrusionOk="0">
                  <a:moveTo>
                    <a:pt x="1" y="1"/>
                  </a:moveTo>
                  <a:cubicBezTo>
                    <a:pt x="1" y="218"/>
                    <a:pt x="63" y="1117"/>
                    <a:pt x="761" y="1257"/>
                  </a:cubicBezTo>
                  <a:cubicBezTo>
                    <a:pt x="792" y="1257"/>
                    <a:pt x="816" y="1264"/>
                    <a:pt x="842" y="1264"/>
                  </a:cubicBezTo>
                  <a:cubicBezTo>
                    <a:pt x="855" y="1264"/>
                    <a:pt x="869" y="1262"/>
                    <a:pt x="885" y="1257"/>
                  </a:cubicBezTo>
                  <a:cubicBezTo>
                    <a:pt x="869" y="1241"/>
                    <a:pt x="885" y="1195"/>
                    <a:pt x="885" y="1179"/>
                  </a:cubicBezTo>
                  <a:cubicBezTo>
                    <a:pt x="916" y="931"/>
                    <a:pt x="1009" y="699"/>
                    <a:pt x="1117" y="466"/>
                  </a:cubicBezTo>
                  <a:cubicBezTo>
                    <a:pt x="1117" y="466"/>
                    <a:pt x="218" y="47"/>
                    <a:pt x="1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55"/>
            <p:cNvSpPr/>
            <p:nvPr/>
          </p:nvSpPr>
          <p:spPr>
            <a:xfrm>
              <a:off x="2568650" y="4296875"/>
              <a:ext cx="55850" cy="73975"/>
            </a:xfrm>
            <a:custGeom>
              <a:avLst/>
              <a:gdLst/>
              <a:ahLst/>
              <a:cxnLst/>
              <a:rect l="l" t="t" r="r" b="b"/>
              <a:pathLst>
                <a:path w="2234" h="2959" extrusionOk="0">
                  <a:moveTo>
                    <a:pt x="1130" y="1"/>
                  </a:moveTo>
                  <a:cubicBezTo>
                    <a:pt x="741" y="1"/>
                    <a:pt x="341" y="200"/>
                    <a:pt x="171" y="578"/>
                  </a:cubicBezTo>
                  <a:cubicBezTo>
                    <a:pt x="0" y="981"/>
                    <a:pt x="47" y="2253"/>
                    <a:pt x="326" y="2563"/>
                  </a:cubicBezTo>
                  <a:cubicBezTo>
                    <a:pt x="544" y="2808"/>
                    <a:pt x="865" y="2959"/>
                    <a:pt x="1178" y="2959"/>
                  </a:cubicBezTo>
                  <a:cubicBezTo>
                    <a:pt x="1423" y="2959"/>
                    <a:pt x="1662" y="2867"/>
                    <a:pt x="1846" y="2656"/>
                  </a:cubicBezTo>
                  <a:cubicBezTo>
                    <a:pt x="2233" y="2191"/>
                    <a:pt x="2109" y="547"/>
                    <a:pt x="1799" y="252"/>
                  </a:cubicBezTo>
                  <a:cubicBezTo>
                    <a:pt x="1623" y="83"/>
                    <a:pt x="1379" y="1"/>
                    <a:pt x="1130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55"/>
            <p:cNvSpPr/>
            <p:nvPr/>
          </p:nvSpPr>
          <p:spPr>
            <a:xfrm>
              <a:off x="2594225" y="4333025"/>
              <a:ext cx="2325" cy="6625"/>
            </a:xfrm>
            <a:custGeom>
              <a:avLst/>
              <a:gdLst/>
              <a:ahLst/>
              <a:cxnLst/>
              <a:rect l="l" t="t" r="r" b="b"/>
              <a:pathLst>
                <a:path w="93" h="265" extrusionOk="0">
                  <a:moveTo>
                    <a:pt x="78" y="1"/>
                  </a:moveTo>
                  <a:lnTo>
                    <a:pt x="1" y="233"/>
                  </a:lnTo>
                  <a:cubicBezTo>
                    <a:pt x="5" y="233"/>
                    <a:pt x="8" y="232"/>
                    <a:pt x="12" y="231"/>
                  </a:cubicBezTo>
                  <a:lnTo>
                    <a:pt x="12" y="231"/>
                  </a:lnTo>
                  <a:lnTo>
                    <a:pt x="1" y="264"/>
                  </a:lnTo>
                  <a:cubicBezTo>
                    <a:pt x="30" y="247"/>
                    <a:pt x="49" y="222"/>
                    <a:pt x="60" y="193"/>
                  </a:cubicBezTo>
                  <a:lnTo>
                    <a:pt x="60" y="193"/>
                  </a:lnTo>
                  <a:cubicBezTo>
                    <a:pt x="49" y="211"/>
                    <a:pt x="33" y="224"/>
                    <a:pt x="12" y="231"/>
                  </a:cubicBezTo>
                  <a:lnTo>
                    <a:pt x="12" y="231"/>
                  </a:lnTo>
                  <a:lnTo>
                    <a:pt x="78" y="32"/>
                  </a:lnTo>
                  <a:lnTo>
                    <a:pt x="78" y="32"/>
                  </a:lnTo>
                  <a:cubicBezTo>
                    <a:pt x="78" y="89"/>
                    <a:pt x="78" y="147"/>
                    <a:pt x="60" y="193"/>
                  </a:cubicBezTo>
                  <a:lnTo>
                    <a:pt x="60" y="193"/>
                  </a:lnTo>
                  <a:cubicBezTo>
                    <a:pt x="92" y="142"/>
                    <a:pt x="89" y="56"/>
                    <a:pt x="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55"/>
            <p:cNvSpPr/>
            <p:nvPr/>
          </p:nvSpPr>
          <p:spPr>
            <a:xfrm>
              <a:off x="2590750" y="4331100"/>
              <a:ext cx="6600" cy="7000"/>
            </a:xfrm>
            <a:custGeom>
              <a:avLst/>
              <a:gdLst/>
              <a:ahLst/>
              <a:cxnLst/>
              <a:rect l="l" t="t" r="r" b="b"/>
              <a:pathLst>
                <a:path w="264" h="280" extrusionOk="0">
                  <a:moveTo>
                    <a:pt x="140" y="0"/>
                  </a:moveTo>
                  <a:cubicBezTo>
                    <a:pt x="0" y="0"/>
                    <a:pt x="0" y="279"/>
                    <a:pt x="140" y="279"/>
                  </a:cubicBezTo>
                  <a:cubicBezTo>
                    <a:pt x="143" y="280"/>
                    <a:pt x="146" y="280"/>
                    <a:pt x="149" y="280"/>
                  </a:cubicBezTo>
                  <a:cubicBezTo>
                    <a:pt x="264" y="280"/>
                    <a:pt x="26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55"/>
            <p:cNvSpPr/>
            <p:nvPr/>
          </p:nvSpPr>
          <p:spPr>
            <a:xfrm>
              <a:off x="2608975" y="4333025"/>
              <a:ext cx="2725" cy="5450"/>
            </a:xfrm>
            <a:custGeom>
              <a:avLst/>
              <a:gdLst/>
              <a:ahLst/>
              <a:cxnLst/>
              <a:rect l="l" t="t" r="r" b="b"/>
              <a:pathLst>
                <a:path w="109" h="218" extrusionOk="0">
                  <a:moveTo>
                    <a:pt x="16" y="1"/>
                  </a:moveTo>
                  <a:cubicBezTo>
                    <a:pt x="0" y="109"/>
                    <a:pt x="16" y="218"/>
                    <a:pt x="109" y="218"/>
                  </a:cubicBezTo>
                  <a:cubicBezTo>
                    <a:pt x="31" y="202"/>
                    <a:pt x="16" y="109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55"/>
            <p:cNvSpPr/>
            <p:nvPr/>
          </p:nvSpPr>
          <p:spPr>
            <a:xfrm>
              <a:off x="2608200" y="4331075"/>
              <a:ext cx="6900" cy="7025"/>
            </a:xfrm>
            <a:custGeom>
              <a:avLst/>
              <a:gdLst/>
              <a:ahLst/>
              <a:cxnLst/>
              <a:rect l="l" t="t" r="r" b="b"/>
              <a:pathLst>
                <a:path w="276" h="281" extrusionOk="0">
                  <a:moveTo>
                    <a:pt x="135" y="1"/>
                  </a:moveTo>
                  <a:cubicBezTo>
                    <a:pt x="132" y="1"/>
                    <a:pt x="128" y="1"/>
                    <a:pt x="124" y="1"/>
                  </a:cubicBezTo>
                  <a:cubicBezTo>
                    <a:pt x="3" y="1"/>
                    <a:pt x="0" y="281"/>
                    <a:pt x="129" y="281"/>
                  </a:cubicBezTo>
                  <a:cubicBezTo>
                    <a:pt x="133" y="281"/>
                    <a:pt x="136" y="281"/>
                    <a:pt x="140" y="280"/>
                  </a:cubicBezTo>
                  <a:cubicBezTo>
                    <a:pt x="275" y="265"/>
                    <a:pt x="264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55"/>
            <p:cNvSpPr/>
            <p:nvPr/>
          </p:nvSpPr>
          <p:spPr>
            <a:xfrm>
              <a:off x="2588425" y="4323100"/>
              <a:ext cx="8150" cy="5300"/>
            </a:xfrm>
            <a:custGeom>
              <a:avLst/>
              <a:gdLst/>
              <a:ahLst/>
              <a:cxnLst/>
              <a:rect l="l" t="t" r="r" b="b"/>
              <a:pathLst>
                <a:path w="326" h="212" extrusionOk="0">
                  <a:moveTo>
                    <a:pt x="195" y="1"/>
                  </a:moveTo>
                  <a:cubicBezTo>
                    <a:pt x="176" y="1"/>
                    <a:pt x="157" y="4"/>
                    <a:pt x="140" y="10"/>
                  </a:cubicBezTo>
                  <a:cubicBezTo>
                    <a:pt x="78" y="41"/>
                    <a:pt x="31" y="57"/>
                    <a:pt x="16" y="119"/>
                  </a:cubicBezTo>
                  <a:cubicBezTo>
                    <a:pt x="0" y="150"/>
                    <a:pt x="16" y="165"/>
                    <a:pt x="31" y="196"/>
                  </a:cubicBezTo>
                  <a:cubicBezTo>
                    <a:pt x="78" y="212"/>
                    <a:pt x="93" y="212"/>
                    <a:pt x="124" y="212"/>
                  </a:cubicBezTo>
                  <a:cubicBezTo>
                    <a:pt x="155" y="196"/>
                    <a:pt x="186" y="196"/>
                    <a:pt x="217" y="165"/>
                  </a:cubicBezTo>
                  <a:cubicBezTo>
                    <a:pt x="248" y="165"/>
                    <a:pt x="295" y="134"/>
                    <a:pt x="310" y="119"/>
                  </a:cubicBezTo>
                  <a:cubicBezTo>
                    <a:pt x="326" y="88"/>
                    <a:pt x="310" y="57"/>
                    <a:pt x="295" y="41"/>
                  </a:cubicBezTo>
                  <a:cubicBezTo>
                    <a:pt x="265" y="12"/>
                    <a:pt x="230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55"/>
            <p:cNvSpPr/>
            <p:nvPr/>
          </p:nvSpPr>
          <p:spPr>
            <a:xfrm>
              <a:off x="2607800" y="4320750"/>
              <a:ext cx="7775" cy="4550"/>
            </a:xfrm>
            <a:custGeom>
              <a:avLst/>
              <a:gdLst/>
              <a:ahLst/>
              <a:cxnLst/>
              <a:rect l="l" t="t" r="r" b="b"/>
              <a:pathLst>
                <a:path w="311" h="182" extrusionOk="0">
                  <a:moveTo>
                    <a:pt x="104" y="1"/>
                  </a:moveTo>
                  <a:cubicBezTo>
                    <a:pt x="76" y="1"/>
                    <a:pt x="43" y="8"/>
                    <a:pt x="16" y="26"/>
                  </a:cubicBezTo>
                  <a:cubicBezTo>
                    <a:pt x="1" y="57"/>
                    <a:pt x="1" y="88"/>
                    <a:pt x="16" y="104"/>
                  </a:cubicBezTo>
                  <a:cubicBezTo>
                    <a:pt x="47" y="151"/>
                    <a:pt x="78" y="166"/>
                    <a:pt x="125" y="166"/>
                  </a:cubicBezTo>
                  <a:cubicBezTo>
                    <a:pt x="156" y="166"/>
                    <a:pt x="202" y="182"/>
                    <a:pt x="233" y="182"/>
                  </a:cubicBezTo>
                  <a:cubicBezTo>
                    <a:pt x="249" y="182"/>
                    <a:pt x="280" y="182"/>
                    <a:pt x="264" y="166"/>
                  </a:cubicBezTo>
                  <a:cubicBezTo>
                    <a:pt x="311" y="151"/>
                    <a:pt x="311" y="104"/>
                    <a:pt x="295" y="88"/>
                  </a:cubicBezTo>
                  <a:cubicBezTo>
                    <a:pt x="249" y="57"/>
                    <a:pt x="218" y="11"/>
                    <a:pt x="156" y="11"/>
                  </a:cubicBezTo>
                  <a:cubicBezTo>
                    <a:pt x="143" y="5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55"/>
            <p:cNvSpPr/>
            <p:nvPr/>
          </p:nvSpPr>
          <p:spPr>
            <a:xfrm>
              <a:off x="2595000" y="4353200"/>
              <a:ext cx="4675" cy="2100"/>
            </a:xfrm>
            <a:custGeom>
              <a:avLst/>
              <a:gdLst/>
              <a:ahLst/>
              <a:cxnLst/>
              <a:rect l="l" t="t" r="r" b="b"/>
              <a:pathLst>
                <a:path w="187" h="84" extrusionOk="0">
                  <a:moveTo>
                    <a:pt x="16" y="0"/>
                  </a:moveTo>
                  <a:lnTo>
                    <a:pt x="156" y="31"/>
                  </a:lnTo>
                  <a:cubicBezTo>
                    <a:pt x="140" y="47"/>
                    <a:pt x="125" y="47"/>
                    <a:pt x="94" y="47"/>
                  </a:cubicBezTo>
                  <a:cubicBezTo>
                    <a:pt x="47" y="31"/>
                    <a:pt x="32" y="16"/>
                    <a:pt x="16" y="0"/>
                  </a:cubicBezTo>
                  <a:close/>
                  <a:moveTo>
                    <a:pt x="1" y="0"/>
                  </a:moveTo>
                  <a:cubicBezTo>
                    <a:pt x="1" y="31"/>
                    <a:pt x="32" y="78"/>
                    <a:pt x="63" y="78"/>
                  </a:cubicBezTo>
                  <a:cubicBezTo>
                    <a:pt x="78" y="82"/>
                    <a:pt x="92" y="84"/>
                    <a:pt x="104" y="84"/>
                  </a:cubicBezTo>
                  <a:cubicBezTo>
                    <a:pt x="140" y="84"/>
                    <a:pt x="164" y="66"/>
                    <a:pt x="187" y="31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55"/>
            <p:cNvSpPr/>
            <p:nvPr/>
          </p:nvSpPr>
          <p:spPr>
            <a:xfrm>
              <a:off x="2597725" y="4324900"/>
              <a:ext cx="12125" cy="25225"/>
            </a:xfrm>
            <a:custGeom>
              <a:avLst/>
              <a:gdLst/>
              <a:ahLst/>
              <a:cxnLst/>
              <a:rect l="l" t="t" r="r" b="b"/>
              <a:pathLst>
                <a:path w="485" h="1009" extrusionOk="0">
                  <a:moveTo>
                    <a:pt x="341" y="0"/>
                  </a:moveTo>
                  <a:cubicBezTo>
                    <a:pt x="341" y="279"/>
                    <a:pt x="404" y="543"/>
                    <a:pt x="419" y="822"/>
                  </a:cubicBezTo>
                  <a:cubicBezTo>
                    <a:pt x="388" y="791"/>
                    <a:pt x="326" y="776"/>
                    <a:pt x="295" y="776"/>
                  </a:cubicBezTo>
                  <a:cubicBezTo>
                    <a:pt x="295" y="776"/>
                    <a:pt x="310" y="977"/>
                    <a:pt x="310" y="993"/>
                  </a:cubicBezTo>
                  <a:cubicBezTo>
                    <a:pt x="186" y="977"/>
                    <a:pt x="93" y="931"/>
                    <a:pt x="0" y="869"/>
                  </a:cubicBezTo>
                  <a:lnTo>
                    <a:pt x="0" y="869"/>
                  </a:lnTo>
                  <a:cubicBezTo>
                    <a:pt x="31" y="931"/>
                    <a:pt x="109" y="993"/>
                    <a:pt x="186" y="1008"/>
                  </a:cubicBezTo>
                  <a:lnTo>
                    <a:pt x="326" y="1008"/>
                  </a:lnTo>
                  <a:cubicBezTo>
                    <a:pt x="326" y="1008"/>
                    <a:pt x="341" y="1008"/>
                    <a:pt x="341" y="993"/>
                  </a:cubicBezTo>
                  <a:lnTo>
                    <a:pt x="341" y="838"/>
                  </a:lnTo>
                  <a:cubicBezTo>
                    <a:pt x="365" y="849"/>
                    <a:pt x="442" y="879"/>
                    <a:pt x="471" y="879"/>
                  </a:cubicBezTo>
                  <a:cubicBezTo>
                    <a:pt x="480" y="879"/>
                    <a:pt x="485" y="876"/>
                    <a:pt x="481" y="869"/>
                  </a:cubicBezTo>
                  <a:cubicBezTo>
                    <a:pt x="466" y="589"/>
                    <a:pt x="419" y="295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55"/>
            <p:cNvSpPr/>
            <p:nvPr/>
          </p:nvSpPr>
          <p:spPr>
            <a:xfrm>
              <a:off x="2596175" y="4346600"/>
              <a:ext cx="7775" cy="5750"/>
            </a:xfrm>
            <a:custGeom>
              <a:avLst/>
              <a:gdLst/>
              <a:ahLst/>
              <a:cxnLst/>
              <a:rect l="l" t="t" r="r" b="b"/>
              <a:pathLst>
                <a:path w="311" h="230" extrusionOk="0">
                  <a:moveTo>
                    <a:pt x="62" y="1"/>
                  </a:moveTo>
                  <a:cubicBezTo>
                    <a:pt x="47" y="32"/>
                    <a:pt x="16" y="63"/>
                    <a:pt x="16" y="78"/>
                  </a:cubicBezTo>
                  <a:cubicBezTo>
                    <a:pt x="0" y="140"/>
                    <a:pt x="0" y="202"/>
                    <a:pt x="78" y="218"/>
                  </a:cubicBezTo>
                  <a:cubicBezTo>
                    <a:pt x="101" y="225"/>
                    <a:pt x="117" y="229"/>
                    <a:pt x="130" y="229"/>
                  </a:cubicBezTo>
                  <a:cubicBezTo>
                    <a:pt x="144" y="229"/>
                    <a:pt x="155" y="225"/>
                    <a:pt x="171" y="218"/>
                  </a:cubicBezTo>
                  <a:cubicBezTo>
                    <a:pt x="233" y="187"/>
                    <a:pt x="279" y="140"/>
                    <a:pt x="310" y="109"/>
                  </a:cubicBezTo>
                  <a:cubicBezTo>
                    <a:pt x="217" y="109"/>
                    <a:pt x="140" y="6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55"/>
            <p:cNvSpPr/>
            <p:nvPr/>
          </p:nvSpPr>
          <p:spPr>
            <a:xfrm>
              <a:off x="2596175" y="4348550"/>
              <a:ext cx="4275" cy="3800"/>
            </a:xfrm>
            <a:custGeom>
              <a:avLst/>
              <a:gdLst/>
              <a:ahLst/>
              <a:cxnLst/>
              <a:rect l="l" t="t" r="r" b="b"/>
              <a:pathLst>
                <a:path w="171" h="152" extrusionOk="0">
                  <a:moveTo>
                    <a:pt x="16" y="0"/>
                  </a:moveTo>
                  <a:cubicBezTo>
                    <a:pt x="0" y="62"/>
                    <a:pt x="0" y="124"/>
                    <a:pt x="78" y="140"/>
                  </a:cubicBezTo>
                  <a:cubicBezTo>
                    <a:pt x="93" y="147"/>
                    <a:pt x="109" y="151"/>
                    <a:pt x="124" y="151"/>
                  </a:cubicBezTo>
                  <a:cubicBezTo>
                    <a:pt x="140" y="151"/>
                    <a:pt x="155" y="147"/>
                    <a:pt x="171" y="140"/>
                  </a:cubicBezTo>
                  <a:cubicBezTo>
                    <a:pt x="155" y="62"/>
                    <a:pt x="93" y="0"/>
                    <a:pt x="16" y="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55"/>
            <p:cNvSpPr/>
            <p:nvPr/>
          </p:nvSpPr>
          <p:spPr>
            <a:xfrm>
              <a:off x="2562425" y="4286875"/>
              <a:ext cx="66725" cy="51600"/>
            </a:xfrm>
            <a:custGeom>
              <a:avLst/>
              <a:gdLst/>
              <a:ahLst/>
              <a:cxnLst/>
              <a:rect l="l" t="t" r="r" b="b"/>
              <a:pathLst>
                <a:path w="2669" h="2064" extrusionOk="0">
                  <a:moveTo>
                    <a:pt x="1910" y="1"/>
                  </a:moveTo>
                  <a:cubicBezTo>
                    <a:pt x="1606" y="1"/>
                    <a:pt x="1366" y="249"/>
                    <a:pt x="1366" y="249"/>
                  </a:cubicBezTo>
                  <a:cubicBezTo>
                    <a:pt x="1366" y="249"/>
                    <a:pt x="1175" y="195"/>
                    <a:pt x="970" y="195"/>
                  </a:cubicBezTo>
                  <a:cubicBezTo>
                    <a:pt x="845" y="195"/>
                    <a:pt x="715" y="216"/>
                    <a:pt x="621" y="280"/>
                  </a:cubicBezTo>
                  <a:cubicBezTo>
                    <a:pt x="482" y="358"/>
                    <a:pt x="404" y="513"/>
                    <a:pt x="420" y="668"/>
                  </a:cubicBezTo>
                  <a:cubicBezTo>
                    <a:pt x="420" y="668"/>
                    <a:pt x="156" y="746"/>
                    <a:pt x="109" y="916"/>
                  </a:cubicBezTo>
                  <a:cubicBezTo>
                    <a:pt x="1" y="1304"/>
                    <a:pt x="311" y="2064"/>
                    <a:pt x="311" y="2064"/>
                  </a:cubicBezTo>
                  <a:cubicBezTo>
                    <a:pt x="420" y="2048"/>
                    <a:pt x="497" y="1986"/>
                    <a:pt x="513" y="1909"/>
                  </a:cubicBezTo>
                  <a:cubicBezTo>
                    <a:pt x="621" y="1614"/>
                    <a:pt x="668" y="1335"/>
                    <a:pt x="668" y="1040"/>
                  </a:cubicBezTo>
                  <a:cubicBezTo>
                    <a:pt x="668" y="1040"/>
                    <a:pt x="1228" y="1256"/>
                    <a:pt x="1684" y="1256"/>
                  </a:cubicBezTo>
                  <a:cubicBezTo>
                    <a:pt x="1775" y="1256"/>
                    <a:pt x="1862" y="1247"/>
                    <a:pt x="1940" y="1226"/>
                  </a:cubicBezTo>
                  <a:cubicBezTo>
                    <a:pt x="2389" y="1118"/>
                    <a:pt x="2265" y="839"/>
                    <a:pt x="2265" y="839"/>
                  </a:cubicBezTo>
                  <a:cubicBezTo>
                    <a:pt x="2265" y="839"/>
                    <a:pt x="2669" y="358"/>
                    <a:pt x="2219" y="94"/>
                  </a:cubicBezTo>
                  <a:cubicBezTo>
                    <a:pt x="2113" y="26"/>
                    <a:pt x="2008" y="1"/>
                    <a:pt x="1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55"/>
            <p:cNvSpPr/>
            <p:nvPr/>
          </p:nvSpPr>
          <p:spPr>
            <a:xfrm>
              <a:off x="2570975" y="4289700"/>
              <a:ext cx="28225" cy="15050"/>
            </a:xfrm>
            <a:custGeom>
              <a:avLst/>
              <a:gdLst/>
              <a:ahLst/>
              <a:cxnLst/>
              <a:rect l="l" t="t" r="r" b="b"/>
              <a:pathLst>
                <a:path w="1129" h="602" extrusionOk="0">
                  <a:moveTo>
                    <a:pt x="1101" y="136"/>
                  </a:moveTo>
                  <a:cubicBezTo>
                    <a:pt x="1112" y="141"/>
                    <a:pt x="1119" y="143"/>
                    <a:pt x="1122" y="143"/>
                  </a:cubicBezTo>
                  <a:cubicBezTo>
                    <a:pt x="1129" y="143"/>
                    <a:pt x="1122" y="136"/>
                    <a:pt x="1101" y="136"/>
                  </a:cubicBezTo>
                  <a:close/>
                  <a:moveTo>
                    <a:pt x="621" y="1"/>
                  </a:moveTo>
                  <a:cubicBezTo>
                    <a:pt x="566" y="1"/>
                    <a:pt x="512" y="4"/>
                    <a:pt x="465" y="12"/>
                  </a:cubicBezTo>
                  <a:cubicBezTo>
                    <a:pt x="279" y="28"/>
                    <a:pt x="109" y="152"/>
                    <a:pt x="62" y="322"/>
                  </a:cubicBezTo>
                  <a:cubicBezTo>
                    <a:pt x="16" y="415"/>
                    <a:pt x="31" y="524"/>
                    <a:pt x="78" y="602"/>
                  </a:cubicBezTo>
                  <a:cubicBezTo>
                    <a:pt x="0" y="446"/>
                    <a:pt x="78" y="245"/>
                    <a:pt x="217" y="152"/>
                  </a:cubicBezTo>
                  <a:cubicBezTo>
                    <a:pt x="331" y="84"/>
                    <a:pt x="461" y="40"/>
                    <a:pt x="589" y="40"/>
                  </a:cubicBezTo>
                  <a:cubicBezTo>
                    <a:pt x="637" y="40"/>
                    <a:pt x="683" y="46"/>
                    <a:pt x="729" y="59"/>
                  </a:cubicBezTo>
                  <a:cubicBezTo>
                    <a:pt x="869" y="74"/>
                    <a:pt x="993" y="105"/>
                    <a:pt x="1101" y="136"/>
                  </a:cubicBezTo>
                  <a:cubicBezTo>
                    <a:pt x="1008" y="74"/>
                    <a:pt x="884" y="28"/>
                    <a:pt x="776" y="12"/>
                  </a:cubicBezTo>
                  <a:cubicBezTo>
                    <a:pt x="729" y="4"/>
                    <a:pt x="675" y="1"/>
                    <a:pt x="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55"/>
            <p:cNvSpPr/>
            <p:nvPr/>
          </p:nvSpPr>
          <p:spPr>
            <a:xfrm>
              <a:off x="2598500" y="4286125"/>
              <a:ext cx="27150" cy="23275"/>
            </a:xfrm>
            <a:custGeom>
              <a:avLst/>
              <a:gdLst/>
              <a:ahLst/>
              <a:cxnLst/>
              <a:rect l="l" t="t" r="r" b="b"/>
              <a:pathLst>
                <a:path w="1086" h="931" extrusionOk="0">
                  <a:moveTo>
                    <a:pt x="565" y="1"/>
                  </a:moveTo>
                  <a:cubicBezTo>
                    <a:pt x="517" y="1"/>
                    <a:pt x="468" y="6"/>
                    <a:pt x="419" y="16"/>
                  </a:cubicBezTo>
                  <a:cubicBezTo>
                    <a:pt x="264" y="62"/>
                    <a:pt x="124" y="124"/>
                    <a:pt x="0" y="233"/>
                  </a:cubicBezTo>
                  <a:cubicBezTo>
                    <a:pt x="150" y="104"/>
                    <a:pt x="337" y="35"/>
                    <a:pt x="525" y="35"/>
                  </a:cubicBezTo>
                  <a:cubicBezTo>
                    <a:pt x="610" y="35"/>
                    <a:pt x="694" y="49"/>
                    <a:pt x="776" y="78"/>
                  </a:cubicBezTo>
                  <a:cubicBezTo>
                    <a:pt x="900" y="124"/>
                    <a:pt x="1008" y="217"/>
                    <a:pt x="1055" y="326"/>
                  </a:cubicBezTo>
                  <a:cubicBezTo>
                    <a:pt x="1086" y="450"/>
                    <a:pt x="1055" y="589"/>
                    <a:pt x="977" y="682"/>
                  </a:cubicBezTo>
                  <a:cubicBezTo>
                    <a:pt x="884" y="791"/>
                    <a:pt x="760" y="900"/>
                    <a:pt x="621" y="931"/>
                  </a:cubicBezTo>
                  <a:cubicBezTo>
                    <a:pt x="760" y="900"/>
                    <a:pt x="884" y="822"/>
                    <a:pt x="977" y="714"/>
                  </a:cubicBezTo>
                  <a:cubicBezTo>
                    <a:pt x="1055" y="636"/>
                    <a:pt x="1086" y="512"/>
                    <a:pt x="1086" y="388"/>
                  </a:cubicBezTo>
                  <a:cubicBezTo>
                    <a:pt x="1070" y="248"/>
                    <a:pt x="977" y="140"/>
                    <a:pt x="853" y="78"/>
                  </a:cubicBezTo>
                  <a:cubicBezTo>
                    <a:pt x="769" y="25"/>
                    <a:pt x="669" y="1"/>
                    <a:pt x="5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55"/>
            <p:cNvSpPr/>
            <p:nvPr/>
          </p:nvSpPr>
          <p:spPr>
            <a:xfrm>
              <a:off x="2575225" y="4309775"/>
              <a:ext cx="38675" cy="10475"/>
            </a:xfrm>
            <a:custGeom>
              <a:avLst/>
              <a:gdLst/>
              <a:ahLst/>
              <a:cxnLst/>
              <a:rect l="l" t="t" r="r" b="b"/>
              <a:pathLst>
                <a:path w="1547" h="419" extrusionOk="0">
                  <a:moveTo>
                    <a:pt x="1540" y="350"/>
                  </a:moveTo>
                  <a:cubicBezTo>
                    <a:pt x="1538" y="350"/>
                    <a:pt x="1536" y="352"/>
                    <a:pt x="1536" y="357"/>
                  </a:cubicBezTo>
                  <a:cubicBezTo>
                    <a:pt x="1547" y="357"/>
                    <a:pt x="1543" y="350"/>
                    <a:pt x="1540" y="350"/>
                  </a:cubicBezTo>
                  <a:close/>
                  <a:moveTo>
                    <a:pt x="1" y="0"/>
                  </a:moveTo>
                  <a:cubicBezTo>
                    <a:pt x="202" y="124"/>
                    <a:pt x="388" y="217"/>
                    <a:pt x="606" y="310"/>
                  </a:cubicBezTo>
                  <a:cubicBezTo>
                    <a:pt x="807" y="388"/>
                    <a:pt x="1009" y="419"/>
                    <a:pt x="1226" y="419"/>
                  </a:cubicBezTo>
                  <a:cubicBezTo>
                    <a:pt x="1319" y="419"/>
                    <a:pt x="1443" y="388"/>
                    <a:pt x="1536" y="357"/>
                  </a:cubicBezTo>
                  <a:lnTo>
                    <a:pt x="1536" y="357"/>
                  </a:lnTo>
                  <a:cubicBezTo>
                    <a:pt x="1443" y="372"/>
                    <a:pt x="1342" y="380"/>
                    <a:pt x="1240" y="380"/>
                  </a:cubicBezTo>
                  <a:cubicBezTo>
                    <a:pt x="1137" y="380"/>
                    <a:pt x="1032" y="372"/>
                    <a:pt x="931" y="357"/>
                  </a:cubicBezTo>
                  <a:cubicBezTo>
                    <a:pt x="714" y="310"/>
                    <a:pt x="528" y="264"/>
                    <a:pt x="326" y="155"/>
                  </a:cubicBezTo>
                  <a:cubicBezTo>
                    <a:pt x="218" y="109"/>
                    <a:pt x="109" y="6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55"/>
            <p:cNvSpPr/>
            <p:nvPr/>
          </p:nvSpPr>
          <p:spPr>
            <a:xfrm>
              <a:off x="2561650" y="4328525"/>
              <a:ext cx="16325" cy="20350"/>
            </a:xfrm>
            <a:custGeom>
              <a:avLst/>
              <a:gdLst/>
              <a:ahLst/>
              <a:cxnLst/>
              <a:rect l="l" t="t" r="r" b="b"/>
              <a:pathLst>
                <a:path w="653" h="814" extrusionOk="0">
                  <a:moveTo>
                    <a:pt x="249" y="1"/>
                  </a:moveTo>
                  <a:cubicBezTo>
                    <a:pt x="233" y="1"/>
                    <a:pt x="218" y="4"/>
                    <a:pt x="203" y="10"/>
                  </a:cubicBezTo>
                  <a:cubicBezTo>
                    <a:pt x="1" y="88"/>
                    <a:pt x="156" y="693"/>
                    <a:pt x="358" y="786"/>
                  </a:cubicBezTo>
                  <a:cubicBezTo>
                    <a:pt x="387" y="805"/>
                    <a:pt x="421" y="814"/>
                    <a:pt x="455" y="814"/>
                  </a:cubicBezTo>
                  <a:cubicBezTo>
                    <a:pt x="531" y="814"/>
                    <a:pt x="610" y="772"/>
                    <a:pt x="652" y="708"/>
                  </a:cubicBezTo>
                  <a:lnTo>
                    <a:pt x="652" y="693"/>
                  </a:lnTo>
                  <a:lnTo>
                    <a:pt x="621" y="367"/>
                  </a:lnTo>
                  <a:cubicBezTo>
                    <a:pt x="621" y="367"/>
                    <a:pt x="425" y="1"/>
                    <a:pt x="249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55"/>
            <p:cNvSpPr/>
            <p:nvPr/>
          </p:nvSpPr>
          <p:spPr>
            <a:xfrm>
              <a:off x="2568250" y="4333025"/>
              <a:ext cx="7775" cy="13000"/>
            </a:xfrm>
            <a:custGeom>
              <a:avLst/>
              <a:gdLst/>
              <a:ahLst/>
              <a:cxnLst/>
              <a:rect l="l" t="t" r="r" b="b"/>
              <a:pathLst>
                <a:path w="311" h="520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09"/>
                    <a:pt x="202" y="233"/>
                    <a:pt x="249" y="388"/>
                  </a:cubicBezTo>
                  <a:cubicBezTo>
                    <a:pt x="226" y="355"/>
                    <a:pt x="188" y="329"/>
                    <a:pt x="145" y="329"/>
                  </a:cubicBezTo>
                  <a:cubicBezTo>
                    <a:pt x="136" y="329"/>
                    <a:pt x="128" y="330"/>
                    <a:pt x="119" y="333"/>
                  </a:cubicBezTo>
                  <a:lnTo>
                    <a:pt x="119" y="333"/>
                  </a:lnTo>
                  <a:cubicBezTo>
                    <a:pt x="114" y="332"/>
                    <a:pt x="110" y="332"/>
                    <a:pt x="105" y="332"/>
                  </a:cubicBezTo>
                  <a:cubicBezTo>
                    <a:pt x="91" y="332"/>
                    <a:pt x="77" y="335"/>
                    <a:pt x="63" y="342"/>
                  </a:cubicBezTo>
                  <a:lnTo>
                    <a:pt x="94" y="342"/>
                  </a:lnTo>
                  <a:cubicBezTo>
                    <a:pt x="102" y="338"/>
                    <a:pt x="110" y="335"/>
                    <a:pt x="119" y="333"/>
                  </a:cubicBezTo>
                  <a:lnTo>
                    <a:pt x="119" y="333"/>
                  </a:lnTo>
                  <a:cubicBezTo>
                    <a:pt x="159" y="338"/>
                    <a:pt x="191" y="367"/>
                    <a:pt x="202" y="388"/>
                  </a:cubicBezTo>
                  <a:lnTo>
                    <a:pt x="264" y="513"/>
                  </a:lnTo>
                  <a:cubicBezTo>
                    <a:pt x="264" y="518"/>
                    <a:pt x="268" y="519"/>
                    <a:pt x="272" y="519"/>
                  </a:cubicBezTo>
                  <a:cubicBezTo>
                    <a:pt x="280" y="519"/>
                    <a:pt x="290" y="513"/>
                    <a:pt x="280" y="513"/>
                  </a:cubicBezTo>
                  <a:cubicBezTo>
                    <a:pt x="311" y="342"/>
                    <a:pt x="187" y="4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55"/>
            <p:cNvSpPr/>
            <p:nvPr/>
          </p:nvSpPr>
          <p:spPr>
            <a:xfrm>
              <a:off x="2561275" y="4370650"/>
              <a:ext cx="38400" cy="41550"/>
            </a:xfrm>
            <a:custGeom>
              <a:avLst/>
              <a:gdLst/>
              <a:ahLst/>
              <a:cxnLst/>
              <a:rect l="l" t="t" r="r" b="b"/>
              <a:pathLst>
                <a:path w="1536" h="1662" extrusionOk="0">
                  <a:moveTo>
                    <a:pt x="249" y="0"/>
                  </a:moveTo>
                  <a:lnTo>
                    <a:pt x="0" y="264"/>
                  </a:lnTo>
                  <a:cubicBezTo>
                    <a:pt x="0" y="264"/>
                    <a:pt x="744" y="1662"/>
                    <a:pt x="789" y="1662"/>
                  </a:cubicBezTo>
                  <a:cubicBezTo>
                    <a:pt x="790" y="1662"/>
                    <a:pt x="791" y="1661"/>
                    <a:pt x="791" y="1660"/>
                  </a:cubicBezTo>
                  <a:lnTo>
                    <a:pt x="1117" y="1086"/>
                  </a:lnTo>
                  <a:lnTo>
                    <a:pt x="1505" y="1520"/>
                  </a:lnTo>
                  <a:lnTo>
                    <a:pt x="1536" y="465"/>
                  </a:lnTo>
                  <a:lnTo>
                    <a:pt x="1396" y="248"/>
                  </a:lnTo>
                  <a:lnTo>
                    <a:pt x="1086" y="931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55"/>
            <p:cNvSpPr/>
            <p:nvPr/>
          </p:nvSpPr>
          <p:spPr>
            <a:xfrm>
              <a:off x="2561650" y="4378775"/>
              <a:ext cx="38025" cy="34550"/>
            </a:xfrm>
            <a:custGeom>
              <a:avLst/>
              <a:gdLst/>
              <a:ahLst/>
              <a:cxnLst/>
              <a:rect l="l" t="t" r="r" b="b"/>
              <a:pathLst>
                <a:path w="1521" h="1382" extrusionOk="0">
                  <a:moveTo>
                    <a:pt x="1" y="1"/>
                  </a:moveTo>
                  <a:cubicBezTo>
                    <a:pt x="125" y="249"/>
                    <a:pt x="745" y="1381"/>
                    <a:pt x="761" y="1381"/>
                  </a:cubicBezTo>
                  <a:cubicBezTo>
                    <a:pt x="869" y="1180"/>
                    <a:pt x="994" y="962"/>
                    <a:pt x="1087" y="761"/>
                  </a:cubicBezTo>
                  <a:cubicBezTo>
                    <a:pt x="1145" y="820"/>
                    <a:pt x="1456" y="1214"/>
                    <a:pt x="1487" y="1214"/>
                  </a:cubicBezTo>
                  <a:cubicBezTo>
                    <a:pt x="1489" y="1214"/>
                    <a:pt x="1490" y="1213"/>
                    <a:pt x="1490" y="1211"/>
                  </a:cubicBezTo>
                  <a:cubicBezTo>
                    <a:pt x="1521" y="1040"/>
                    <a:pt x="1521" y="854"/>
                    <a:pt x="1521" y="652"/>
                  </a:cubicBezTo>
                  <a:cubicBezTo>
                    <a:pt x="1521" y="482"/>
                    <a:pt x="1521" y="311"/>
                    <a:pt x="1490" y="140"/>
                  </a:cubicBezTo>
                  <a:cubicBezTo>
                    <a:pt x="1459" y="311"/>
                    <a:pt x="1459" y="962"/>
                    <a:pt x="1459" y="1118"/>
                  </a:cubicBezTo>
                  <a:cubicBezTo>
                    <a:pt x="1443" y="1102"/>
                    <a:pt x="1087" y="730"/>
                    <a:pt x="1087" y="730"/>
                  </a:cubicBezTo>
                  <a:cubicBezTo>
                    <a:pt x="1009" y="838"/>
                    <a:pt x="776" y="1257"/>
                    <a:pt x="776" y="1304"/>
                  </a:cubicBezTo>
                  <a:cubicBezTo>
                    <a:pt x="668" y="1071"/>
                    <a:pt x="172" y="234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55"/>
            <p:cNvSpPr/>
            <p:nvPr/>
          </p:nvSpPr>
          <p:spPr>
            <a:xfrm>
              <a:off x="2121200" y="4294250"/>
              <a:ext cx="219075" cy="276100"/>
            </a:xfrm>
            <a:custGeom>
              <a:avLst/>
              <a:gdLst/>
              <a:ahLst/>
              <a:cxnLst/>
              <a:rect l="l" t="t" r="r" b="b"/>
              <a:pathLst>
                <a:path w="8763" h="11044" extrusionOk="0">
                  <a:moveTo>
                    <a:pt x="4389" y="1"/>
                  </a:moveTo>
                  <a:cubicBezTo>
                    <a:pt x="4389" y="1"/>
                    <a:pt x="2776" y="1521"/>
                    <a:pt x="0" y="2855"/>
                  </a:cubicBezTo>
                  <a:cubicBezTo>
                    <a:pt x="0" y="2855"/>
                    <a:pt x="636" y="7988"/>
                    <a:pt x="1691" y="9136"/>
                  </a:cubicBezTo>
                  <a:cubicBezTo>
                    <a:pt x="2947" y="10532"/>
                    <a:pt x="3877" y="10315"/>
                    <a:pt x="4389" y="11044"/>
                  </a:cubicBezTo>
                  <a:cubicBezTo>
                    <a:pt x="4901" y="10315"/>
                    <a:pt x="5816" y="10516"/>
                    <a:pt x="7072" y="9136"/>
                  </a:cubicBezTo>
                  <a:cubicBezTo>
                    <a:pt x="8127" y="7973"/>
                    <a:pt x="8763" y="2855"/>
                    <a:pt x="8763" y="2855"/>
                  </a:cubicBezTo>
                  <a:cubicBezTo>
                    <a:pt x="6033" y="1536"/>
                    <a:pt x="4420" y="47"/>
                    <a:pt x="4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55"/>
            <p:cNvSpPr/>
            <p:nvPr/>
          </p:nvSpPr>
          <p:spPr>
            <a:xfrm>
              <a:off x="2121200" y="4294250"/>
              <a:ext cx="109750" cy="275325"/>
            </a:xfrm>
            <a:custGeom>
              <a:avLst/>
              <a:gdLst/>
              <a:ahLst/>
              <a:cxnLst/>
              <a:rect l="l" t="t" r="r" b="b"/>
              <a:pathLst>
                <a:path w="4390" h="11013" extrusionOk="0">
                  <a:moveTo>
                    <a:pt x="4389" y="1"/>
                  </a:moveTo>
                  <a:cubicBezTo>
                    <a:pt x="4389" y="1"/>
                    <a:pt x="2776" y="1521"/>
                    <a:pt x="0" y="2839"/>
                  </a:cubicBezTo>
                  <a:cubicBezTo>
                    <a:pt x="0" y="2839"/>
                    <a:pt x="636" y="7973"/>
                    <a:pt x="1691" y="9120"/>
                  </a:cubicBezTo>
                  <a:cubicBezTo>
                    <a:pt x="2947" y="10516"/>
                    <a:pt x="3877" y="10299"/>
                    <a:pt x="4389" y="11013"/>
                  </a:cubicBezTo>
                  <a:lnTo>
                    <a:pt x="4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55"/>
            <p:cNvSpPr/>
            <p:nvPr/>
          </p:nvSpPr>
          <p:spPr>
            <a:xfrm>
              <a:off x="2138250" y="4315575"/>
              <a:ext cx="184975" cy="232300"/>
            </a:xfrm>
            <a:custGeom>
              <a:avLst/>
              <a:gdLst/>
              <a:ahLst/>
              <a:cxnLst/>
              <a:rect l="l" t="t" r="r" b="b"/>
              <a:pathLst>
                <a:path w="7399" h="9292" extrusionOk="0">
                  <a:moveTo>
                    <a:pt x="3707" y="1"/>
                  </a:moveTo>
                  <a:cubicBezTo>
                    <a:pt x="3707" y="1"/>
                    <a:pt x="2342" y="1288"/>
                    <a:pt x="0" y="2405"/>
                  </a:cubicBezTo>
                  <a:cubicBezTo>
                    <a:pt x="0" y="2405"/>
                    <a:pt x="543" y="6732"/>
                    <a:pt x="1427" y="7709"/>
                  </a:cubicBezTo>
                  <a:cubicBezTo>
                    <a:pt x="2497" y="8872"/>
                    <a:pt x="3273" y="8686"/>
                    <a:pt x="3707" y="9291"/>
                  </a:cubicBezTo>
                  <a:cubicBezTo>
                    <a:pt x="4126" y="8686"/>
                    <a:pt x="4901" y="8872"/>
                    <a:pt x="5972" y="7709"/>
                  </a:cubicBezTo>
                  <a:cubicBezTo>
                    <a:pt x="6856" y="6732"/>
                    <a:pt x="7399" y="2405"/>
                    <a:pt x="7399" y="2405"/>
                  </a:cubicBezTo>
                  <a:cubicBezTo>
                    <a:pt x="5057" y="1288"/>
                    <a:pt x="3707" y="1"/>
                    <a:pt x="3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55"/>
            <p:cNvSpPr/>
            <p:nvPr/>
          </p:nvSpPr>
          <p:spPr>
            <a:xfrm>
              <a:off x="2230925" y="4315200"/>
              <a:ext cx="92300" cy="232675"/>
            </a:xfrm>
            <a:custGeom>
              <a:avLst/>
              <a:gdLst/>
              <a:ahLst/>
              <a:cxnLst/>
              <a:rect l="l" t="t" r="r" b="b"/>
              <a:pathLst>
                <a:path w="3692" h="9307" extrusionOk="0">
                  <a:moveTo>
                    <a:pt x="0" y="0"/>
                  </a:moveTo>
                  <a:lnTo>
                    <a:pt x="0" y="9306"/>
                  </a:lnTo>
                  <a:cubicBezTo>
                    <a:pt x="419" y="8701"/>
                    <a:pt x="1194" y="8887"/>
                    <a:pt x="2265" y="7724"/>
                  </a:cubicBezTo>
                  <a:cubicBezTo>
                    <a:pt x="3149" y="6747"/>
                    <a:pt x="3692" y="2420"/>
                    <a:pt x="3692" y="2420"/>
                  </a:cubicBezTo>
                  <a:cubicBezTo>
                    <a:pt x="1396" y="1319"/>
                    <a:pt x="31" y="6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55"/>
            <p:cNvSpPr/>
            <p:nvPr/>
          </p:nvSpPr>
          <p:spPr>
            <a:xfrm>
              <a:off x="2203775" y="4376450"/>
              <a:ext cx="53525" cy="57425"/>
            </a:xfrm>
            <a:custGeom>
              <a:avLst/>
              <a:gdLst/>
              <a:ahLst/>
              <a:cxnLst/>
              <a:rect l="l" t="t" r="r" b="b"/>
              <a:pathLst>
                <a:path w="2141" h="2297" extrusionOk="0">
                  <a:moveTo>
                    <a:pt x="1086" y="1"/>
                  </a:moveTo>
                  <a:cubicBezTo>
                    <a:pt x="481" y="1"/>
                    <a:pt x="1" y="497"/>
                    <a:pt x="1" y="1133"/>
                  </a:cubicBezTo>
                  <a:lnTo>
                    <a:pt x="1" y="2296"/>
                  </a:lnTo>
                  <a:lnTo>
                    <a:pt x="311" y="2296"/>
                  </a:lnTo>
                  <a:lnTo>
                    <a:pt x="311" y="1133"/>
                  </a:lnTo>
                  <a:cubicBezTo>
                    <a:pt x="311" y="714"/>
                    <a:pt x="652" y="342"/>
                    <a:pt x="1055" y="342"/>
                  </a:cubicBezTo>
                  <a:cubicBezTo>
                    <a:pt x="1489" y="342"/>
                    <a:pt x="1815" y="699"/>
                    <a:pt x="1815" y="1133"/>
                  </a:cubicBezTo>
                  <a:lnTo>
                    <a:pt x="1815" y="2296"/>
                  </a:lnTo>
                  <a:lnTo>
                    <a:pt x="2141" y="2296"/>
                  </a:lnTo>
                  <a:lnTo>
                    <a:pt x="2141" y="1133"/>
                  </a:lnTo>
                  <a:cubicBezTo>
                    <a:pt x="2141" y="513"/>
                    <a:pt x="1676" y="1"/>
                    <a:pt x="1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55"/>
            <p:cNvSpPr/>
            <p:nvPr/>
          </p:nvSpPr>
          <p:spPr>
            <a:xfrm>
              <a:off x="2203775" y="4412525"/>
              <a:ext cx="8175" cy="21350"/>
            </a:xfrm>
            <a:custGeom>
              <a:avLst/>
              <a:gdLst/>
              <a:ahLst/>
              <a:cxnLst/>
              <a:rect l="l" t="t" r="r" b="b"/>
              <a:pathLst>
                <a:path w="327" h="854" extrusionOk="0">
                  <a:moveTo>
                    <a:pt x="1" y="0"/>
                  </a:moveTo>
                  <a:lnTo>
                    <a:pt x="1" y="853"/>
                  </a:lnTo>
                  <a:lnTo>
                    <a:pt x="326" y="853"/>
                  </a:lnTo>
                  <a:lnTo>
                    <a:pt x="326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55"/>
            <p:cNvSpPr/>
            <p:nvPr/>
          </p:nvSpPr>
          <p:spPr>
            <a:xfrm>
              <a:off x="2249525" y="4414450"/>
              <a:ext cx="7775" cy="19425"/>
            </a:xfrm>
            <a:custGeom>
              <a:avLst/>
              <a:gdLst/>
              <a:ahLst/>
              <a:cxnLst/>
              <a:rect l="l" t="t" r="r" b="b"/>
              <a:pathLst>
                <a:path w="311" h="777" extrusionOk="0">
                  <a:moveTo>
                    <a:pt x="1" y="1"/>
                  </a:moveTo>
                  <a:lnTo>
                    <a:pt x="1" y="776"/>
                  </a:lnTo>
                  <a:lnTo>
                    <a:pt x="311" y="776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55"/>
            <p:cNvSpPr/>
            <p:nvPr/>
          </p:nvSpPr>
          <p:spPr>
            <a:xfrm>
              <a:off x="2193300" y="4417550"/>
              <a:ext cx="75250" cy="67875"/>
            </a:xfrm>
            <a:custGeom>
              <a:avLst/>
              <a:gdLst/>
              <a:ahLst/>
              <a:cxnLst/>
              <a:rect l="l" t="t" r="r" b="b"/>
              <a:pathLst>
                <a:path w="3010" h="2715" extrusionOk="0">
                  <a:moveTo>
                    <a:pt x="1" y="1"/>
                  </a:moveTo>
                  <a:lnTo>
                    <a:pt x="1" y="2715"/>
                  </a:lnTo>
                  <a:lnTo>
                    <a:pt x="3010" y="2715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55"/>
            <p:cNvSpPr/>
            <p:nvPr/>
          </p:nvSpPr>
          <p:spPr>
            <a:xfrm>
              <a:off x="2222400" y="4441700"/>
              <a:ext cx="15125" cy="27075"/>
            </a:xfrm>
            <a:custGeom>
              <a:avLst/>
              <a:gdLst/>
              <a:ahLst/>
              <a:cxnLst/>
              <a:rect l="l" t="t" r="r" b="b"/>
              <a:pathLst>
                <a:path w="605" h="1083" extrusionOk="0">
                  <a:moveTo>
                    <a:pt x="295" y="1"/>
                  </a:moveTo>
                  <a:cubicBezTo>
                    <a:pt x="207" y="1"/>
                    <a:pt x="127" y="42"/>
                    <a:pt x="78" y="120"/>
                  </a:cubicBezTo>
                  <a:cubicBezTo>
                    <a:pt x="0" y="245"/>
                    <a:pt x="47" y="415"/>
                    <a:pt x="155" y="493"/>
                  </a:cubicBezTo>
                  <a:lnTo>
                    <a:pt x="47" y="1082"/>
                  </a:lnTo>
                  <a:lnTo>
                    <a:pt x="574" y="1082"/>
                  </a:lnTo>
                  <a:lnTo>
                    <a:pt x="450" y="493"/>
                  </a:lnTo>
                  <a:cubicBezTo>
                    <a:pt x="496" y="462"/>
                    <a:pt x="527" y="446"/>
                    <a:pt x="527" y="415"/>
                  </a:cubicBezTo>
                  <a:cubicBezTo>
                    <a:pt x="605" y="276"/>
                    <a:pt x="574" y="120"/>
                    <a:pt x="450" y="43"/>
                  </a:cubicBezTo>
                  <a:cubicBezTo>
                    <a:pt x="399" y="15"/>
                    <a:pt x="34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3" name="Google Shape;3483;p55"/>
            <p:cNvGrpSpPr/>
            <p:nvPr/>
          </p:nvGrpSpPr>
          <p:grpSpPr>
            <a:xfrm>
              <a:off x="2759800" y="4692850"/>
              <a:ext cx="219875" cy="319525"/>
              <a:chOff x="2759800" y="4692850"/>
              <a:chExt cx="219875" cy="319525"/>
            </a:xfrm>
          </p:grpSpPr>
          <p:sp>
            <p:nvSpPr>
              <p:cNvPr id="3484" name="Google Shape;3484;p55"/>
              <p:cNvSpPr/>
              <p:nvPr/>
            </p:nvSpPr>
            <p:spPr>
              <a:xfrm>
                <a:off x="2759800" y="4809025"/>
                <a:ext cx="97725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2414" extrusionOk="0">
                    <a:moveTo>
                      <a:pt x="1857" y="1"/>
                    </a:moveTo>
                    <a:cubicBezTo>
                      <a:pt x="1667" y="1"/>
                      <a:pt x="1472" y="28"/>
                      <a:pt x="1272" y="84"/>
                    </a:cubicBezTo>
                    <a:cubicBezTo>
                      <a:pt x="155" y="410"/>
                      <a:pt x="0" y="1945"/>
                      <a:pt x="822" y="2333"/>
                    </a:cubicBezTo>
                    <a:cubicBezTo>
                      <a:pt x="938" y="2389"/>
                      <a:pt x="1055" y="2413"/>
                      <a:pt x="1172" y="2413"/>
                    </a:cubicBezTo>
                    <a:cubicBezTo>
                      <a:pt x="1862" y="2413"/>
                      <a:pt x="2529" y="1555"/>
                      <a:pt x="2901" y="1356"/>
                    </a:cubicBezTo>
                    <a:cubicBezTo>
                      <a:pt x="3000" y="1300"/>
                      <a:pt x="3110" y="1279"/>
                      <a:pt x="3218" y="1279"/>
                    </a:cubicBezTo>
                    <a:cubicBezTo>
                      <a:pt x="3567" y="1279"/>
                      <a:pt x="3909" y="1495"/>
                      <a:pt x="3909" y="1495"/>
                    </a:cubicBezTo>
                    <a:cubicBezTo>
                      <a:pt x="3452" y="556"/>
                      <a:pt x="2714" y="1"/>
                      <a:pt x="1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55"/>
              <p:cNvSpPr/>
              <p:nvPr/>
            </p:nvSpPr>
            <p:spPr>
              <a:xfrm>
                <a:off x="2781900" y="4816775"/>
                <a:ext cx="89600" cy="116850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4674" extrusionOk="0">
                    <a:moveTo>
                      <a:pt x="906" y="1"/>
                    </a:moveTo>
                    <a:cubicBezTo>
                      <a:pt x="788" y="1"/>
                      <a:pt x="670" y="8"/>
                      <a:pt x="559" y="22"/>
                    </a:cubicBezTo>
                    <a:lnTo>
                      <a:pt x="559" y="38"/>
                    </a:lnTo>
                    <a:cubicBezTo>
                      <a:pt x="637" y="28"/>
                      <a:pt x="714" y="23"/>
                      <a:pt x="791" y="23"/>
                    </a:cubicBezTo>
                    <a:cubicBezTo>
                      <a:pt x="956" y="23"/>
                      <a:pt x="1118" y="47"/>
                      <a:pt x="1288" y="100"/>
                    </a:cubicBezTo>
                    <a:cubicBezTo>
                      <a:pt x="1396" y="115"/>
                      <a:pt x="1489" y="162"/>
                      <a:pt x="1582" y="224"/>
                    </a:cubicBezTo>
                    <a:lnTo>
                      <a:pt x="1753" y="332"/>
                    </a:lnTo>
                    <a:cubicBezTo>
                      <a:pt x="1652" y="317"/>
                      <a:pt x="1544" y="309"/>
                      <a:pt x="1431" y="309"/>
                    </a:cubicBezTo>
                    <a:cubicBezTo>
                      <a:pt x="1319" y="309"/>
                      <a:pt x="1202" y="317"/>
                      <a:pt x="1086" y="332"/>
                    </a:cubicBezTo>
                    <a:cubicBezTo>
                      <a:pt x="1008" y="348"/>
                      <a:pt x="931" y="379"/>
                      <a:pt x="853" y="410"/>
                    </a:cubicBezTo>
                    <a:cubicBezTo>
                      <a:pt x="791" y="394"/>
                      <a:pt x="729" y="394"/>
                      <a:pt x="667" y="394"/>
                    </a:cubicBezTo>
                    <a:cubicBezTo>
                      <a:pt x="605" y="394"/>
                      <a:pt x="512" y="410"/>
                      <a:pt x="450" y="425"/>
                    </a:cubicBezTo>
                    <a:cubicBezTo>
                      <a:pt x="280" y="472"/>
                      <a:pt x="124" y="550"/>
                      <a:pt x="0" y="627"/>
                    </a:cubicBezTo>
                    <a:lnTo>
                      <a:pt x="0" y="643"/>
                    </a:lnTo>
                    <a:lnTo>
                      <a:pt x="16" y="643"/>
                    </a:lnTo>
                    <a:cubicBezTo>
                      <a:pt x="155" y="565"/>
                      <a:pt x="311" y="503"/>
                      <a:pt x="466" y="472"/>
                    </a:cubicBezTo>
                    <a:cubicBezTo>
                      <a:pt x="543" y="456"/>
                      <a:pt x="621" y="456"/>
                      <a:pt x="698" y="425"/>
                    </a:cubicBezTo>
                    <a:lnTo>
                      <a:pt x="838" y="425"/>
                    </a:lnTo>
                    <a:cubicBezTo>
                      <a:pt x="512" y="565"/>
                      <a:pt x="264" y="813"/>
                      <a:pt x="109" y="1123"/>
                    </a:cubicBezTo>
                    <a:cubicBezTo>
                      <a:pt x="109" y="1123"/>
                      <a:pt x="109" y="1137"/>
                      <a:pt x="118" y="1137"/>
                    </a:cubicBezTo>
                    <a:cubicBezTo>
                      <a:pt x="123" y="1137"/>
                      <a:pt x="130" y="1134"/>
                      <a:pt x="140" y="1123"/>
                    </a:cubicBezTo>
                    <a:cubicBezTo>
                      <a:pt x="311" y="767"/>
                      <a:pt x="636" y="487"/>
                      <a:pt x="1039" y="410"/>
                    </a:cubicBezTo>
                    <a:cubicBezTo>
                      <a:pt x="1071" y="410"/>
                      <a:pt x="1102" y="410"/>
                      <a:pt x="1117" y="394"/>
                    </a:cubicBezTo>
                    <a:lnTo>
                      <a:pt x="1117" y="394"/>
                    </a:lnTo>
                    <a:cubicBezTo>
                      <a:pt x="1117" y="425"/>
                      <a:pt x="1117" y="472"/>
                      <a:pt x="1102" y="503"/>
                    </a:cubicBezTo>
                    <a:cubicBezTo>
                      <a:pt x="1102" y="565"/>
                      <a:pt x="1086" y="627"/>
                      <a:pt x="1086" y="689"/>
                    </a:cubicBezTo>
                    <a:cubicBezTo>
                      <a:pt x="1055" y="798"/>
                      <a:pt x="1024" y="922"/>
                      <a:pt x="1008" y="1015"/>
                    </a:cubicBezTo>
                    <a:cubicBezTo>
                      <a:pt x="962" y="1123"/>
                      <a:pt x="931" y="1232"/>
                      <a:pt x="869" y="1341"/>
                    </a:cubicBezTo>
                    <a:cubicBezTo>
                      <a:pt x="807" y="1465"/>
                      <a:pt x="745" y="1558"/>
                      <a:pt x="667" y="1651"/>
                    </a:cubicBezTo>
                    <a:lnTo>
                      <a:pt x="667" y="1666"/>
                    </a:lnTo>
                    <a:cubicBezTo>
                      <a:pt x="667" y="1677"/>
                      <a:pt x="667" y="1680"/>
                      <a:pt x="668" y="1680"/>
                    </a:cubicBezTo>
                    <a:cubicBezTo>
                      <a:pt x="671" y="1680"/>
                      <a:pt x="678" y="1666"/>
                      <a:pt x="698" y="1666"/>
                    </a:cubicBezTo>
                    <a:cubicBezTo>
                      <a:pt x="760" y="1573"/>
                      <a:pt x="838" y="1480"/>
                      <a:pt x="884" y="1356"/>
                    </a:cubicBezTo>
                    <a:cubicBezTo>
                      <a:pt x="1008" y="1154"/>
                      <a:pt x="1086" y="937"/>
                      <a:pt x="1148" y="705"/>
                    </a:cubicBezTo>
                    <a:cubicBezTo>
                      <a:pt x="1164" y="643"/>
                      <a:pt x="1164" y="581"/>
                      <a:pt x="1164" y="503"/>
                    </a:cubicBezTo>
                    <a:lnTo>
                      <a:pt x="1164" y="394"/>
                    </a:lnTo>
                    <a:cubicBezTo>
                      <a:pt x="1233" y="387"/>
                      <a:pt x="1295" y="383"/>
                      <a:pt x="1357" y="383"/>
                    </a:cubicBezTo>
                    <a:cubicBezTo>
                      <a:pt x="1419" y="383"/>
                      <a:pt x="1482" y="387"/>
                      <a:pt x="1551" y="394"/>
                    </a:cubicBezTo>
                    <a:cubicBezTo>
                      <a:pt x="1489" y="658"/>
                      <a:pt x="1458" y="953"/>
                      <a:pt x="1303" y="1185"/>
                    </a:cubicBezTo>
                    <a:cubicBezTo>
                      <a:pt x="1303" y="1185"/>
                      <a:pt x="1303" y="1192"/>
                      <a:pt x="1308" y="1192"/>
                    </a:cubicBezTo>
                    <a:cubicBezTo>
                      <a:pt x="1310" y="1192"/>
                      <a:pt x="1313" y="1191"/>
                      <a:pt x="1319" y="1185"/>
                    </a:cubicBezTo>
                    <a:cubicBezTo>
                      <a:pt x="1396" y="1077"/>
                      <a:pt x="1458" y="937"/>
                      <a:pt x="1505" y="798"/>
                    </a:cubicBezTo>
                    <a:cubicBezTo>
                      <a:pt x="1567" y="658"/>
                      <a:pt x="1582" y="534"/>
                      <a:pt x="1613" y="394"/>
                    </a:cubicBezTo>
                    <a:cubicBezTo>
                      <a:pt x="1846" y="425"/>
                      <a:pt x="2048" y="487"/>
                      <a:pt x="2249" y="612"/>
                    </a:cubicBezTo>
                    <a:cubicBezTo>
                      <a:pt x="2621" y="813"/>
                      <a:pt x="2932" y="1154"/>
                      <a:pt x="3102" y="1542"/>
                    </a:cubicBezTo>
                    <a:cubicBezTo>
                      <a:pt x="3288" y="1961"/>
                      <a:pt x="3412" y="2411"/>
                      <a:pt x="3412" y="2876"/>
                    </a:cubicBezTo>
                    <a:cubicBezTo>
                      <a:pt x="3443" y="3450"/>
                      <a:pt x="3443" y="4039"/>
                      <a:pt x="3506" y="4644"/>
                    </a:cubicBezTo>
                    <a:cubicBezTo>
                      <a:pt x="3506" y="4661"/>
                      <a:pt x="3524" y="4673"/>
                      <a:pt x="3544" y="4673"/>
                    </a:cubicBezTo>
                    <a:cubicBezTo>
                      <a:pt x="3560" y="4673"/>
                      <a:pt x="3576" y="4665"/>
                      <a:pt x="3583" y="4644"/>
                    </a:cubicBezTo>
                    <a:cubicBezTo>
                      <a:pt x="3583" y="4489"/>
                      <a:pt x="3583" y="4365"/>
                      <a:pt x="3568" y="4225"/>
                    </a:cubicBezTo>
                    <a:cubicBezTo>
                      <a:pt x="3568" y="4101"/>
                      <a:pt x="3568" y="3962"/>
                      <a:pt x="3552" y="3822"/>
                    </a:cubicBezTo>
                    <a:cubicBezTo>
                      <a:pt x="3552" y="3558"/>
                      <a:pt x="3521" y="3279"/>
                      <a:pt x="3521" y="2985"/>
                    </a:cubicBezTo>
                    <a:cubicBezTo>
                      <a:pt x="3506" y="2488"/>
                      <a:pt x="3443" y="2007"/>
                      <a:pt x="3226" y="1542"/>
                    </a:cubicBezTo>
                    <a:cubicBezTo>
                      <a:pt x="3040" y="1108"/>
                      <a:pt x="2746" y="767"/>
                      <a:pt x="2342" y="534"/>
                    </a:cubicBezTo>
                    <a:cubicBezTo>
                      <a:pt x="2203" y="425"/>
                      <a:pt x="2032" y="379"/>
                      <a:pt x="1877" y="332"/>
                    </a:cubicBezTo>
                    <a:cubicBezTo>
                      <a:pt x="1722" y="177"/>
                      <a:pt x="1551" y="84"/>
                      <a:pt x="1334" y="38"/>
                    </a:cubicBezTo>
                    <a:cubicBezTo>
                      <a:pt x="1198" y="12"/>
                      <a:pt x="1052" y="1"/>
                      <a:pt x="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55"/>
              <p:cNvSpPr/>
              <p:nvPr/>
            </p:nvSpPr>
            <p:spPr>
              <a:xfrm>
                <a:off x="2824550" y="4817325"/>
                <a:ext cx="143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00" extrusionOk="0">
                    <a:moveTo>
                      <a:pt x="0" y="0"/>
                    </a:moveTo>
                    <a:cubicBezTo>
                      <a:pt x="38" y="17"/>
                      <a:pt x="77" y="31"/>
                      <a:pt x="114" y="46"/>
                    </a:cubicBezTo>
                    <a:lnTo>
                      <a:pt x="114" y="46"/>
                    </a:lnTo>
                    <a:cubicBezTo>
                      <a:pt x="74" y="28"/>
                      <a:pt x="35" y="12"/>
                      <a:pt x="0" y="0"/>
                    </a:cubicBezTo>
                    <a:close/>
                    <a:moveTo>
                      <a:pt x="114" y="46"/>
                    </a:moveTo>
                    <a:cubicBezTo>
                      <a:pt x="181" y="77"/>
                      <a:pt x="252" y="116"/>
                      <a:pt x="311" y="155"/>
                    </a:cubicBezTo>
                    <a:cubicBezTo>
                      <a:pt x="250" y="105"/>
                      <a:pt x="183" y="74"/>
                      <a:pt x="114" y="46"/>
                    </a:cubicBezTo>
                    <a:close/>
                    <a:moveTo>
                      <a:pt x="450" y="279"/>
                    </a:moveTo>
                    <a:lnTo>
                      <a:pt x="450" y="279"/>
                    </a:lnTo>
                    <a:cubicBezTo>
                      <a:pt x="466" y="357"/>
                      <a:pt x="528" y="388"/>
                      <a:pt x="574" y="388"/>
                    </a:cubicBezTo>
                    <a:cubicBezTo>
                      <a:pt x="543" y="341"/>
                      <a:pt x="497" y="310"/>
                      <a:pt x="450" y="279"/>
                    </a:cubicBezTo>
                    <a:close/>
                    <a:moveTo>
                      <a:pt x="574" y="388"/>
                    </a:moveTo>
                    <a:lnTo>
                      <a:pt x="574" y="388"/>
                    </a:lnTo>
                    <a:cubicBezTo>
                      <a:pt x="566" y="396"/>
                      <a:pt x="566" y="400"/>
                      <a:pt x="568" y="400"/>
                    </a:cubicBezTo>
                    <a:cubicBezTo>
                      <a:pt x="570" y="400"/>
                      <a:pt x="574" y="396"/>
                      <a:pt x="574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55"/>
              <p:cNvSpPr/>
              <p:nvPr/>
            </p:nvSpPr>
            <p:spPr>
              <a:xfrm>
                <a:off x="2783450" y="4837875"/>
                <a:ext cx="1087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435" h="699" extrusionOk="0">
                    <a:moveTo>
                      <a:pt x="435" y="0"/>
                    </a:moveTo>
                    <a:lnTo>
                      <a:pt x="435" y="0"/>
                    </a:lnTo>
                    <a:cubicBezTo>
                      <a:pt x="342" y="109"/>
                      <a:pt x="264" y="202"/>
                      <a:pt x="186" y="326"/>
                    </a:cubicBezTo>
                    <a:cubicBezTo>
                      <a:pt x="109" y="434"/>
                      <a:pt x="47" y="574"/>
                      <a:pt x="0" y="698"/>
                    </a:cubicBezTo>
                    <a:cubicBezTo>
                      <a:pt x="124" y="465"/>
                      <a:pt x="280" y="233"/>
                      <a:pt x="4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55"/>
              <p:cNvSpPr/>
              <p:nvPr/>
            </p:nvSpPr>
            <p:spPr>
              <a:xfrm>
                <a:off x="2820675" y="4834775"/>
                <a:ext cx="39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88" extrusionOk="0">
                    <a:moveTo>
                      <a:pt x="155" y="0"/>
                    </a:moveTo>
                    <a:cubicBezTo>
                      <a:pt x="140" y="78"/>
                      <a:pt x="109" y="140"/>
                      <a:pt x="93" y="217"/>
                    </a:cubicBezTo>
                    <a:cubicBezTo>
                      <a:pt x="62" y="279"/>
                      <a:pt x="31" y="326"/>
                      <a:pt x="0" y="388"/>
                    </a:cubicBezTo>
                    <a:cubicBezTo>
                      <a:pt x="78" y="295"/>
                      <a:pt x="140" y="155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55"/>
              <p:cNvSpPr/>
              <p:nvPr/>
            </p:nvSpPr>
            <p:spPr>
              <a:xfrm>
                <a:off x="2869125" y="4829075"/>
                <a:ext cx="110550" cy="85100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3404" extrusionOk="0">
                    <a:moveTo>
                      <a:pt x="1683" y="1"/>
                    </a:moveTo>
                    <a:cubicBezTo>
                      <a:pt x="574" y="1"/>
                      <a:pt x="1" y="709"/>
                      <a:pt x="1" y="709"/>
                    </a:cubicBezTo>
                    <a:cubicBezTo>
                      <a:pt x="128" y="657"/>
                      <a:pt x="326" y="612"/>
                      <a:pt x="543" y="612"/>
                    </a:cubicBezTo>
                    <a:cubicBezTo>
                      <a:pt x="777" y="612"/>
                      <a:pt x="1032" y="664"/>
                      <a:pt x="1242" y="817"/>
                    </a:cubicBezTo>
                    <a:cubicBezTo>
                      <a:pt x="1738" y="1211"/>
                      <a:pt x="1534" y="3404"/>
                      <a:pt x="2722" y="3404"/>
                    </a:cubicBezTo>
                    <a:cubicBezTo>
                      <a:pt x="2797" y="3404"/>
                      <a:pt x="2877" y="3395"/>
                      <a:pt x="2963" y="3377"/>
                    </a:cubicBezTo>
                    <a:cubicBezTo>
                      <a:pt x="4421" y="3066"/>
                      <a:pt x="3754" y="399"/>
                      <a:pt x="2312" y="73"/>
                    </a:cubicBezTo>
                    <a:cubicBezTo>
                      <a:pt x="2086" y="22"/>
                      <a:pt x="1876" y="1"/>
                      <a:pt x="16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55"/>
              <p:cNvSpPr/>
              <p:nvPr/>
            </p:nvSpPr>
            <p:spPr>
              <a:xfrm>
                <a:off x="2850525" y="4834375"/>
                <a:ext cx="105875" cy="110250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4410" extrusionOk="0">
                    <a:moveTo>
                      <a:pt x="3557" y="360"/>
                    </a:moveTo>
                    <a:lnTo>
                      <a:pt x="3557" y="360"/>
                    </a:lnTo>
                    <a:cubicBezTo>
                      <a:pt x="3597" y="374"/>
                      <a:pt x="3637" y="388"/>
                      <a:pt x="3676" y="404"/>
                    </a:cubicBezTo>
                    <a:cubicBezTo>
                      <a:pt x="3639" y="387"/>
                      <a:pt x="3599" y="373"/>
                      <a:pt x="3557" y="360"/>
                    </a:cubicBezTo>
                    <a:close/>
                    <a:moveTo>
                      <a:pt x="2668" y="1"/>
                    </a:moveTo>
                    <a:cubicBezTo>
                      <a:pt x="2529" y="1"/>
                      <a:pt x="2405" y="16"/>
                      <a:pt x="2280" y="47"/>
                    </a:cubicBezTo>
                    <a:cubicBezTo>
                      <a:pt x="2172" y="32"/>
                      <a:pt x="2094" y="32"/>
                      <a:pt x="2001" y="16"/>
                    </a:cubicBezTo>
                    <a:cubicBezTo>
                      <a:pt x="1981" y="16"/>
                      <a:pt x="1961" y="15"/>
                      <a:pt x="1941" y="15"/>
                    </a:cubicBezTo>
                    <a:cubicBezTo>
                      <a:pt x="1430" y="15"/>
                      <a:pt x="888" y="203"/>
                      <a:pt x="574" y="621"/>
                    </a:cubicBezTo>
                    <a:cubicBezTo>
                      <a:pt x="233" y="1040"/>
                      <a:pt x="187" y="1645"/>
                      <a:pt x="125" y="2172"/>
                    </a:cubicBezTo>
                    <a:cubicBezTo>
                      <a:pt x="32" y="2901"/>
                      <a:pt x="1" y="3645"/>
                      <a:pt x="63" y="4374"/>
                    </a:cubicBezTo>
                    <a:cubicBezTo>
                      <a:pt x="63" y="4398"/>
                      <a:pt x="78" y="4409"/>
                      <a:pt x="94" y="4409"/>
                    </a:cubicBezTo>
                    <a:cubicBezTo>
                      <a:pt x="109" y="4409"/>
                      <a:pt x="125" y="4398"/>
                      <a:pt x="125" y="4374"/>
                    </a:cubicBezTo>
                    <a:cubicBezTo>
                      <a:pt x="140" y="3754"/>
                      <a:pt x="156" y="3134"/>
                      <a:pt x="218" y="2498"/>
                    </a:cubicBezTo>
                    <a:cubicBezTo>
                      <a:pt x="233" y="2203"/>
                      <a:pt x="280" y="1908"/>
                      <a:pt x="311" y="1629"/>
                    </a:cubicBezTo>
                    <a:cubicBezTo>
                      <a:pt x="357" y="1365"/>
                      <a:pt x="419" y="1133"/>
                      <a:pt x="528" y="900"/>
                    </a:cubicBezTo>
                    <a:cubicBezTo>
                      <a:pt x="652" y="668"/>
                      <a:pt x="823" y="481"/>
                      <a:pt x="1040" y="357"/>
                    </a:cubicBezTo>
                    <a:cubicBezTo>
                      <a:pt x="1272" y="233"/>
                      <a:pt x="1505" y="171"/>
                      <a:pt x="1769" y="125"/>
                    </a:cubicBezTo>
                    <a:cubicBezTo>
                      <a:pt x="1824" y="121"/>
                      <a:pt x="1878" y="119"/>
                      <a:pt x="1933" y="119"/>
                    </a:cubicBezTo>
                    <a:cubicBezTo>
                      <a:pt x="2110" y="119"/>
                      <a:pt x="2285" y="139"/>
                      <a:pt x="2451" y="187"/>
                    </a:cubicBezTo>
                    <a:lnTo>
                      <a:pt x="2451" y="326"/>
                    </a:lnTo>
                    <a:cubicBezTo>
                      <a:pt x="2451" y="388"/>
                      <a:pt x="2467" y="435"/>
                      <a:pt x="2482" y="497"/>
                    </a:cubicBezTo>
                    <a:cubicBezTo>
                      <a:pt x="2513" y="559"/>
                      <a:pt x="2529" y="590"/>
                      <a:pt x="2544" y="652"/>
                    </a:cubicBezTo>
                    <a:cubicBezTo>
                      <a:pt x="2560" y="714"/>
                      <a:pt x="2606" y="745"/>
                      <a:pt x="2637" y="807"/>
                    </a:cubicBezTo>
                    <a:lnTo>
                      <a:pt x="2668" y="807"/>
                    </a:lnTo>
                    <a:cubicBezTo>
                      <a:pt x="2606" y="714"/>
                      <a:pt x="2560" y="621"/>
                      <a:pt x="2544" y="512"/>
                    </a:cubicBezTo>
                    <a:cubicBezTo>
                      <a:pt x="2544" y="466"/>
                      <a:pt x="2529" y="419"/>
                      <a:pt x="2529" y="357"/>
                    </a:cubicBezTo>
                    <a:lnTo>
                      <a:pt x="2529" y="249"/>
                    </a:lnTo>
                    <a:cubicBezTo>
                      <a:pt x="2761" y="326"/>
                      <a:pt x="2994" y="435"/>
                      <a:pt x="3180" y="590"/>
                    </a:cubicBezTo>
                    <a:cubicBezTo>
                      <a:pt x="3227" y="637"/>
                      <a:pt x="3258" y="652"/>
                      <a:pt x="3304" y="699"/>
                    </a:cubicBezTo>
                    <a:cubicBezTo>
                      <a:pt x="3242" y="730"/>
                      <a:pt x="3211" y="792"/>
                      <a:pt x="3164" y="854"/>
                    </a:cubicBezTo>
                    <a:cubicBezTo>
                      <a:pt x="3102" y="931"/>
                      <a:pt x="3071" y="1009"/>
                      <a:pt x="3025" y="1086"/>
                    </a:cubicBezTo>
                    <a:cubicBezTo>
                      <a:pt x="2947" y="1257"/>
                      <a:pt x="2916" y="1428"/>
                      <a:pt x="2901" y="1598"/>
                    </a:cubicBezTo>
                    <a:cubicBezTo>
                      <a:pt x="2901" y="1598"/>
                      <a:pt x="2908" y="1612"/>
                      <a:pt x="2912" y="1612"/>
                    </a:cubicBezTo>
                    <a:cubicBezTo>
                      <a:pt x="2915" y="1612"/>
                      <a:pt x="2916" y="1608"/>
                      <a:pt x="2916" y="1598"/>
                    </a:cubicBezTo>
                    <a:cubicBezTo>
                      <a:pt x="2932" y="1428"/>
                      <a:pt x="2994" y="1257"/>
                      <a:pt x="3087" y="1102"/>
                    </a:cubicBezTo>
                    <a:cubicBezTo>
                      <a:pt x="3133" y="1024"/>
                      <a:pt x="3164" y="947"/>
                      <a:pt x="3227" y="885"/>
                    </a:cubicBezTo>
                    <a:cubicBezTo>
                      <a:pt x="3242" y="854"/>
                      <a:pt x="3289" y="807"/>
                      <a:pt x="3304" y="776"/>
                    </a:cubicBezTo>
                    <a:cubicBezTo>
                      <a:pt x="3320" y="745"/>
                      <a:pt x="3335" y="730"/>
                      <a:pt x="3335" y="714"/>
                    </a:cubicBezTo>
                    <a:cubicBezTo>
                      <a:pt x="3521" y="885"/>
                      <a:pt x="3676" y="1102"/>
                      <a:pt x="3769" y="1319"/>
                    </a:cubicBezTo>
                    <a:cubicBezTo>
                      <a:pt x="3692" y="1396"/>
                      <a:pt x="3630" y="1474"/>
                      <a:pt x="3599" y="1567"/>
                    </a:cubicBezTo>
                    <a:cubicBezTo>
                      <a:pt x="3537" y="1660"/>
                      <a:pt x="3490" y="1753"/>
                      <a:pt x="3459" y="1877"/>
                    </a:cubicBezTo>
                    <a:cubicBezTo>
                      <a:pt x="3382" y="2063"/>
                      <a:pt x="3320" y="2281"/>
                      <a:pt x="3289" y="2498"/>
                    </a:cubicBezTo>
                    <a:cubicBezTo>
                      <a:pt x="3289" y="2498"/>
                      <a:pt x="3295" y="2505"/>
                      <a:pt x="3300" y="2505"/>
                    </a:cubicBezTo>
                    <a:cubicBezTo>
                      <a:pt x="3302" y="2505"/>
                      <a:pt x="3304" y="2503"/>
                      <a:pt x="3304" y="2498"/>
                    </a:cubicBezTo>
                    <a:cubicBezTo>
                      <a:pt x="3335" y="2281"/>
                      <a:pt x="3413" y="2094"/>
                      <a:pt x="3521" y="1893"/>
                    </a:cubicBezTo>
                    <a:cubicBezTo>
                      <a:pt x="3552" y="1800"/>
                      <a:pt x="3614" y="1707"/>
                      <a:pt x="3645" y="1598"/>
                    </a:cubicBezTo>
                    <a:cubicBezTo>
                      <a:pt x="3707" y="1521"/>
                      <a:pt x="3754" y="1428"/>
                      <a:pt x="3785" y="1334"/>
                    </a:cubicBezTo>
                    <a:cubicBezTo>
                      <a:pt x="3878" y="1552"/>
                      <a:pt x="3940" y="1800"/>
                      <a:pt x="3955" y="2032"/>
                    </a:cubicBezTo>
                    <a:lnTo>
                      <a:pt x="3986" y="2032"/>
                    </a:lnTo>
                    <a:cubicBezTo>
                      <a:pt x="3940" y="1645"/>
                      <a:pt x="3831" y="1272"/>
                      <a:pt x="3630" y="947"/>
                    </a:cubicBezTo>
                    <a:lnTo>
                      <a:pt x="3630" y="947"/>
                    </a:lnTo>
                    <a:cubicBezTo>
                      <a:pt x="3723" y="978"/>
                      <a:pt x="3831" y="1024"/>
                      <a:pt x="3909" y="1086"/>
                    </a:cubicBezTo>
                    <a:cubicBezTo>
                      <a:pt x="4018" y="1164"/>
                      <a:pt x="4111" y="1241"/>
                      <a:pt x="4235" y="1319"/>
                    </a:cubicBezTo>
                    <a:cubicBezTo>
                      <a:pt x="4142" y="1241"/>
                      <a:pt x="4033" y="1148"/>
                      <a:pt x="3924" y="1086"/>
                    </a:cubicBezTo>
                    <a:cubicBezTo>
                      <a:pt x="3831" y="1009"/>
                      <a:pt x="3707" y="947"/>
                      <a:pt x="3599" y="916"/>
                    </a:cubicBezTo>
                    <a:cubicBezTo>
                      <a:pt x="3413" y="652"/>
                      <a:pt x="3211" y="450"/>
                      <a:pt x="2932" y="295"/>
                    </a:cubicBezTo>
                    <a:lnTo>
                      <a:pt x="3211" y="295"/>
                    </a:lnTo>
                    <a:cubicBezTo>
                      <a:pt x="3324" y="307"/>
                      <a:pt x="3446" y="326"/>
                      <a:pt x="3557" y="360"/>
                    </a:cubicBezTo>
                    <a:lnTo>
                      <a:pt x="3557" y="360"/>
                    </a:lnTo>
                    <a:cubicBezTo>
                      <a:pt x="3437" y="319"/>
                      <a:pt x="3316" y="288"/>
                      <a:pt x="3211" y="264"/>
                    </a:cubicBezTo>
                    <a:cubicBezTo>
                      <a:pt x="3133" y="249"/>
                      <a:pt x="3056" y="249"/>
                      <a:pt x="2978" y="249"/>
                    </a:cubicBezTo>
                    <a:lnTo>
                      <a:pt x="2823" y="249"/>
                    </a:lnTo>
                    <a:cubicBezTo>
                      <a:pt x="2684" y="171"/>
                      <a:pt x="2529" y="125"/>
                      <a:pt x="2389" y="94"/>
                    </a:cubicBezTo>
                    <a:lnTo>
                      <a:pt x="2436" y="78"/>
                    </a:lnTo>
                    <a:cubicBezTo>
                      <a:pt x="2513" y="47"/>
                      <a:pt x="2591" y="47"/>
                      <a:pt x="2668" y="32"/>
                    </a:cubicBezTo>
                    <a:cubicBezTo>
                      <a:pt x="2746" y="24"/>
                      <a:pt x="2823" y="20"/>
                      <a:pt x="2901" y="20"/>
                    </a:cubicBezTo>
                    <a:cubicBezTo>
                      <a:pt x="2978" y="20"/>
                      <a:pt x="3056" y="24"/>
                      <a:pt x="3133" y="32"/>
                    </a:cubicBezTo>
                    <a:cubicBezTo>
                      <a:pt x="3133" y="32"/>
                      <a:pt x="3149" y="16"/>
                      <a:pt x="3133" y="16"/>
                    </a:cubicBezTo>
                    <a:cubicBezTo>
                      <a:pt x="2963" y="1"/>
                      <a:pt x="2808" y="1"/>
                      <a:pt x="2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55"/>
              <p:cNvSpPr/>
              <p:nvPr/>
            </p:nvSpPr>
            <p:spPr>
              <a:xfrm>
                <a:off x="2923425" y="4868875"/>
                <a:ext cx="46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886" extrusionOk="0">
                    <a:moveTo>
                      <a:pt x="186" y="1"/>
                    </a:moveTo>
                    <a:lnTo>
                      <a:pt x="186" y="1"/>
                    </a:lnTo>
                    <a:cubicBezTo>
                      <a:pt x="172" y="54"/>
                      <a:pt x="157" y="108"/>
                      <a:pt x="143" y="163"/>
                    </a:cubicBezTo>
                    <a:lnTo>
                      <a:pt x="143" y="163"/>
                    </a:lnTo>
                    <a:cubicBezTo>
                      <a:pt x="159" y="111"/>
                      <a:pt x="175" y="58"/>
                      <a:pt x="186" y="1"/>
                    </a:cubicBezTo>
                    <a:close/>
                    <a:moveTo>
                      <a:pt x="143" y="163"/>
                    </a:moveTo>
                    <a:cubicBezTo>
                      <a:pt x="114" y="252"/>
                      <a:pt x="82" y="337"/>
                      <a:pt x="62" y="435"/>
                    </a:cubicBezTo>
                    <a:cubicBezTo>
                      <a:pt x="16" y="575"/>
                      <a:pt x="0" y="730"/>
                      <a:pt x="0" y="885"/>
                    </a:cubicBezTo>
                    <a:cubicBezTo>
                      <a:pt x="25" y="646"/>
                      <a:pt x="81" y="397"/>
                      <a:pt x="143" y="1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55"/>
              <p:cNvSpPr/>
              <p:nvPr/>
            </p:nvSpPr>
            <p:spPr>
              <a:xfrm>
                <a:off x="2941250" y="4854150"/>
                <a:ext cx="112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218" extrusionOk="0">
                    <a:moveTo>
                      <a:pt x="16" y="1"/>
                    </a:moveTo>
                    <a:cubicBezTo>
                      <a:pt x="16" y="1"/>
                      <a:pt x="1" y="16"/>
                      <a:pt x="16" y="16"/>
                    </a:cubicBezTo>
                    <a:cubicBezTo>
                      <a:pt x="94" y="47"/>
                      <a:pt x="171" y="78"/>
                      <a:pt x="249" y="125"/>
                    </a:cubicBezTo>
                    <a:cubicBezTo>
                      <a:pt x="311" y="140"/>
                      <a:pt x="373" y="171"/>
                      <a:pt x="451" y="218"/>
                    </a:cubicBezTo>
                    <a:cubicBezTo>
                      <a:pt x="389" y="156"/>
                      <a:pt x="311" y="125"/>
                      <a:pt x="249" y="78"/>
                    </a:cubicBezTo>
                    <a:cubicBezTo>
                      <a:pt x="171" y="32"/>
                      <a:pt x="94" y="16"/>
                      <a:pt x="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55"/>
              <p:cNvSpPr/>
              <p:nvPr/>
            </p:nvSpPr>
            <p:spPr>
              <a:xfrm>
                <a:off x="2888125" y="4752200"/>
                <a:ext cx="772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2466" extrusionOk="0">
                    <a:moveTo>
                      <a:pt x="1950" y="0"/>
                    </a:moveTo>
                    <a:cubicBezTo>
                      <a:pt x="1805" y="0"/>
                      <a:pt x="1645" y="34"/>
                      <a:pt x="1474" y="108"/>
                    </a:cubicBezTo>
                    <a:cubicBezTo>
                      <a:pt x="156" y="682"/>
                      <a:pt x="1" y="2466"/>
                      <a:pt x="1" y="2466"/>
                    </a:cubicBezTo>
                    <a:cubicBezTo>
                      <a:pt x="776" y="1969"/>
                      <a:pt x="1785" y="2264"/>
                      <a:pt x="2420" y="1613"/>
                    </a:cubicBezTo>
                    <a:cubicBezTo>
                      <a:pt x="3089" y="984"/>
                      <a:pt x="2739" y="0"/>
                      <a:pt x="1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55"/>
              <p:cNvSpPr/>
              <p:nvPr/>
            </p:nvSpPr>
            <p:spPr>
              <a:xfrm>
                <a:off x="2867975" y="4760525"/>
                <a:ext cx="74825" cy="156075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6243" extrusionOk="0">
                    <a:moveTo>
                      <a:pt x="2978" y="116"/>
                    </a:moveTo>
                    <a:cubicBezTo>
                      <a:pt x="2983" y="127"/>
                      <a:pt x="2987" y="130"/>
                      <a:pt x="2989" y="130"/>
                    </a:cubicBezTo>
                    <a:cubicBezTo>
                      <a:pt x="2992" y="130"/>
                      <a:pt x="2989" y="116"/>
                      <a:pt x="2978" y="116"/>
                    </a:cubicBezTo>
                    <a:close/>
                    <a:moveTo>
                      <a:pt x="2384" y="1"/>
                    </a:moveTo>
                    <a:cubicBezTo>
                      <a:pt x="2382" y="1"/>
                      <a:pt x="2379" y="3"/>
                      <a:pt x="2373" y="8"/>
                    </a:cubicBezTo>
                    <a:cubicBezTo>
                      <a:pt x="2249" y="116"/>
                      <a:pt x="2156" y="240"/>
                      <a:pt x="2063" y="349"/>
                    </a:cubicBezTo>
                    <a:cubicBezTo>
                      <a:pt x="2017" y="411"/>
                      <a:pt x="1970" y="489"/>
                      <a:pt x="1939" y="551"/>
                    </a:cubicBezTo>
                    <a:cubicBezTo>
                      <a:pt x="1908" y="613"/>
                      <a:pt x="1877" y="690"/>
                      <a:pt x="1862" y="768"/>
                    </a:cubicBezTo>
                    <a:lnTo>
                      <a:pt x="1846" y="783"/>
                    </a:lnTo>
                    <a:cubicBezTo>
                      <a:pt x="1613" y="954"/>
                      <a:pt x="1396" y="1171"/>
                      <a:pt x="1210" y="1404"/>
                    </a:cubicBezTo>
                    <a:cubicBezTo>
                      <a:pt x="1210" y="1388"/>
                      <a:pt x="1210" y="1357"/>
                      <a:pt x="1226" y="1342"/>
                    </a:cubicBezTo>
                    <a:cubicBezTo>
                      <a:pt x="1241" y="1264"/>
                      <a:pt x="1288" y="1171"/>
                      <a:pt x="1303" y="1093"/>
                    </a:cubicBezTo>
                    <a:cubicBezTo>
                      <a:pt x="1365" y="923"/>
                      <a:pt x="1443" y="721"/>
                      <a:pt x="1536" y="566"/>
                    </a:cubicBezTo>
                    <a:cubicBezTo>
                      <a:pt x="1536" y="566"/>
                      <a:pt x="1536" y="559"/>
                      <a:pt x="1531" y="559"/>
                    </a:cubicBezTo>
                    <a:cubicBezTo>
                      <a:pt x="1529" y="559"/>
                      <a:pt x="1526" y="561"/>
                      <a:pt x="1520" y="566"/>
                    </a:cubicBezTo>
                    <a:cubicBezTo>
                      <a:pt x="1412" y="721"/>
                      <a:pt x="1319" y="892"/>
                      <a:pt x="1241" y="1078"/>
                    </a:cubicBezTo>
                    <a:cubicBezTo>
                      <a:pt x="1210" y="1156"/>
                      <a:pt x="1179" y="1249"/>
                      <a:pt x="1164" y="1326"/>
                    </a:cubicBezTo>
                    <a:cubicBezTo>
                      <a:pt x="1148" y="1388"/>
                      <a:pt x="1133" y="1435"/>
                      <a:pt x="1133" y="1497"/>
                    </a:cubicBezTo>
                    <a:cubicBezTo>
                      <a:pt x="1071" y="1574"/>
                      <a:pt x="1009" y="1652"/>
                      <a:pt x="962" y="1714"/>
                    </a:cubicBezTo>
                    <a:cubicBezTo>
                      <a:pt x="388" y="2520"/>
                      <a:pt x="109" y="3497"/>
                      <a:pt x="31" y="4490"/>
                    </a:cubicBezTo>
                    <a:cubicBezTo>
                      <a:pt x="0" y="4769"/>
                      <a:pt x="0" y="5064"/>
                      <a:pt x="0" y="5359"/>
                    </a:cubicBezTo>
                    <a:cubicBezTo>
                      <a:pt x="0" y="5653"/>
                      <a:pt x="31" y="5932"/>
                      <a:pt x="78" y="6227"/>
                    </a:cubicBezTo>
                    <a:lnTo>
                      <a:pt x="109" y="6243"/>
                    </a:lnTo>
                    <a:cubicBezTo>
                      <a:pt x="109" y="6243"/>
                      <a:pt x="125" y="6243"/>
                      <a:pt x="125" y="6227"/>
                    </a:cubicBezTo>
                    <a:cubicBezTo>
                      <a:pt x="125" y="5979"/>
                      <a:pt x="78" y="5731"/>
                      <a:pt x="78" y="5452"/>
                    </a:cubicBezTo>
                    <a:cubicBezTo>
                      <a:pt x="78" y="5204"/>
                      <a:pt x="78" y="4924"/>
                      <a:pt x="109" y="4676"/>
                    </a:cubicBezTo>
                    <a:cubicBezTo>
                      <a:pt x="140" y="4180"/>
                      <a:pt x="233" y="3668"/>
                      <a:pt x="373" y="3172"/>
                    </a:cubicBezTo>
                    <a:cubicBezTo>
                      <a:pt x="528" y="2660"/>
                      <a:pt x="760" y="2179"/>
                      <a:pt x="1055" y="1729"/>
                    </a:cubicBezTo>
                    <a:cubicBezTo>
                      <a:pt x="1117" y="1714"/>
                      <a:pt x="1164" y="1714"/>
                      <a:pt x="1226" y="1698"/>
                    </a:cubicBezTo>
                    <a:cubicBezTo>
                      <a:pt x="1288" y="1667"/>
                      <a:pt x="1365" y="1652"/>
                      <a:pt x="1427" y="1636"/>
                    </a:cubicBezTo>
                    <a:cubicBezTo>
                      <a:pt x="1551" y="1590"/>
                      <a:pt x="1676" y="1559"/>
                      <a:pt x="1784" y="1497"/>
                    </a:cubicBezTo>
                    <a:lnTo>
                      <a:pt x="1784" y="1481"/>
                    </a:lnTo>
                    <a:cubicBezTo>
                      <a:pt x="1676" y="1543"/>
                      <a:pt x="1536" y="1590"/>
                      <a:pt x="1427" y="1621"/>
                    </a:cubicBezTo>
                    <a:cubicBezTo>
                      <a:pt x="1319" y="1636"/>
                      <a:pt x="1210" y="1652"/>
                      <a:pt x="1102" y="1667"/>
                    </a:cubicBezTo>
                    <a:cubicBezTo>
                      <a:pt x="1210" y="1543"/>
                      <a:pt x="1303" y="1404"/>
                      <a:pt x="1427" y="1264"/>
                    </a:cubicBezTo>
                    <a:cubicBezTo>
                      <a:pt x="1486" y="1268"/>
                      <a:pt x="1545" y="1270"/>
                      <a:pt x="1603" y="1270"/>
                    </a:cubicBezTo>
                    <a:cubicBezTo>
                      <a:pt x="1793" y="1270"/>
                      <a:pt x="1982" y="1249"/>
                      <a:pt x="2172" y="1202"/>
                    </a:cubicBezTo>
                    <a:cubicBezTo>
                      <a:pt x="2311" y="1171"/>
                      <a:pt x="2435" y="1124"/>
                      <a:pt x="2560" y="1093"/>
                    </a:cubicBezTo>
                    <a:cubicBezTo>
                      <a:pt x="2699" y="1031"/>
                      <a:pt x="2823" y="969"/>
                      <a:pt x="2947" y="923"/>
                    </a:cubicBezTo>
                    <a:lnTo>
                      <a:pt x="2947" y="892"/>
                    </a:lnTo>
                    <a:cubicBezTo>
                      <a:pt x="2715" y="1031"/>
                      <a:pt x="2451" y="1109"/>
                      <a:pt x="2203" y="1156"/>
                    </a:cubicBezTo>
                    <a:cubicBezTo>
                      <a:pt x="1970" y="1187"/>
                      <a:pt x="1738" y="1202"/>
                      <a:pt x="1474" y="1202"/>
                    </a:cubicBezTo>
                    <a:cubicBezTo>
                      <a:pt x="1582" y="1093"/>
                      <a:pt x="1676" y="1000"/>
                      <a:pt x="1769" y="892"/>
                    </a:cubicBezTo>
                    <a:cubicBezTo>
                      <a:pt x="2125" y="613"/>
                      <a:pt x="2529" y="302"/>
                      <a:pt x="2978" y="116"/>
                    </a:cubicBezTo>
                    <a:lnTo>
                      <a:pt x="2978" y="116"/>
                    </a:lnTo>
                    <a:cubicBezTo>
                      <a:pt x="2777" y="194"/>
                      <a:pt x="2560" y="302"/>
                      <a:pt x="2389" y="396"/>
                    </a:cubicBezTo>
                    <a:cubicBezTo>
                      <a:pt x="2234" y="489"/>
                      <a:pt x="2079" y="582"/>
                      <a:pt x="1924" y="706"/>
                    </a:cubicBezTo>
                    <a:cubicBezTo>
                      <a:pt x="1939" y="659"/>
                      <a:pt x="1970" y="613"/>
                      <a:pt x="1986" y="566"/>
                    </a:cubicBezTo>
                    <a:cubicBezTo>
                      <a:pt x="2017" y="489"/>
                      <a:pt x="2063" y="427"/>
                      <a:pt x="2094" y="380"/>
                    </a:cubicBezTo>
                    <a:cubicBezTo>
                      <a:pt x="2172" y="240"/>
                      <a:pt x="2280" y="116"/>
                      <a:pt x="2389" y="8"/>
                    </a:cubicBezTo>
                    <a:cubicBezTo>
                      <a:pt x="2389" y="8"/>
                      <a:pt x="2389" y="1"/>
                      <a:pt x="2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55"/>
              <p:cNvSpPr/>
              <p:nvPr/>
            </p:nvSpPr>
            <p:spPr>
              <a:xfrm>
                <a:off x="2908675" y="4764200"/>
                <a:ext cx="70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497" extrusionOk="0">
                    <a:moveTo>
                      <a:pt x="280" y="1"/>
                    </a:moveTo>
                    <a:lnTo>
                      <a:pt x="280" y="1"/>
                    </a:lnTo>
                    <a:cubicBezTo>
                      <a:pt x="218" y="78"/>
                      <a:pt x="156" y="140"/>
                      <a:pt x="125" y="233"/>
                    </a:cubicBezTo>
                    <a:cubicBezTo>
                      <a:pt x="79" y="311"/>
                      <a:pt x="48" y="404"/>
                      <a:pt x="1" y="497"/>
                    </a:cubicBezTo>
                    <a:cubicBezTo>
                      <a:pt x="48" y="419"/>
                      <a:pt x="79" y="326"/>
                      <a:pt x="125" y="249"/>
                    </a:cubicBezTo>
                    <a:cubicBezTo>
                      <a:pt x="156" y="156"/>
                      <a:pt x="218" y="78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55"/>
              <p:cNvSpPr/>
              <p:nvPr/>
            </p:nvSpPr>
            <p:spPr>
              <a:xfrm>
                <a:off x="2932725" y="4778550"/>
                <a:ext cx="136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02" extrusionOk="0">
                    <a:moveTo>
                      <a:pt x="543" y="0"/>
                    </a:moveTo>
                    <a:cubicBezTo>
                      <a:pt x="466" y="47"/>
                      <a:pt x="357" y="78"/>
                      <a:pt x="264" y="124"/>
                    </a:cubicBezTo>
                    <a:cubicBezTo>
                      <a:pt x="171" y="155"/>
                      <a:pt x="94" y="171"/>
                      <a:pt x="1" y="202"/>
                    </a:cubicBezTo>
                    <a:lnTo>
                      <a:pt x="280" y="140"/>
                    </a:lnTo>
                    <a:cubicBezTo>
                      <a:pt x="357" y="93"/>
                      <a:pt x="466" y="62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55"/>
              <p:cNvSpPr/>
              <p:nvPr/>
            </p:nvSpPr>
            <p:spPr>
              <a:xfrm>
                <a:off x="2773375" y="4692850"/>
                <a:ext cx="96625" cy="113400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4536" extrusionOk="0">
                    <a:moveTo>
                      <a:pt x="1474" y="1"/>
                    </a:moveTo>
                    <a:cubicBezTo>
                      <a:pt x="1291" y="1"/>
                      <a:pt x="1125" y="62"/>
                      <a:pt x="993" y="187"/>
                    </a:cubicBezTo>
                    <a:cubicBezTo>
                      <a:pt x="0" y="1164"/>
                      <a:pt x="1225" y="2668"/>
                      <a:pt x="2234" y="3258"/>
                    </a:cubicBezTo>
                    <a:cubicBezTo>
                      <a:pt x="3309" y="3861"/>
                      <a:pt x="3531" y="4535"/>
                      <a:pt x="3550" y="4535"/>
                    </a:cubicBezTo>
                    <a:cubicBezTo>
                      <a:pt x="3551" y="4535"/>
                      <a:pt x="3552" y="4533"/>
                      <a:pt x="3552" y="4529"/>
                    </a:cubicBezTo>
                    <a:cubicBezTo>
                      <a:pt x="3864" y="1654"/>
                      <a:pt x="2430" y="1"/>
                      <a:pt x="1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55"/>
              <p:cNvSpPr/>
              <p:nvPr/>
            </p:nvSpPr>
            <p:spPr>
              <a:xfrm>
                <a:off x="2810200" y="4706025"/>
                <a:ext cx="71375" cy="259625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0385" extrusionOk="0">
                    <a:moveTo>
                      <a:pt x="512" y="1"/>
                    </a:moveTo>
                    <a:cubicBezTo>
                      <a:pt x="574" y="110"/>
                      <a:pt x="636" y="234"/>
                      <a:pt x="652" y="342"/>
                    </a:cubicBezTo>
                    <a:cubicBezTo>
                      <a:pt x="683" y="466"/>
                      <a:pt x="698" y="575"/>
                      <a:pt x="729" y="699"/>
                    </a:cubicBezTo>
                    <a:lnTo>
                      <a:pt x="776" y="1040"/>
                    </a:lnTo>
                    <a:cubicBezTo>
                      <a:pt x="807" y="1118"/>
                      <a:pt x="807" y="1195"/>
                      <a:pt x="823" y="1273"/>
                    </a:cubicBezTo>
                    <a:cubicBezTo>
                      <a:pt x="590" y="947"/>
                      <a:pt x="311" y="652"/>
                      <a:pt x="47" y="358"/>
                    </a:cubicBezTo>
                    <a:lnTo>
                      <a:pt x="32" y="358"/>
                    </a:lnTo>
                    <a:cubicBezTo>
                      <a:pt x="450" y="854"/>
                      <a:pt x="838" y="1366"/>
                      <a:pt x="1164" y="1940"/>
                    </a:cubicBezTo>
                    <a:cubicBezTo>
                      <a:pt x="1195" y="1955"/>
                      <a:pt x="1195" y="1971"/>
                      <a:pt x="1210" y="1986"/>
                    </a:cubicBezTo>
                    <a:cubicBezTo>
                      <a:pt x="1148" y="1955"/>
                      <a:pt x="1071" y="1909"/>
                      <a:pt x="1009" y="1893"/>
                    </a:cubicBezTo>
                    <a:lnTo>
                      <a:pt x="683" y="1723"/>
                    </a:lnTo>
                    <a:cubicBezTo>
                      <a:pt x="590" y="1660"/>
                      <a:pt x="466" y="1598"/>
                      <a:pt x="373" y="1552"/>
                    </a:cubicBezTo>
                    <a:cubicBezTo>
                      <a:pt x="311" y="1505"/>
                      <a:pt x="264" y="1490"/>
                      <a:pt x="218" y="1474"/>
                    </a:cubicBezTo>
                    <a:cubicBezTo>
                      <a:pt x="156" y="1428"/>
                      <a:pt x="78" y="1412"/>
                      <a:pt x="32" y="1366"/>
                    </a:cubicBezTo>
                    <a:cubicBezTo>
                      <a:pt x="32" y="1366"/>
                      <a:pt x="1" y="1366"/>
                      <a:pt x="32" y="1397"/>
                    </a:cubicBezTo>
                    <a:cubicBezTo>
                      <a:pt x="140" y="1443"/>
                      <a:pt x="218" y="1552"/>
                      <a:pt x="342" y="1598"/>
                    </a:cubicBezTo>
                    <a:cubicBezTo>
                      <a:pt x="435" y="1660"/>
                      <a:pt x="543" y="1738"/>
                      <a:pt x="652" y="1800"/>
                    </a:cubicBezTo>
                    <a:cubicBezTo>
                      <a:pt x="838" y="1909"/>
                      <a:pt x="1055" y="1986"/>
                      <a:pt x="1241" y="2110"/>
                    </a:cubicBezTo>
                    <a:cubicBezTo>
                      <a:pt x="1381" y="2343"/>
                      <a:pt x="1505" y="2591"/>
                      <a:pt x="1614" y="2839"/>
                    </a:cubicBezTo>
                    <a:cubicBezTo>
                      <a:pt x="1505" y="2762"/>
                      <a:pt x="1381" y="2684"/>
                      <a:pt x="1241" y="2638"/>
                    </a:cubicBezTo>
                    <a:cubicBezTo>
                      <a:pt x="1164" y="2591"/>
                      <a:pt x="1086" y="2560"/>
                      <a:pt x="1009" y="2498"/>
                    </a:cubicBezTo>
                    <a:cubicBezTo>
                      <a:pt x="931" y="2451"/>
                      <a:pt x="854" y="2420"/>
                      <a:pt x="776" y="2358"/>
                    </a:cubicBezTo>
                    <a:lnTo>
                      <a:pt x="761" y="2358"/>
                    </a:lnTo>
                    <a:cubicBezTo>
                      <a:pt x="745" y="2358"/>
                      <a:pt x="761" y="2358"/>
                      <a:pt x="761" y="2374"/>
                    </a:cubicBezTo>
                    <a:cubicBezTo>
                      <a:pt x="900" y="2498"/>
                      <a:pt x="1040" y="2591"/>
                      <a:pt x="1195" y="2669"/>
                    </a:cubicBezTo>
                    <a:cubicBezTo>
                      <a:pt x="1319" y="2746"/>
                      <a:pt x="1474" y="2839"/>
                      <a:pt x="1614" y="2901"/>
                    </a:cubicBezTo>
                    <a:cubicBezTo>
                      <a:pt x="1738" y="3149"/>
                      <a:pt x="1846" y="3429"/>
                      <a:pt x="1939" y="3692"/>
                    </a:cubicBezTo>
                    <a:cubicBezTo>
                      <a:pt x="2405" y="5042"/>
                      <a:pt x="2591" y="6453"/>
                      <a:pt x="2668" y="7849"/>
                    </a:cubicBezTo>
                    <a:cubicBezTo>
                      <a:pt x="2684" y="8268"/>
                      <a:pt x="2699" y="8671"/>
                      <a:pt x="2699" y="9105"/>
                    </a:cubicBezTo>
                    <a:cubicBezTo>
                      <a:pt x="2699" y="9539"/>
                      <a:pt x="2684" y="9943"/>
                      <a:pt x="2684" y="10361"/>
                    </a:cubicBezTo>
                    <a:cubicBezTo>
                      <a:pt x="2684" y="10377"/>
                      <a:pt x="2688" y="10385"/>
                      <a:pt x="2691" y="10385"/>
                    </a:cubicBezTo>
                    <a:cubicBezTo>
                      <a:pt x="2695" y="10385"/>
                      <a:pt x="2699" y="10377"/>
                      <a:pt x="2699" y="10361"/>
                    </a:cubicBezTo>
                    <a:cubicBezTo>
                      <a:pt x="2761" y="10005"/>
                      <a:pt x="2761" y="9617"/>
                      <a:pt x="2777" y="9245"/>
                    </a:cubicBezTo>
                    <a:cubicBezTo>
                      <a:pt x="2854" y="8919"/>
                      <a:pt x="2854" y="8531"/>
                      <a:pt x="2839" y="8143"/>
                    </a:cubicBezTo>
                    <a:cubicBezTo>
                      <a:pt x="2823" y="7384"/>
                      <a:pt x="2761" y="6624"/>
                      <a:pt x="2668" y="5895"/>
                    </a:cubicBezTo>
                    <a:cubicBezTo>
                      <a:pt x="2575" y="5212"/>
                      <a:pt x="2420" y="4530"/>
                      <a:pt x="2203" y="3878"/>
                    </a:cubicBezTo>
                    <a:cubicBezTo>
                      <a:pt x="2125" y="3630"/>
                      <a:pt x="2032" y="3413"/>
                      <a:pt x="1908" y="3180"/>
                    </a:cubicBezTo>
                    <a:lnTo>
                      <a:pt x="1908" y="2901"/>
                    </a:lnTo>
                    <a:cubicBezTo>
                      <a:pt x="1908" y="2793"/>
                      <a:pt x="1893" y="2669"/>
                      <a:pt x="1893" y="2560"/>
                    </a:cubicBezTo>
                    <a:cubicBezTo>
                      <a:pt x="1877" y="2436"/>
                      <a:pt x="1877" y="2327"/>
                      <a:pt x="1846" y="2203"/>
                    </a:cubicBezTo>
                    <a:cubicBezTo>
                      <a:pt x="1831" y="2095"/>
                      <a:pt x="1815" y="1971"/>
                      <a:pt x="1815" y="1878"/>
                    </a:cubicBezTo>
                    <a:lnTo>
                      <a:pt x="1815" y="1862"/>
                    </a:lnTo>
                    <a:lnTo>
                      <a:pt x="1800" y="1862"/>
                    </a:lnTo>
                    <a:cubicBezTo>
                      <a:pt x="1815" y="1971"/>
                      <a:pt x="1831" y="2095"/>
                      <a:pt x="1831" y="2219"/>
                    </a:cubicBezTo>
                    <a:cubicBezTo>
                      <a:pt x="1831" y="2343"/>
                      <a:pt x="1846" y="2436"/>
                      <a:pt x="1846" y="2560"/>
                    </a:cubicBezTo>
                    <a:lnTo>
                      <a:pt x="1846" y="2886"/>
                    </a:lnTo>
                    <a:lnTo>
                      <a:pt x="1846" y="2994"/>
                    </a:lnTo>
                    <a:cubicBezTo>
                      <a:pt x="1753" y="2793"/>
                      <a:pt x="1645" y="2560"/>
                      <a:pt x="1505" y="2343"/>
                    </a:cubicBezTo>
                    <a:cubicBezTo>
                      <a:pt x="1583" y="1878"/>
                      <a:pt x="1489" y="1397"/>
                      <a:pt x="1381" y="947"/>
                    </a:cubicBezTo>
                    <a:lnTo>
                      <a:pt x="1365" y="947"/>
                    </a:lnTo>
                    <a:cubicBezTo>
                      <a:pt x="1412" y="1180"/>
                      <a:pt x="1443" y="1428"/>
                      <a:pt x="1443" y="1660"/>
                    </a:cubicBezTo>
                    <a:lnTo>
                      <a:pt x="1443" y="2219"/>
                    </a:lnTo>
                    <a:lnTo>
                      <a:pt x="1365" y="2095"/>
                    </a:lnTo>
                    <a:lnTo>
                      <a:pt x="900" y="1397"/>
                    </a:lnTo>
                    <a:cubicBezTo>
                      <a:pt x="916" y="1273"/>
                      <a:pt x="900" y="1180"/>
                      <a:pt x="885" y="1056"/>
                    </a:cubicBezTo>
                    <a:cubicBezTo>
                      <a:pt x="869" y="947"/>
                      <a:pt x="838" y="807"/>
                      <a:pt x="807" y="699"/>
                    </a:cubicBezTo>
                    <a:lnTo>
                      <a:pt x="683" y="342"/>
                    </a:lnTo>
                    <a:cubicBezTo>
                      <a:pt x="652" y="234"/>
                      <a:pt x="574" y="110"/>
                      <a:pt x="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55"/>
              <p:cNvSpPr/>
              <p:nvPr/>
            </p:nvSpPr>
            <p:spPr>
              <a:xfrm>
                <a:off x="2801675" y="4742100"/>
                <a:ext cx="291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6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71" y="140"/>
                      <a:pt x="357" y="280"/>
                      <a:pt x="543" y="388"/>
                    </a:cubicBezTo>
                    <a:cubicBezTo>
                      <a:pt x="745" y="497"/>
                      <a:pt x="931" y="590"/>
                      <a:pt x="1164" y="667"/>
                    </a:cubicBezTo>
                    <a:cubicBezTo>
                      <a:pt x="946" y="574"/>
                      <a:pt x="760" y="466"/>
                      <a:pt x="559" y="357"/>
                    </a:cubicBezTo>
                    <a:cubicBezTo>
                      <a:pt x="373" y="233"/>
                      <a:pt x="171" y="1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55"/>
              <p:cNvSpPr/>
              <p:nvPr/>
            </p:nvSpPr>
            <p:spPr>
              <a:xfrm>
                <a:off x="2836175" y="4712250"/>
                <a:ext cx="54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807" extrusionOk="0">
                    <a:moveTo>
                      <a:pt x="1" y="0"/>
                    </a:moveTo>
                    <a:lnTo>
                      <a:pt x="1" y="16"/>
                    </a:lnTo>
                    <a:lnTo>
                      <a:pt x="1" y="31"/>
                    </a:lnTo>
                    <a:cubicBezTo>
                      <a:pt x="16" y="78"/>
                      <a:pt x="16" y="109"/>
                      <a:pt x="32" y="155"/>
                    </a:cubicBezTo>
                    <a:cubicBezTo>
                      <a:pt x="63" y="217"/>
                      <a:pt x="78" y="295"/>
                      <a:pt x="94" y="341"/>
                    </a:cubicBezTo>
                    <a:cubicBezTo>
                      <a:pt x="101" y="366"/>
                      <a:pt x="108" y="392"/>
                      <a:pt x="115" y="418"/>
                    </a:cubicBezTo>
                    <a:lnTo>
                      <a:pt x="115" y="418"/>
                    </a:lnTo>
                    <a:cubicBezTo>
                      <a:pt x="87" y="299"/>
                      <a:pt x="53" y="181"/>
                      <a:pt x="16" y="62"/>
                    </a:cubicBezTo>
                    <a:lnTo>
                      <a:pt x="16" y="31"/>
                    </a:lnTo>
                    <a:cubicBezTo>
                      <a:pt x="1" y="16"/>
                      <a:pt x="1" y="0"/>
                      <a:pt x="1" y="0"/>
                    </a:cubicBezTo>
                    <a:close/>
                    <a:moveTo>
                      <a:pt x="115" y="418"/>
                    </a:moveTo>
                    <a:cubicBezTo>
                      <a:pt x="146" y="548"/>
                      <a:pt x="171" y="677"/>
                      <a:pt x="187" y="807"/>
                    </a:cubicBezTo>
                    <a:lnTo>
                      <a:pt x="218" y="807"/>
                    </a:lnTo>
                    <a:cubicBezTo>
                      <a:pt x="179" y="702"/>
                      <a:pt x="151" y="555"/>
                      <a:pt x="115" y="4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55"/>
              <p:cNvSpPr/>
              <p:nvPr/>
            </p:nvSpPr>
            <p:spPr>
              <a:xfrm>
                <a:off x="2829200" y="4916200"/>
                <a:ext cx="814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3847" extrusionOk="0">
                    <a:moveTo>
                      <a:pt x="1" y="0"/>
                    </a:moveTo>
                    <a:lnTo>
                      <a:pt x="78" y="946"/>
                    </a:lnTo>
                    <a:lnTo>
                      <a:pt x="342" y="3847"/>
                    </a:lnTo>
                    <a:lnTo>
                      <a:pt x="2947" y="3847"/>
                    </a:lnTo>
                    <a:lnTo>
                      <a:pt x="3180" y="946"/>
                    </a:ln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55"/>
              <p:cNvSpPr/>
              <p:nvPr/>
            </p:nvSpPr>
            <p:spPr>
              <a:xfrm>
                <a:off x="2829200" y="4916200"/>
                <a:ext cx="81450" cy="236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947" extrusionOk="0">
                    <a:moveTo>
                      <a:pt x="1" y="0"/>
                    </a:moveTo>
                    <a:lnTo>
                      <a:pt x="78" y="946"/>
                    </a:lnTo>
                    <a:lnTo>
                      <a:pt x="3180" y="946"/>
                    </a:ln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55"/>
              <p:cNvSpPr/>
              <p:nvPr/>
            </p:nvSpPr>
            <p:spPr>
              <a:xfrm>
                <a:off x="2823000" y="4906875"/>
                <a:ext cx="946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916" extrusionOk="0">
                    <a:moveTo>
                      <a:pt x="0" y="1"/>
                    </a:moveTo>
                    <a:lnTo>
                      <a:pt x="0" y="916"/>
                    </a:lnTo>
                    <a:lnTo>
                      <a:pt x="3785" y="916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4782989" y="1484572"/>
            <a:ext cx="4188936" cy="519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How Command Injection is Exploited</a:t>
            </a:r>
            <a:endParaRPr lang="en-US" sz="2800" dirty="0"/>
          </a:p>
        </p:txBody>
      </p:sp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4705224" y="1784589"/>
            <a:ext cx="4438775" cy="279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1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GB" sz="1800" b="1" dirty="0">
                <a:solidFill>
                  <a:schemeClr val="dk1"/>
                </a:solidFill>
              </a:rPr>
              <a:t>Identifying Vulnerable Points:</a:t>
            </a:r>
          </a:p>
          <a:p>
            <a:pPr lvl="1">
              <a:spcBef>
                <a:spcPts val="1600"/>
              </a:spcBef>
            </a:pPr>
            <a:r>
              <a:rPr lang="en-GB" dirty="0">
                <a:solidFill>
                  <a:schemeClr val="dk1"/>
                </a:solidFill>
              </a:rPr>
              <a:t>Target Inputs</a:t>
            </a:r>
          </a:p>
          <a:p>
            <a:pPr lvl="1">
              <a:spcBef>
                <a:spcPts val="1600"/>
              </a:spcBef>
            </a:pPr>
            <a:r>
              <a:rPr lang="en-GB" dirty="0" err="1">
                <a:solidFill>
                  <a:schemeClr val="dk1"/>
                </a:solidFill>
              </a:rPr>
              <a:t>Analyzing</a:t>
            </a:r>
            <a:r>
              <a:rPr lang="en-GB" dirty="0">
                <a:solidFill>
                  <a:schemeClr val="dk1"/>
                </a:solidFill>
              </a:rPr>
              <a:t> Code</a:t>
            </a:r>
          </a:p>
          <a:p>
            <a:pPr marL="482600" lvl="0" indent="-342900" algn="l" rtl="0">
              <a:spcBef>
                <a:spcPts val="1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GB" sz="1800" b="1" dirty="0">
                <a:solidFill>
                  <a:schemeClr val="dk1"/>
                </a:solidFill>
              </a:rPr>
              <a:t>Crafting Malicious Inputs:</a:t>
            </a:r>
          </a:p>
          <a:p>
            <a:pPr lvl="1">
              <a:spcBef>
                <a:spcPts val="1600"/>
              </a:spcBef>
            </a:pPr>
            <a:r>
              <a:rPr lang="en-GB" dirty="0">
                <a:solidFill>
                  <a:schemeClr val="dk1"/>
                </a:solidFill>
              </a:rPr>
              <a:t>Basic Injection</a:t>
            </a:r>
          </a:p>
          <a:p>
            <a:pPr lvl="1">
              <a:spcBef>
                <a:spcPts val="1600"/>
              </a:spcBef>
            </a:pPr>
            <a:r>
              <a:rPr lang="en-GB" dirty="0">
                <a:solidFill>
                  <a:schemeClr val="dk1"/>
                </a:solidFill>
              </a:rPr>
              <a:t>Payloads</a:t>
            </a:r>
          </a:p>
          <a:p>
            <a:pPr marL="139700" indent="0">
              <a:spcBef>
                <a:spcPts val="1600"/>
              </a:spcBef>
              <a:buNone/>
            </a:pPr>
            <a:endParaRPr lang="en-GB" dirty="0">
              <a:solidFill>
                <a:schemeClr val="dk1"/>
              </a:solidFill>
            </a:endParaRPr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6403814" y="4723520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30" y="-83498"/>
            <a:ext cx="5253816" cy="1622108"/>
            <a:chOff x="5092230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162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6" name="Google Shape;5046;p61"/>
          <p:cNvSpPr txBox="1">
            <a:spLocks noGrp="1"/>
          </p:cNvSpPr>
          <p:nvPr>
            <p:ph type="body" idx="1"/>
          </p:nvPr>
        </p:nvSpPr>
        <p:spPr>
          <a:xfrm>
            <a:off x="720000" y="1207624"/>
            <a:ext cx="3786497" cy="3447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sym typeface="Teko"/>
              </a:rPr>
              <a:t>3.   Testing for Blind Injection:</a:t>
            </a:r>
          </a:p>
          <a:p>
            <a:pPr marL="800100" lvl="1" indent="-342900">
              <a:spcBef>
                <a:spcPts val="1000"/>
              </a:spcBef>
            </a:pPr>
            <a:r>
              <a:rPr lang="en-GB" dirty="0">
                <a:solidFill>
                  <a:schemeClr val="dk1"/>
                </a:solidFill>
                <a:latin typeface="Electrolize" panose="020B0604020202020204" charset="0"/>
                <a:ea typeface="Teko"/>
                <a:cs typeface="Teko"/>
                <a:sym typeface="Teko"/>
              </a:rPr>
              <a:t>Trial and Error</a:t>
            </a:r>
          </a:p>
          <a:p>
            <a:pPr marL="800100" lvl="1" indent="-342900">
              <a:spcBef>
                <a:spcPts val="1000"/>
              </a:spcBef>
            </a:pPr>
            <a:r>
              <a:rPr lang="en-GB" dirty="0">
                <a:solidFill>
                  <a:schemeClr val="dk1"/>
                </a:solidFill>
                <a:latin typeface="Electrolize" panose="020B0604020202020204" charset="0"/>
                <a:ea typeface="Teko"/>
                <a:cs typeface="Teko"/>
                <a:sym typeface="Teko"/>
              </a:rPr>
              <a:t>Automated Tools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800" b="1" dirty="0">
                <a:solidFill>
                  <a:schemeClr val="dk1"/>
                </a:solidFill>
                <a:sym typeface="Teko"/>
              </a:rPr>
              <a:t>4.   Executing Commands</a:t>
            </a:r>
          </a:p>
          <a:p>
            <a:pPr marL="742950" lvl="1" indent="-285750">
              <a:spcBef>
                <a:spcPts val="1000"/>
              </a:spcBef>
            </a:pPr>
            <a:r>
              <a:rPr lang="en-GB" dirty="0">
                <a:solidFill>
                  <a:schemeClr val="dk1"/>
                </a:solidFill>
                <a:latin typeface="Electrolize" panose="020B0604020202020204" charset="0"/>
                <a:cs typeface="Teko"/>
                <a:sym typeface="Teko"/>
              </a:rPr>
              <a:t>System Commands</a:t>
            </a:r>
          </a:p>
          <a:p>
            <a:pPr marL="742950" lvl="1" indent="-285750">
              <a:spcBef>
                <a:spcPts val="1000"/>
              </a:spcBef>
            </a:pPr>
            <a:r>
              <a:rPr lang="en-GB" dirty="0">
                <a:solidFill>
                  <a:schemeClr val="dk1"/>
                </a:solidFill>
                <a:latin typeface="Electrolize" panose="020B0604020202020204" charset="0"/>
                <a:cs typeface="Teko"/>
                <a:sym typeface="Teko"/>
              </a:rPr>
              <a:t>Privilege Escalation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800" b="1" dirty="0">
                <a:solidFill>
                  <a:schemeClr val="dk1"/>
                </a:solidFill>
                <a:sym typeface="Teko"/>
              </a:rPr>
              <a:t>5.   Covering Tracks:</a:t>
            </a:r>
          </a:p>
          <a:p>
            <a:pPr marL="742950" lvl="1" indent="-285750">
              <a:spcBef>
                <a:spcPts val="1000"/>
              </a:spcBef>
            </a:pPr>
            <a:r>
              <a:rPr lang="en-GB" dirty="0">
                <a:solidFill>
                  <a:schemeClr val="dk1"/>
                </a:solidFill>
                <a:latin typeface="Electrolize" panose="020B0604020202020204" charset="0"/>
                <a:cs typeface="Teko"/>
                <a:sym typeface="Teko"/>
              </a:rPr>
              <a:t>Minimizing Detection</a:t>
            </a:r>
          </a:p>
          <a:p>
            <a:pPr marL="742950" lvl="1" indent="-285750">
              <a:spcBef>
                <a:spcPts val="1000"/>
              </a:spcBef>
            </a:pPr>
            <a:r>
              <a:rPr lang="en-GB" dirty="0">
                <a:solidFill>
                  <a:schemeClr val="dk1"/>
                </a:solidFill>
                <a:latin typeface="Electrolize" panose="020B0604020202020204" charset="0"/>
                <a:cs typeface="Teko"/>
                <a:sym typeface="Teko"/>
              </a:rPr>
              <a:t>Logging Evasion</a:t>
            </a:r>
          </a:p>
        </p:txBody>
      </p:sp>
      <p:sp>
        <p:nvSpPr>
          <p:cNvPr id="5047" name="Google Shape;5047;p6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6511438" cy="67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Exploiting Command Injection Vulnerabilities:</a:t>
            </a:r>
            <a:endParaRPr sz="2800" dirty="0"/>
          </a:p>
        </p:txBody>
      </p:sp>
      <p:grpSp>
        <p:nvGrpSpPr>
          <p:cNvPr id="5049" name="Google Shape;5049;p61"/>
          <p:cNvGrpSpPr/>
          <p:nvPr/>
        </p:nvGrpSpPr>
        <p:grpSpPr>
          <a:xfrm>
            <a:off x="4637504" y="4027752"/>
            <a:ext cx="5253816" cy="1622108"/>
            <a:chOff x="5092229" y="-180802"/>
            <a:chExt cx="5253816" cy="1622108"/>
          </a:xfrm>
        </p:grpSpPr>
        <p:sp>
          <p:nvSpPr>
            <p:cNvPr id="5050" name="Google Shape;5050;p6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6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6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6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6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6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6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6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6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6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0" name="Google Shape;5060;p61"/>
          <p:cNvGrpSpPr/>
          <p:nvPr/>
        </p:nvGrpSpPr>
        <p:grpSpPr>
          <a:xfrm>
            <a:off x="4637504" y="-707548"/>
            <a:ext cx="5253816" cy="1622108"/>
            <a:chOff x="5092229" y="-180802"/>
            <a:chExt cx="5253816" cy="1622108"/>
          </a:xfrm>
        </p:grpSpPr>
        <p:sp>
          <p:nvSpPr>
            <p:cNvPr id="5061" name="Google Shape;5061;p6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6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6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6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6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6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6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6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6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6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0AC3F6-2F82-AD47-97AC-25E2F54FA6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00" r="1364" b="12797"/>
          <a:stretch/>
        </p:blipFill>
        <p:spPr>
          <a:xfrm>
            <a:off x="5591446" y="1546293"/>
            <a:ext cx="2959441" cy="171481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dian Technology Company Profile by Slidesgo">
  <a:themeElements>
    <a:clrScheme name="Simple Light">
      <a:dk1>
        <a:srgbClr val="302F2F"/>
      </a:dk1>
      <a:lt1>
        <a:srgbClr val="FFFFFF"/>
      </a:lt1>
      <a:dk2>
        <a:srgbClr val="138808"/>
      </a:dk2>
      <a:lt2>
        <a:srgbClr val="FF9933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579</Words>
  <Application>Microsoft Office PowerPoint</Application>
  <PresentationFormat>On-screen Show (16:9)</PresentationFormat>
  <Paragraphs>105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Teko</vt:lpstr>
      <vt:lpstr>Bebas Neue</vt:lpstr>
      <vt:lpstr>Electrolize</vt:lpstr>
      <vt:lpstr>Arial</vt:lpstr>
      <vt:lpstr>Söhne</vt:lpstr>
      <vt:lpstr>Teko Medium</vt:lpstr>
      <vt:lpstr>Indian Technology Company Profile by Slidesgo</vt:lpstr>
      <vt:lpstr>Command Injection Vulnerability</vt:lpstr>
      <vt:lpstr>OUR TEAM</vt:lpstr>
      <vt:lpstr>01</vt:lpstr>
      <vt:lpstr>What is Command Injection?</vt:lpstr>
      <vt:lpstr>Command Injection</vt:lpstr>
      <vt:lpstr> How the Vulnerability Arises </vt:lpstr>
      <vt:lpstr>How Does it Work?</vt:lpstr>
      <vt:lpstr>How Command Injection is Exploited</vt:lpstr>
      <vt:lpstr>Exploiting Command Injection Vulnerabilities:</vt:lpstr>
      <vt:lpstr> Impact of Exploitation</vt:lpstr>
      <vt:lpstr> Tools Used - Introduction</vt:lpstr>
      <vt:lpstr>Tools Used - Usage</vt:lpstr>
      <vt:lpstr>Tools Used - Usage</vt:lpstr>
      <vt:lpstr>Patching &amp; Mitigation </vt:lpstr>
      <vt:lpstr>Patching &amp; Mitigation </vt:lpstr>
      <vt:lpstr>Patching &amp; Mitigation </vt:lpstr>
      <vt:lpstr>Patching &amp; Mitigation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Injection Vulnerability</dc:title>
  <cp:lastModifiedBy>Huzaifa Ahmed</cp:lastModifiedBy>
  <cp:revision>4</cp:revision>
  <dcterms:modified xsi:type="dcterms:W3CDTF">2023-12-20T15:40:17Z</dcterms:modified>
</cp:coreProperties>
</file>