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72" r:id="rId4"/>
    <p:sldId id="281" r:id="rId5"/>
    <p:sldId id="280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2020/02/12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17" y="319859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overall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– </a:t>
            </a:r>
            <a:r>
              <a:rPr lang="en-US" altLang="zh-CN" sz="2400" i="1" dirty="0" err="1"/>
              <a:t>Wenkai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Yin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UI</a:t>
            </a:r>
            <a:r>
              <a:rPr lang="zh-CN" altLang="en-US" sz="2400" dirty="0"/>
              <a:t> </a:t>
            </a:r>
            <a:r>
              <a:rPr lang="en-US" altLang="zh-CN" sz="2400" dirty="0"/>
              <a:t>demo</a:t>
            </a:r>
            <a:r>
              <a:rPr lang="zh-CN" altLang="en-US" sz="2400" dirty="0"/>
              <a:t> </a:t>
            </a:r>
            <a:r>
              <a:rPr lang="en-US" altLang="zh-CN" sz="2400" dirty="0"/>
              <a:t>– </a:t>
            </a:r>
            <a:r>
              <a:rPr lang="en-US" altLang="zh-CN" sz="2400" i="1" dirty="0"/>
              <a:t>Yang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Wang</a:t>
            </a:r>
            <a:endParaRPr lang="en-US" altLang="zh-CN" sz="2400" dirty="0"/>
          </a:p>
          <a:p>
            <a:pPr marL="6350" indent="0">
              <a:lnSpc>
                <a:spcPct val="114999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- Free discussions: Any Harbor community and project related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Anchor</a:t>
            </a:r>
            <a:r>
              <a:rPr lang="zh-CN" altLang="en-US" sz="2400" dirty="0"/>
              <a:t> </a:t>
            </a:r>
            <a:r>
              <a:rPr lang="en-US" altLang="zh-CN" sz="2400" dirty="0"/>
              <a:t>Feature: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Native</a:t>
            </a:r>
            <a:r>
              <a:rPr lang="zh-CN" altLang="en-US" sz="2400" dirty="0"/>
              <a:t> </a:t>
            </a:r>
            <a:r>
              <a:rPr lang="en-US" altLang="zh-CN" sz="2400" dirty="0"/>
              <a:t>Registry(Support</a:t>
            </a:r>
            <a:r>
              <a:rPr lang="zh-CN" altLang="en-US" sz="2400" dirty="0"/>
              <a:t> </a:t>
            </a:r>
            <a:r>
              <a:rPr lang="en-US" altLang="zh-CN" sz="2400" dirty="0"/>
              <a:t>OCI</a:t>
            </a:r>
            <a:r>
              <a:rPr lang="zh-CN" altLang="en-US" sz="2400" dirty="0"/>
              <a:t> </a:t>
            </a:r>
            <a:r>
              <a:rPr lang="en-US" altLang="zh-CN" sz="2400" dirty="0"/>
              <a:t>Artifact)</a:t>
            </a:r>
          </a:p>
          <a:p>
            <a:pPr>
              <a:buFontTx/>
              <a:buChar char="-"/>
            </a:pPr>
            <a:r>
              <a:rPr lang="en-US" altLang="zh-CN" sz="2400" dirty="0"/>
              <a:t>Done: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Artifact</a:t>
            </a:r>
            <a:r>
              <a:rPr lang="zh-CN" altLang="en-US" sz="2000" dirty="0"/>
              <a:t> </a:t>
            </a:r>
            <a:r>
              <a:rPr lang="en-US" altLang="zh-CN" sz="2000" dirty="0"/>
              <a:t>Module</a:t>
            </a:r>
          </a:p>
          <a:p>
            <a:pPr lvl="2">
              <a:buFontTx/>
              <a:buChar char="-"/>
            </a:pPr>
            <a:r>
              <a:rPr lang="en-US" altLang="zh-CN" sz="1600" dirty="0"/>
              <a:t>Pull/push</a:t>
            </a:r>
            <a:r>
              <a:rPr lang="zh-CN" altLang="en-US" sz="1600" dirty="0"/>
              <a:t> </a:t>
            </a:r>
            <a:r>
              <a:rPr lang="en-US" altLang="zh-CN" sz="1600" dirty="0"/>
              <a:t>artifacts</a:t>
            </a:r>
          </a:p>
          <a:p>
            <a:pPr lvl="2">
              <a:buFontTx/>
              <a:buChar char="-"/>
            </a:pPr>
            <a:r>
              <a:rPr lang="en-US" altLang="zh-CN" sz="1600" dirty="0"/>
              <a:t>List/get/delete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API</a:t>
            </a:r>
          </a:p>
          <a:p>
            <a:pPr lvl="2">
              <a:buFontTx/>
              <a:buChar char="-"/>
            </a:pPr>
            <a:r>
              <a:rPr lang="en-US" altLang="zh-CN" sz="1600" dirty="0"/>
              <a:t>Check</a:t>
            </a:r>
            <a:r>
              <a:rPr lang="zh-CN" altLang="en-US" sz="1600" dirty="0"/>
              <a:t> </a:t>
            </a:r>
            <a:r>
              <a:rPr lang="en-US" altLang="zh-CN" sz="1600" dirty="0"/>
              <a:t>metadata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kinds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artifacts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API</a:t>
            </a:r>
          </a:p>
          <a:p>
            <a:pPr>
              <a:buFontTx/>
              <a:buChar char="-"/>
            </a:pP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Progress: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UI</a:t>
            </a:r>
            <a:endParaRPr lang="en-US" altLang="zh-CN" sz="2000" dirty="0"/>
          </a:p>
          <a:p>
            <a:pPr lvl="1">
              <a:buFontTx/>
              <a:buChar char="-"/>
            </a:pP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sure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features</a:t>
            </a:r>
            <a:r>
              <a:rPr lang="zh-CN" altLang="en-US" sz="2000" dirty="0"/>
              <a:t> </a:t>
            </a:r>
            <a:r>
              <a:rPr lang="en-US" altLang="zh-CN" sz="2000" dirty="0"/>
              <a:t>align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artifacts:</a:t>
            </a:r>
          </a:p>
          <a:p>
            <a:pPr lvl="2">
              <a:buFontTx/>
              <a:buChar char="-"/>
            </a:pPr>
            <a:r>
              <a:rPr lang="en-US" sz="1600" dirty="0"/>
              <a:t>R</a:t>
            </a:r>
            <a:r>
              <a:rPr lang="en-US" altLang="zh-CN" sz="1600" dirty="0"/>
              <a:t>eplication/Quota/Retention/Scan/Immutable</a:t>
            </a:r>
            <a:r>
              <a:rPr lang="zh-CN" altLang="en-US" sz="1600" dirty="0"/>
              <a:t> </a:t>
            </a:r>
            <a:r>
              <a:rPr lang="en-US" altLang="zh-CN" sz="1600" dirty="0"/>
              <a:t>Tag</a:t>
            </a:r>
          </a:p>
          <a:p>
            <a:pPr>
              <a:buFontTx/>
              <a:buChar char="-"/>
            </a:pPr>
            <a:r>
              <a:rPr lang="en-US" altLang="zh-CN" sz="2400" dirty="0"/>
              <a:t>TODO: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Garbage</a:t>
            </a:r>
            <a:r>
              <a:rPr lang="zh-CN" altLang="en-US" sz="2000" dirty="0"/>
              <a:t> </a:t>
            </a:r>
            <a:r>
              <a:rPr lang="en-US" altLang="zh-CN" sz="2000" dirty="0"/>
              <a:t>Collection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Upgrade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5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242</Words>
  <Application>Microsoft Macintosh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Harbor 2.0 Overall Status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Wenkai Yin</cp:lastModifiedBy>
  <cp:revision>116</cp:revision>
  <dcterms:created xsi:type="dcterms:W3CDTF">2019-01-23T10:02:33Z</dcterms:created>
  <dcterms:modified xsi:type="dcterms:W3CDTF">2020-02-12T08:33:09Z</dcterms:modified>
</cp:coreProperties>
</file>