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72" r:id="rId4"/>
    <p:sldId id="283" r:id="rId5"/>
    <p:sldId id="282" r:id="rId6"/>
    <p:sldId id="280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0C406-5597-1243-A239-87CBB2C3F8E0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7C1F0-7B02-924A-B920-BA5F9965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7C1F0-7B02-924A-B920-BA5F9965D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0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003-B3CF-8D4E-83E5-59F1FC48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2C927-2977-964B-8FED-9689DC61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BCE7-E408-0743-ACB3-40A2D349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A436-69C5-734E-84A6-872577E6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621F-CCB1-8440-9884-E38D8A97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F463-FB76-2B45-9FDB-AEC733A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FF26C-4BB3-D740-AD4F-4DAA9A0E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7F1F4-4C6E-8042-B58F-13E1EF4F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6F4C-33ED-C441-982B-7D63BA9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9129-417E-2341-812A-CAB9A8E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E254B-8B40-4941-84C7-D8C92071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3BBF-7F26-3F48-91F4-E1FAC3789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56FD-45C5-3349-87EB-F7F7382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A397-5944-6340-BE29-5A42610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6E4C-4253-A74D-9E2A-6737BE7F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4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1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 and body, no foot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975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4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 and foot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52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CF7-7318-434C-A3BC-E331C41D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5DEB-FC34-4D4B-A9A5-D9F7E8BC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C204-CF8B-0547-9354-4A39C0B1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76B5-E36F-0543-890D-1E2861C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CFAE-01E6-BF4D-865F-F751379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C99-AEF1-5F4D-B14F-4E9B4ED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A37D9-F695-7D47-AE76-8E9D1974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FC4E-089D-364B-BDF9-0761E933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E338-2760-CE49-995E-F6CDB8DB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29B7-8739-6E4E-BCA9-F4976FFB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A4F-4AD4-BF49-959D-DBF0219D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E017-9752-AB4A-94A4-6591E338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046E-DBEB-9E41-BD4D-341E73B6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98D8A-FC22-E64A-B814-F6299094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D62E-6911-3643-B52B-79B350DB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E001-30C0-C746-8192-5EA46FE8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B4B-993D-2E40-9964-5E233978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09E8-9800-1D4B-9910-CBCBC8BA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318A0-23E5-874C-8CEC-4F5D95F4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3C507-4E9F-5046-B56E-660CC66C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99C4A-8209-3246-A086-7B6E246E7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E70EE-72FE-8446-AE77-057D4DA0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71146-C3E0-F241-BE48-83B8F4E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C6383-53C9-3C47-A564-79A72BA0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FC20-260C-6D42-9C25-7EF0A55B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284F7-1545-DF43-96C4-D166418C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C27A3-B955-0244-8F6E-62F380E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370CF-A808-894C-A719-79476C28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778D8-E51B-3B45-98FB-ED0E1F4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939BC-FAE9-9F4E-A431-EB6CEE00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CF31C-86EF-1F47-962B-18B1178D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769-0959-9A42-9246-AC09C110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7E5-DB5F-C44A-932F-FB985DC4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0DB4-9BC4-DC45-A77D-54B9F642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E040F-C460-2C4D-9898-89AB549B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D534D-4635-DF41-9059-0CABBEA8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CC8A-771F-CC42-8CAA-52EB9E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678A-70C3-2844-AB95-9043D2C7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D6AA0-DA49-0D4C-9F88-3D58BEA5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F6D23-A593-164D-A1BE-F71D94F8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B31D-907F-D54F-92E3-1A11E731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38F6-8AC7-C745-A412-1D5CBAF3D8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72624-11DE-124F-9285-A34B7EB8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0DAE-C7DC-9C4D-9161-E89D7F5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72F51-2889-7E49-A260-1072E00A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3A7C-6F73-E149-8EDA-4E9753AE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DC12-1DD6-C146-9766-85A916C10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38F6-8AC7-C745-A412-1D5CBAF3D8B9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D16D-2668-AE42-8E16-96C7AF5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B1E2-D873-3145-9098-237866B6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CF4D-CAE2-FB45-8FBB-B0CD4977C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155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tiff"/><Relationship Id="rId7" Type="http://schemas.openxmlformats.org/officeDocument/2006/relationships/hyperlink" Target="mailto:harbor-dev@googlegroup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harbor-users@googlegroups.com" TargetMode="External"/><Relationship Id="rId5" Type="http://schemas.openxmlformats.org/officeDocument/2006/relationships/hyperlink" Target="https://twitter.com/project_harbor" TargetMode="Externa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harbor/community" TargetMode="External"/><Relationship Id="rId2" Type="http://schemas.openxmlformats.org/officeDocument/2006/relationships/hyperlink" Target="https://github.com/goharbor/community/blob/master/MEETING_SCHEDULE.md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oharbor/community/tree/master/conf-cal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939FB9-6C3F-4047-84AE-D10B6106FFC2}"/>
              </a:ext>
            </a:extLst>
          </p:cNvPr>
          <p:cNvSpPr/>
          <p:nvPr/>
        </p:nvSpPr>
        <p:spPr>
          <a:xfrm>
            <a:off x="138113" y="340600"/>
            <a:ext cx="11969804" cy="6117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CA2D-C3F6-D84A-957C-F9DAC16F5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54"/>
          <a:stretch/>
        </p:blipFill>
        <p:spPr>
          <a:xfrm>
            <a:off x="7331511" y="1213379"/>
            <a:ext cx="2469714" cy="74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BB468-E56C-4D41-A873-622783AA5917}"/>
              </a:ext>
            </a:extLst>
          </p:cNvPr>
          <p:cNvSpPr txBox="1"/>
          <p:nvPr/>
        </p:nvSpPr>
        <p:spPr>
          <a:xfrm>
            <a:off x="5347745" y="2061154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043C-7570-DD4C-AE3D-D6219581722B}"/>
              </a:ext>
            </a:extLst>
          </p:cNvPr>
          <p:cNvSpPr txBox="1"/>
          <p:nvPr/>
        </p:nvSpPr>
        <p:spPr>
          <a:xfrm>
            <a:off x="5454767" y="3028629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06:00-06:30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21:00-21:30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2020/02/26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BEC1-AABD-3241-870D-E51DCF754D58}"/>
              </a:ext>
            </a:extLst>
          </p:cNvPr>
          <p:cNvSpPr/>
          <p:nvPr/>
        </p:nvSpPr>
        <p:spPr>
          <a:xfrm>
            <a:off x="5515147" y="4922502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</a:t>
            </a:r>
            <a:r>
              <a:rPr lang="en-US" sz="1600" b="1" kern="1200" dirty="0" err="1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zoom.us</a:t>
            </a:r>
            <a:r>
              <a:rPr lang="en-US" sz="1600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/j/734959521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AB5BE-4E7C-6C43-9D7F-F6C2A8B7B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417" y="319859"/>
            <a:ext cx="349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7AA43C-92E6-B443-BC77-42D672934A0D}"/>
              </a:ext>
            </a:extLst>
          </p:cNvPr>
          <p:cNvSpPr/>
          <p:nvPr/>
        </p:nvSpPr>
        <p:spPr>
          <a:xfrm>
            <a:off x="5750916" y="5920282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@project_harbor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74E4E-A8DE-1C4D-8A8D-6F9DEDBA87A8}"/>
              </a:ext>
            </a:extLst>
          </p:cNvPr>
          <p:cNvSpPr/>
          <p:nvPr/>
        </p:nvSpPr>
        <p:spPr>
          <a:xfrm>
            <a:off x="7245554" y="5920281"/>
            <a:ext cx="22573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harbor-users@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91F-E1E9-7542-95BE-2B4F0A5A4E63}"/>
              </a:ext>
            </a:extLst>
          </p:cNvPr>
          <p:cNvSpPr/>
          <p:nvPr/>
        </p:nvSpPr>
        <p:spPr>
          <a:xfrm>
            <a:off x="7245554" y="6170585"/>
            <a:ext cx="2108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harbor-</a:t>
            </a:r>
            <a:r>
              <a:rPr lang="en-US" altLang="zh-CN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dev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@</a:t>
            </a:r>
            <a:r>
              <a:rPr lang="en-US" sz="1400" u="sng" dirty="0" err="1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lists.cncf.io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C125-E913-DC44-89FF-78E329812231}"/>
              </a:ext>
            </a:extLst>
          </p:cNvPr>
          <p:cNvSpPr/>
          <p:nvPr/>
        </p:nvSpPr>
        <p:spPr>
          <a:xfrm>
            <a:off x="10097617" y="5915369"/>
            <a:ext cx="1148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</a:t>
            </a:r>
          </a:p>
          <a:p>
            <a:r>
              <a:rPr lang="en-US" sz="1400" u="sng">
                <a:solidFill>
                  <a:srgbClr val="0366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#harbor-dev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30D2E-3FBF-DB48-A9E0-D843EF6512D7}"/>
              </a:ext>
            </a:extLst>
          </p:cNvPr>
          <p:cNvSpPr txBox="1"/>
          <p:nvPr/>
        </p:nvSpPr>
        <p:spPr>
          <a:xfrm>
            <a:off x="6081134" y="5641785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2E7D3-9633-1D47-A663-D3E291104DC3}"/>
              </a:ext>
            </a:extLst>
          </p:cNvPr>
          <p:cNvSpPr txBox="1"/>
          <p:nvPr/>
        </p:nvSpPr>
        <p:spPr>
          <a:xfrm>
            <a:off x="8086704" y="5641785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Maillist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D6E2C-D2BC-8844-88CC-69F656ABB616}"/>
              </a:ext>
            </a:extLst>
          </p:cNvPr>
          <p:cNvSpPr txBox="1"/>
          <p:nvPr/>
        </p:nvSpPr>
        <p:spPr>
          <a:xfrm>
            <a:off x="10024307" y="5641785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</a:t>
            </a:r>
            <a:r>
              <a:rPr lang="zh-CN" altLang="en-US" sz="16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000" b="1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slack.cncf.io</a:t>
            </a:r>
            <a:r>
              <a:rPr lang="en-US" altLang="zh-CN" sz="1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Shape 58">
            <a:extLst>
              <a:ext uri="{FF2B5EF4-FFF2-40B4-BE49-F238E27FC236}">
                <a16:creationId xmlns:a16="http://schemas.microsoft.com/office/drawing/2014/main" id="{BBC9C613-20E9-0244-A286-5AF822812B8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30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D5ED-E367-3648-9676-CCBE2137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A86B8-487C-744C-ACE6-75084C87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10" y="1395344"/>
            <a:ext cx="11684700" cy="4555200"/>
          </a:xfrm>
        </p:spPr>
        <p:txBody>
          <a:bodyPr/>
          <a:lstStyle/>
          <a:p>
            <a:pPr marL="6350" indent="0">
              <a:lnSpc>
                <a:spcPct val="114999"/>
              </a:lnSpc>
              <a:buNone/>
            </a:pPr>
            <a:r>
              <a:rPr lang="en-US" altLang="zh-CN" sz="2400" dirty="0"/>
              <a:t> - Harbor</a:t>
            </a:r>
            <a:r>
              <a:rPr lang="zh-CN" altLang="en-US" sz="2400" dirty="0"/>
              <a:t> </a:t>
            </a:r>
            <a:r>
              <a:rPr lang="en-US" altLang="zh-CN" sz="2400" dirty="0"/>
              <a:t>2.0</a:t>
            </a:r>
            <a:r>
              <a:rPr lang="zh-CN" altLang="en-US" sz="2400" dirty="0"/>
              <a:t> </a:t>
            </a:r>
            <a:r>
              <a:rPr lang="en-US" altLang="zh-CN" sz="2400" dirty="0"/>
              <a:t>overall</a:t>
            </a:r>
            <a:r>
              <a:rPr lang="zh-CN" altLang="en-US" sz="2400" dirty="0"/>
              <a:t> </a:t>
            </a:r>
            <a:r>
              <a:rPr lang="en-US" altLang="zh-CN" sz="2400" dirty="0"/>
              <a:t>status</a:t>
            </a:r>
            <a:r>
              <a:rPr lang="zh-CN" altLang="en-US" sz="2400" dirty="0"/>
              <a:t> </a:t>
            </a:r>
            <a:r>
              <a:rPr lang="en-US" altLang="zh-CN" sz="2400" dirty="0"/>
              <a:t>– Wenkai</a:t>
            </a:r>
            <a:r>
              <a:rPr lang="zh-CN" altLang="en-US" sz="2400" dirty="0"/>
              <a:t> </a:t>
            </a:r>
            <a:r>
              <a:rPr lang="en-US" altLang="zh-CN" sz="2400" dirty="0"/>
              <a:t>Yin</a:t>
            </a:r>
          </a:p>
          <a:p>
            <a:pPr marL="6350" indent="0">
              <a:lnSpc>
                <a:spcPct val="114999"/>
              </a:lnSpc>
              <a:buNone/>
            </a:pPr>
            <a:r>
              <a:rPr lang="zh-CN" altLang="en-US" sz="2400" i="1" dirty="0"/>
              <a:t> </a:t>
            </a:r>
            <a:r>
              <a:rPr lang="en-US" altLang="zh-CN" sz="2400" i="1" dirty="0"/>
              <a:t>-</a:t>
            </a:r>
            <a:r>
              <a:rPr lang="zh-CN" altLang="en-US" sz="2400" i="1" dirty="0"/>
              <a:t> </a:t>
            </a:r>
            <a:r>
              <a:rPr lang="en-US" altLang="zh-CN" sz="2400" dirty="0"/>
              <a:t>Demo of Harbor 2.0 – Wenkai Yin</a:t>
            </a:r>
            <a:endParaRPr lang="en-US" altLang="zh-CN" sz="2400" i="1" dirty="0"/>
          </a:p>
          <a:p>
            <a:pPr marL="6350" indent="0">
              <a:lnSpc>
                <a:spcPct val="114999"/>
              </a:lnSpc>
              <a:buNone/>
            </a:pPr>
            <a:r>
              <a:rPr lang="en-US" altLang="zh-CN" sz="2400" dirty="0"/>
              <a:t> - TLS between harbor components</a:t>
            </a:r>
            <a:r>
              <a:rPr lang="zh-CN" altLang="en-US" sz="2400" dirty="0"/>
              <a:t> </a:t>
            </a:r>
            <a:r>
              <a:rPr lang="en-US" altLang="zh-CN" sz="2400" dirty="0"/>
              <a:t>– Qian Deng</a:t>
            </a:r>
          </a:p>
          <a:p>
            <a:pPr marL="6350" indent="0">
              <a:lnSpc>
                <a:spcPct val="114999"/>
              </a:lnSpc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- Free discussions: Any Harbor community and project related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CCAF8-B5FF-A14B-B238-5F650DB52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2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170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EB41-1D8A-F24D-BB95-C44A919E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2.0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97AFF-C261-C049-B4F3-3C6B99826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altLang="zh-CN" sz="2400" dirty="0"/>
              <a:t>Anchor</a:t>
            </a:r>
            <a:r>
              <a:rPr lang="zh-CN" altLang="en-US" sz="2400" dirty="0"/>
              <a:t> </a:t>
            </a:r>
            <a:r>
              <a:rPr lang="en-US" altLang="zh-CN" sz="2400" dirty="0"/>
              <a:t>Feature:</a:t>
            </a:r>
            <a:r>
              <a:rPr lang="zh-CN" altLang="en-US" sz="2400" dirty="0"/>
              <a:t> </a:t>
            </a:r>
            <a:r>
              <a:rPr lang="en-US" altLang="zh-CN" sz="2400" dirty="0"/>
              <a:t>Make</a:t>
            </a:r>
            <a:r>
              <a:rPr lang="zh-CN" altLang="en-US" sz="2400" dirty="0"/>
              <a:t> </a:t>
            </a:r>
            <a:r>
              <a:rPr lang="en-US" altLang="zh-CN" sz="2400" dirty="0"/>
              <a:t>Harbor</a:t>
            </a:r>
            <a:r>
              <a:rPr lang="zh-CN" altLang="en-US" sz="2400" dirty="0"/>
              <a:t> </a:t>
            </a:r>
            <a:r>
              <a:rPr lang="en-US" altLang="zh-CN" sz="2400" dirty="0"/>
              <a:t>Cloud</a:t>
            </a:r>
            <a:r>
              <a:rPr lang="zh-CN" altLang="en-US" sz="2400" dirty="0"/>
              <a:t> </a:t>
            </a:r>
            <a:r>
              <a:rPr lang="en-US" altLang="zh-CN" sz="2400" dirty="0"/>
              <a:t>Native</a:t>
            </a:r>
            <a:r>
              <a:rPr lang="zh-CN" altLang="en-US" sz="2400" dirty="0"/>
              <a:t> </a:t>
            </a:r>
            <a:r>
              <a:rPr lang="en-US" altLang="zh-CN" sz="2400" dirty="0"/>
              <a:t>Registry(Support</a:t>
            </a:r>
            <a:r>
              <a:rPr lang="zh-CN" altLang="en-US" sz="2400" dirty="0"/>
              <a:t> </a:t>
            </a:r>
            <a:r>
              <a:rPr lang="en-US" altLang="zh-CN" sz="2400" dirty="0"/>
              <a:t>OCI</a:t>
            </a:r>
            <a:r>
              <a:rPr lang="zh-CN" altLang="en-US" sz="2400" dirty="0"/>
              <a:t> </a:t>
            </a:r>
            <a:r>
              <a:rPr lang="en-US" altLang="zh-CN" sz="2400" dirty="0"/>
              <a:t>Artifact)</a:t>
            </a:r>
          </a:p>
          <a:p>
            <a:pPr>
              <a:buFontTx/>
              <a:buChar char="-"/>
            </a:pPr>
            <a:r>
              <a:rPr lang="en-US" altLang="zh-CN" sz="2400" dirty="0"/>
              <a:t>Done: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/>
              <a:t>Artifact</a:t>
            </a:r>
            <a:r>
              <a:rPr lang="zh-CN" altLang="en-US" sz="2000" dirty="0"/>
              <a:t> </a:t>
            </a:r>
            <a:r>
              <a:rPr lang="en-US" altLang="zh-CN" sz="2000" dirty="0"/>
              <a:t>Module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Retention/Immutable</a:t>
            </a:r>
            <a:r>
              <a:rPr lang="zh-CN" altLang="en-US" sz="2000" dirty="0"/>
              <a:t> </a:t>
            </a:r>
            <a:r>
              <a:rPr lang="en-US" altLang="zh-CN" sz="2000" dirty="0"/>
              <a:t>Tag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types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artifact</a:t>
            </a:r>
          </a:p>
          <a:p>
            <a:pPr lvl="1">
              <a:buFontTx/>
              <a:buChar char="-"/>
            </a:pPr>
            <a:r>
              <a:rPr lang="en-US" altLang="zh-CN" sz="2000" dirty="0"/>
              <a:t>Garbage</a:t>
            </a:r>
            <a:r>
              <a:rPr lang="zh-CN" altLang="en-US" sz="2000" dirty="0"/>
              <a:t> </a:t>
            </a:r>
            <a:r>
              <a:rPr lang="en-US" altLang="zh-CN" sz="2000" dirty="0"/>
              <a:t>Collection</a:t>
            </a:r>
          </a:p>
          <a:p>
            <a:pPr>
              <a:buFontTx/>
              <a:buChar char="-"/>
            </a:pP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Progress: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/>
              <a:t>UI</a:t>
            </a:r>
            <a:endParaRPr lang="en-US" altLang="zh-CN" sz="2000" dirty="0"/>
          </a:p>
          <a:p>
            <a:pPr lvl="1">
              <a:buFontTx/>
              <a:buChar char="-"/>
            </a:pPr>
            <a:r>
              <a:rPr lang="en-US" sz="2000" dirty="0"/>
              <a:t>R</a:t>
            </a:r>
            <a:r>
              <a:rPr lang="en-US" altLang="zh-CN" sz="2000" dirty="0"/>
              <a:t>eplication/Quota/Scan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types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artifact</a:t>
            </a:r>
          </a:p>
          <a:p>
            <a:pPr lvl="1">
              <a:buFontTx/>
              <a:buChar char="-"/>
            </a:pPr>
            <a:r>
              <a:rPr lang="en-US" sz="2000" dirty="0"/>
              <a:t>Upgrade</a:t>
            </a:r>
            <a:r>
              <a:rPr lang="zh-CN" altLang="en-US" sz="2000" dirty="0"/>
              <a:t> </a:t>
            </a:r>
            <a:r>
              <a:rPr lang="en-US" altLang="zh-CN" sz="2000" dirty="0"/>
              <a:t>&amp;</a:t>
            </a:r>
            <a:r>
              <a:rPr lang="zh-CN" altLang="en-US" sz="2000" dirty="0"/>
              <a:t> </a:t>
            </a:r>
            <a:r>
              <a:rPr lang="en-US" altLang="zh-CN" sz="2000" dirty="0"/>
              <a:t>Migration</a:t>
            </a:r>
          </a:p>
          <a:p>
            <a:pPr>
              <a:buFontTx/>
              <a:buChar char="-"/>
            </a:pPr>
            <a:r>
              <a:rPr lang="en-US" altLang="zh-CN" sz="2400" dirty="0"/>
              <a:t>TODO: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altLang="zh-CN" sz="2000" dirty="0"/>
              <a:t>Testing</a:t>
            </a:r>
            <a:r>
              <a:rPr lang="zh-CN" altLang="en-US" sz="2000" dirty="0"/>
              <a:t> </a:t>
            </a:r>
            <a:r>
              <a:rPr lang="en-US" altLang="zh-CN" sz="2000" dirty="0"/>
              <a:t>&amp;</a:t>
            </a:r>
            <a:r>
              <a:rPr lang="zh-CN" altLang="en-US" sz="2000" dirty="0"/>
              <a:t> </a:t>
            </a:r>
            <a:r>
              <a:rPr lang="en-US" altLang="zh-CN" sz="2000" dirty="0"/>
              <a:t>Bug</a:t>
            </a:r>
            <a:r>
              <a:rPr lang="zh-CN" altLang="en-US" sz="2000" dirty="0"/>
              <a:t> </a:t>
            </a:r>
            <a:r>
              <a:rPr lang="en-US" altLang="zh-CN" sz="2000" dirty="0"/>
              <a:t>fix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9191B-F6C8-214A-BF0B-99D44184A2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4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EB41-1D8A-F24D-BB95-C44A919E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2.0</a:t>
            </a:r>
            <a:r>
              <a:rPr lang="zh-CN" altLang="en-US" dirty="0"/>
              <a:t> </a:t>
            </a:r>
            <a:r>
              <a:rPr lang="en-US" altLang="zh-CN" dirty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97AFF-C261-C049-B4F3-3C6B99826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altLang="zh-CN" sz="2400" dirty="0"/>
              <a:t>Anchor</a:t>
            </a:r>
            <a:r>
              <a:rPr lang="zh-CN" altLang="en-US" sz="2400" dirty="0"/>
              <a:t> </a:t>
            </a:r>
            <a:r>
              <a:rPr lang="en-US" altLang="zh-CN" sz="2400" dirty="0"/>
              <a:t>Feature:</a:t>
            </a:r>
            <a:r>
              <a:rPr lang="zh-CN" altLang="en-US" sz="2400" dirty="0"/>
              <a:t> </a:t>
            </a:r>
            <a:r>
              <a:rPr lang="en-US" altLang="zh-CN" sz="2400" dirty="0"/>
              <a:t>Make</a:t>
            </a:r>
            <a:r>
              <a:rPr lang="zh-CN" altLang="en-US" sz="2400" dirty="0"/>
              <a:t> </a:t>
            </a:r>
            <a:r>
              <a:rPr lang="en-US" altLang="zh-CN" sz="2400" dirty="0"/>
              <a:t>Harbor</a:t>
            </a:r>
            <a:r>
              <a:rPr lang="zh-CN" altLang="en-US" sz="2400" dirty="0"/>
              <a:t> </a:t>
            </a:r>
            <a:r>
              <a:rPr lang="en-US" altLang="zh-CN" sz="2400" dirty="0"/>
              <a:t>Cloud</a:t>
            </a:r>
            <a:r>
              <a:rPr lang="zh-CN" altLang="en-US" sz="2400" dirty="0"/>
              <a:t> </a:t>
            </a:r>
            <a:r>
              <a:rPr lang="en-US" altLang="zh-CN" sz="2400" dirty="0"/>
              <a:t>Native</a:t>
            </a:r>
            <a:r>
              <a:rPr lang="zh-CN" altLang="en-US" sz="2400" dirty="0"/>
              <a:t> </a:t>
            </a:r>
            <a:r>
              <a:rPr lang="en-US" altLang="zh-CN" sz="2400" dirty="0"/>
              <a:t>Registry(Support</a:t>
            </a:r>
            <a:r>
              <a:rPr lang="zh-CN" altLang="en-US" sz="2400" dirty="0"/>
              <a:t> </a:t>
            </a:r>
            <a:r>
              <a:rPr lang="en-US" altLang="zh-CN" sz="2400" dirty="0"/>
              <a:t>OCI</a:t>
            </a:r>
            <a:r>
              <a:rPr lang="zh-CN" altLang="en-US" sz="2400" dirty="0"/>
              <a:t> </a:t>
            </a:r>
            <a:r>
              <a:rPr lang="en-US" altLang="zh-CN" sz="2400" dirty="0"/>
              <a:t>Artifact)</a:t>
            </a:r>
          </a:p>
          <a:p>
            <a:pPr>
              <a:buFontTx/>
              <a:buChar char="-"/>
            </a:pPr>
            <a:r>
              <a:rPr lang="en-US" sz="2400" dirty="0"/>
              <a:t>Demo of OCI registry (Wenkai Yin)</a:t>
            </a:r>
          </a:p>
          <a:p>
            <a:pPr>
              <a:buFontTx/>
              <a:buChar char="-"/>
            </a:pPr>
            <a:r>
              <a:rPr lang="en-US" sz="2400" dirty="0"/>
              <a:t>Demo of TLS between harbor components (Qian Deng)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9191B-F6C8-214A-BF0B-99D44184A2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6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8999-D3C7-AD48-AA22-34421B88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Topics?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3108B-DB83-1D41-A6C0-E137542D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0B651E-073E-8D4A-AC1A-3FB139EBFA7A}"/>
              </a:ext>
            </a:extLst>
          </p:cNvPr>
          <p:cNvGrpSpPr/>
          <p:nvPr/>
        </p:nvGrpSpPr>
        <p:grpSpPr>
          <a:xfrm>
            <a:off x="4564994" y="1561662"/>
            <a:ext cx="2747579" cy="2747579"/>
            <a:chOff x="4470400" y="1803400"/>
            <a:chExt cx="3251200" cy="3251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11A834-6711-6448-A848-72C51622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470400" y="1803400"/>
              <a:ext cx="3251200" cy="3251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B2C107-5E8A-8347-917B-C07604B1D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23995" y="2567809"/>
              <a:ext cx="1250074" cy="125007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5E4BB68-65EC-F442-9EFD-7B201B78F5AF}"/>
              </a:ext>
            </a:extLst>
          </p:cNvPr>
          <p:cNvSpPr txBox="1"/>
          <p:nvPr/>
        </p:nvSpPr>
        <p:spPr>
          <a:xfrm>
            <a:off x="3037989" y="4632075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zh-CN" altLang="en-US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  <a:endParaRPr lang="en-US" sz="36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1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1584-BD65-4349-B2E2-E44E92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Meeting</a:t>
            </a:r>
            <a:r>
              <a:rPr lang="zh-CN" altLang="en-US"/>
              <a:t> </a:t>
            </a:r>
            <a:r>
              <a:rPr lang="en-US" altLang="zh-CN"/>
              <a:t>minutes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32CC0-DD69-8345-8949-50F60E2FD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recorded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recording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r>
              <a:rPr lang="zh-CN" altLang="en-US" dirty="0"/>
              <a:t> </a:t>
            </a:r>
            <a:r>
              <a:rPr lang="en-US" altLang="zh-CN" dirty="0"/>
              <a:t>doc</a:t>
            </a:r>
            <a:r>
              <a:rPr lang="zh-CN" altLang="en-US" dirty="0"/>
              <a:t> </a:t>
            </a:r>
            <a:r>
              <a:rPr lang="en-US" altLang="zh-CN" dirty="0"/>
              <a:t>later: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https://github.com/goharbor/community/blob/master/MEETING_SCHEDULE.md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https://github.com/goharbor/community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u="sng" dirty="0">
                <a:hlinkClick r:id="rId4"/>
              </a:rPr>
              <a:t>conf-calls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folder.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6859-4C24-4247-B9E1-F0DE09670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  <a:tabLst/>
                <a:defRPr/>
              </a:pPr>
              <a:t>6</a:t>
            </a:fld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6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4410</TotalTime>
  <Words>270</Words>
  <Application>Microsoft Macintosh PowerPoint</Application>
  <PresentationFormat>Widescreen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Office Theme</vt:lpstr>
      <vt:lpstr>harbor master</vt:lpstr>
      <vt:lpstr>PowerPoint Presentation</vt:lpstr>
      <vt:lpstr>Agenda</vt:lpstr>
      <vt:lpstr>Harbor 2.0 Overall Status</vt:lpstr>
      <vt:lpstr>Harbor 2.0 Demo</vt:lpstr>
      <vt:lpstr>Topics?</vt:lpstr>
      <vt:lpstr>Meeting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Qian Deng</cp:lastModifiedBy>
  <cp:revision>118</cp:revision>
  <dcterms:created xsi:type="dcterms:W3CDTF">2019-01-23T10:02:33Z</dcterms:created>
  <dcterms:modified xsi:type="dcterms:W3CDTF">2020-02-26T11:33:21Z</dcterms:modified>
</cp:coreProperties>
</file>