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72" r:id="rId4"/>
    <p:sldId id="284" r:id="rId5"/>
    <p:sldId id="283" r:id="rId6"/>
    <p:sldId id="286" r:id="rId7"/>
    <p:sldId id="282" r:id="rId8"/>
    <p:sldId id="289" r:id="rId9"/>
    <p:sldId id="288" r:id="rId10"/>
    <p:sldId id="28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4694"/>
  </p:normalViewPr>
  <p:slideViewPr>
    <p:cSldViewPr snapToGrid="0">
      <p:cViewPr varScale="1">
        <p:scale>
          <a:sx n="138" d="100"/>
          <a:sy n="138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0C406-5597-1243-A239-87CBB2C3F8E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7C1F0-7B02-924A-B920-BA5F9965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7C1F0-7B02-924A-B920-BA5F9965D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tiff"/><Relationship Id="rId7" Type="http://schemas.openxmlformats.org/officeDocument/2006/relationships/hyperlink" Target="mailto:harbor-dev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06:00-06:30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2020/03/11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417" y="319859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257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harbor-</a:t>
            </a:r>
            <a:r>
              <a:rPr lang="en-US" altLang="zh-CN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dev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minutes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10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405854"/>
            <a:ext cx="11684700" cy="4555200"/>
          </a:xfrm>
        </p:spPr>
        <p:txBody>
          <a:bodyPr/>
          <a:lstStyle/>
          <a:p>
            <a:pPr marL="6350" indent="0">
              <a:lnSpc>
                <a:spcPct val="114999"/>
              </a:lnSpc>
              <a:buNone/>
            </a:pPr>
            <a:r>
              <a:rPr lang="en-US" altLang="zh-CN" sz="2400" dirty="0"/>
              <a:t> - Harbor</a:t>
            </a:r>
            <a:r>
              <a:rPr lang="zh-CN" altLang="en-US" sz="2400" dirty="0"/>
              <a:t> </a:t>
            </a:r>
            <a:r>
              <a:rPr lang="en-US" altLang="zh-CN" sz="2400" dirty="0"/>
              <a:t>2.0</a:t>
            </a:r>
            <a:r>
              <a:rPr lang="zh-CN" altLang="en-US" sz="2400" dirty="0"/>
              <a:t> </a:t>
            </a:r>
            <a:r>
              <a:rPr lang="en-US" altLang="zh-CN" sz="2400" dirty="0"/>
              <a:t>status update</a:t>
            </a:r>
          </a:p>
          <a:p>
            <a:pPr marL="6350" indent="0">
              <a:lnSpc>
                <a:spcPct val="114999"/>
              </a:lnSpc>
              <a:buNone/>
            </a:pPr>
            <a:r>
              <a:rPr lang="zh-CN" altLang="en-US" sz="2400" i="1" dirty="0"/>
              <a:t> </a:t>
            </a:r>
            <a:r>
              <a:rPr lang="en-US" altLang="zh-CN" sz="2400" i="1" dirty="0"/>
              <a:t>-</a:t>
            </a:r>
            <a:r>
              <a:rPr lang="zh-CN" altLang="en-US" sz="2400" i="1" dirty="0"/>
              <a:t> </a:t>
            </a:r>
            <a:r>
              <a:rPr lang="en-US" altLang="zh-CN" sz="2400" dirty="0"/>
              <a:t>Demo</a:t>
            </a:r>
          </a:p>
          <a:p>
            <a:pPr marL="6350" indent="0">
              <a:lnSpc>
                <a:spcPct val="114999"/>
              </a:lnSpc>
              <a:buNone/>
            </a:pPr>
            <a:r>
              <a:rPr lang="en-US" altLang="zh-CN" sz="2400" dirty="0"/>
              <a:t>           - Scanning image index in 2.0</a:t>
            </a:r>
          </a:p>
          <a:p>
            <a:pPr marL="6350" indent="0">
              <a:lnSpc>
                <a:spcPct val="114999"/>
              </a:lnSpc>
              <a:buNone/>
            </a:pPr>
            <a:r>
              <a:rPr lang="en-US" altLang="zh-CN" sz="2400" dirty="0"/>
              <a:t>	- Integration with </a:t>
            </a:r>
            <a:r>
              <a:rPr lang="en-US" altLang="zh-CN" sz="2400" dirty="0" err="1"/>
              <a:t>trivy</a:t>
            </a:r>
            <a:r>
              <a:rPr lang="zh-CN" altLang="en-US" sz="2400" dirty="0"/>
              <a:t> </a:t>
            </a:r>
            <a:r>
              <a:rPr lang="en-US" altLang="zh-CN" sz="2400" dirty="0"/>
              <a:t>scanner in 2.0</a:t>
            </a:r>
          </a:p>
          <a:p>
            <a:pPr marL="6350" indent="0">
              <a:lnSpc>
                <a:spcPct val="114999"/>
              </a:lnSpc>
              <a:buNone/>
            </a:pPr>
            <a:r>
              <a:rPr lang="en-US" altLang="zh-CN" sz="2400" dirty="0"/>
              <a:t>	- Enhancement of webhook in 2.0</a:t>
            </a:r>
          </a:p>
          <a:p>
            <a:pPr marL="6350" indent="0">
              <a:lnSpc>
                <a:spcPct val="114999"/>
              </a:lnSpc>
              <a:buNone/>
            </a:pPr>
            <a:r>
              <a:rPr lang="en-US" altLang="zh-CN" sz="2400" dirty="0"/>
              <a:t>- Free discussions: Any Harbor community and project related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EB41-1D8A-F24D-BB95-C44A919E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2.0</a:t>
            </a:r>
            <a:r>
              <a:rPr lang="zh-CN" altLang="en-US" dirty="0"/>
              <a:t> </a:t>
            </a:r>
            <a:r>
              <a:rPr lang="en-US" altLang="zh-CN" dirty="0"/>
              <a:t>Status - Overall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97AFF-C261-C049-B4F3-3C6B99826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altLang="zh-CN" sz="2800" dirty="0"/>
              <a:t>Overall timeline:</a:t>
            </a:r>
          </a:p>
          <a:p>
            <a:pPr>
              <a:buFontTx/>
              <a:buChar char="-"/>
            </a:pPr>
            <a:r>
              <a:rPr lang="en-US" altLang="zh-CN" sz="2400" dirty="0"/>
              <a:t>Feature complete </a:t>
            </a:r>
            <a:r>
              <a:rPr lang="en-US" altLang="zh-CN" sz="2400" dirty="0">
                <a:highlight>
                  <a:srgbClr val="FFFF00"/>
                </a:highlight>
              </a:rPr>
              <a:t>mid-March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OCI refactor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Integration with </a:t>
            </a:r>
            <a:r>
              <a:rPr lang="en-US" altLang="zh-CN" sz="2000" dirty="0" err="1"/>
              <a:t>trivy</a:t>
            </a:r>
            <a:r>
              <a:rPr lang="en-US" altLang="zh-CN" sz="2000" dirty="0"/>
              <a:t> scanner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Enable TLS for internal components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Misc. improvements</a:t>
            </a:r>
          </a:p>
          <a:p>
            <a:pPr>
              <a:buFontTx/>
              <a:buChar char="-"/>
            </a:pPr>
            <a:r>
              <a:rPr lang="en-US" altLang="zh-CN" sz="2400" dirty="0"/>
              <a:t>RC/GA:  </a:t>
            </a:r>
            <a:r>
              <a:rPr lang="en-US" altLang="zh-CN" sz="2400" dirty="0">
                <a:highlight>
                  <a:srgbClr val="FFFF00"/>
                </a:highlight>
              </a:rPr>
              <a:t>April</a:t>
            </a:r>
            <a:endParaRPr lang="en-US" altLang="zh-CN" sz="200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9191B-F6C8-214A-BF0B-99D44184A2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8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EB41-1D8A-F24D-BB95-C44A919E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2.0</a:t>
            </a:r>
            <a:r>
              <a:rPr lang="zh-CN" altLang="en-US" dirty="0"/>
              <a:t> </a:t>
            </a:r>
            <a:r>
              <a:rPr lang="en-US" altLang="zh-CN" dirty="0"/>
              <a:t>Status - Anchor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97AFF-C261-C049-B4F3-3C6B99826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altLang="zh-CN" sz="2400" dirty="0"/>
              <a:t>Anchor</a:t>
            </a:r>
            <a:r>
              <a:rPr lang="zh-CN" altLang="en-US" sz="2400" dirty="0"/>
              <a:t> </a:t>
            </a:r>
            <a:r>
              <a:rPr lang="en-US" altLang="zh-CN" sz="2400" dirty="0"/>
              <a:t>Feature:</a:t>
            </a:r>
            <a:r>
              <a:rPr lang="zh-CN" altLang="en-US" sz="2400" dirty="0"/>
              <a:t> </a:t>
            </a:r>
            <a:r>
              <a:rPr lang="en-US" altLang="zh-CN" sz="2400" dirty="0"/>
              <a:t>Make</a:t>
            </a:r>
            <a:r>
              <a:rPr lang="zh-CN" altLang="en-US" sz="2400" dirty="0"/>
              <a:t> </a:t>
            </a:r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Cloud</a:t>
            </a:r>
            <a:r>
              <a:rPr lang="zh-CN" altLang="en-US" sz="2400" dirty="0"/>
              <a:t> </a:t>
            </a:r>
            <a:r>
              <a:rPr lang="en-US" altLang="zh-CN" sz="2400" dirty="0"/>
              <a:t>Native</a:t>
            </a:r>
            <a:r>
              <a:rPr lang="zh-CN" altLang="en-US" sz="2400" dirty="0"/>
              <a:t> </a:t>
            </a:r>
            <a:r>
              <a:rPr lang="en-US" altLang="zh-CN" sz="2400" dirty="0"/>
              <a:t>Registry(Support</a:t>
            </a:r>
            <a:r>
              <a:rPr lang="zh-CN" altLang="en-US" sz="2400" dirty="0"/>
              <a:t> </a:t>
            </a:r>
            <a:r>
              <a:rPr lang="en-US" altLang="zh-CN" sz="2400" dirty="0"/>
              <a:t>OCI</a:t>
            </a:r>
            <a:r>
              <a:rPr lang="zh-CN" altLang="en-US" sz="2400" dirty="0"/>
              <a:t> </a:t>
            </a:r>
            <a:r>
              <a:rPr lang="en-US" altLang="zh-CN" sz="2400" dirty="0"/>
              <a:t>Artifact)</a:t>
            </a:r>
          </a:p>
          <a:p>
            <a:pPr>
              <a:buFontTx/>
              <a:buChar char="-"/>
            </a:pPr>
            <a:r>
              <a:rPr lang="en-US" altLang="zh-CN" sz="2400" dirty="0"/>
              <a:t>Done: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/>
              <a:t>Basic workflow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Scanning image index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Tag retention</a:t>
            </a:r>
          </a:p>
          <a:p>
            <a:pPr>
              <a:buFontTx/>
              <a:buChar char="-"/>
            </a:pP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Progress: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/>
              <a:t>Refining UI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Replication/Quota</a:t>
            </a:r>
            <a:endParaRPr lang="en-US" sz="2000" dirty="0"/>
          </a:p>
          <a:p>
            <a:pPr lvl="1">
              <a:buFontTx/>
              <a:buChar char="-"/>
            </a:pPr>
            <a:r>
              <a:rPr lang="en-US" altLang="zh-CN" sz="2000" dirty="0"/>
              <a:t>Integrate with conformant-test</a:t>
            </a:r>
          </a:p>
          <a:p>
            <a:pPr lvl="1">
              <a:buFontTx/>
              <a:buChar char="-"/>
            </a:pPr>
            <a:r>
              <a:rPr lang="en-US" sz="2000" dirty="0"/>
              <a:t>Upgrade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/>
              <a:t>Migration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Clearing house:  add more tests, clean up code</a:t>
            </a:r>
          </a:p>
          <a:p>
            <a:pPr marL="488950" lvl="1" indent="0">
              <a:buNone/>
            </a:pPr>
            <a:endParaRPr lang="en-US" altLang="zh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9191B-F6C8-214A-BF0B-99D44184A2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4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EB41-1D8A-F24D-BB95-C44A919E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2.0</a:t>
            </a:r>
            <a:r>
              <a:rPr lang="zh-CN" altLang="en-US" dirty="0"/>
              <a:t> </a:t>
            </a:r>
            <a:r>
              <a:rPr lang="en-US" altLang="zh-CN" dirty="0"/>
              <a:t>Status - Pebbles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97AFF-C261-C049-B4F3-3C6B99826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altLang="zh-CN" sz="2400" dirty="0"/>
              <a:t>Pebble features</a:t>
            </a:r>
          </a:p>
          <a:p>
            <a:pPr>
              <a:buFontTx/>
              <a:buChar char="-"/>
            </a:pPr>
            <a:r>
              <a:rPr lang="en-US" altLang="zh-CN" sz="2000" dirty="0"/>
              <a:t>Enable TLS communication internally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Refining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Helm chart WIP</a:t>
            </a:r>
          </a:p>
          <a:p>
            <a:pPr>
              <a:buFontTx/>
              <a:buChar char="-"/>
            </a:pPr>
            <a:r>
              <a:rPr lang="en-US" altLang="zh-CN" sz="2000" dirty="0"/>
              <a:t>Integration with </a:t>
            </a:r>
            <a:r>
              <a:rPr lang="en-US" altLang="zh-CN" sz="2000" dirty="0" err="1"/>
              <a:t>Trivvy</a:t>
            </a:r>
            <a:r>
              <a:rPr lang="en-US" altLang="zh-CN" sz="2000" dirty="0"/>
              <a:t> scanner – </a:t>
            </a:r>
            <a:r>
              <a:rPr lang="en-US" altLang="zh-CN" sz="2000" dirty="0">
                <a:highlight>
                  <a:srgbClr val="FFFF00"/>
                </a:highlight>
              </a:rPr>
              <a:t>Merged to master!</a:t>
            </a:r>
          </a:p>
          <a:p>
            <a:pPr>
              <a:buFontTx/>
              <a:buChar char="-"/>
            </a:pPr>
            <a:r>
              <a:rPr lang="en-US" altLang="zh-CN" sz="2000" dirty="0"/>
              <a:t>Webhook enhancement – </a:t>
            </a:r>
            <a:r>
              <a:rPr lang="en-US" altLang="zh-CN" sz="2000" i="1" dirty="0"/>
              <a:t>opportunistic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More events, flexible configuration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Sending notification to slack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9191B-F6C8-214A-BF0B-99D44184A2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0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EB41-1D8A-F24D-BB95-C44A919E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97AFF-C261-C049-B4F3-3C6B99826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sz="2400" dirty="0"/>
              <a:t>Scanning image index in Harbor 2.0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9191B-F6C8-214A-BF0B-99D44184A2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picture containing dryer&#13;&#10;&#13;&#10;Description automatically generated">
            <a:extLst>
              <a:ext uri="{FF2B5EF4-FFF2-40B4-BE49-F238E27FC236}">
                <a16:creationId xmlns:a16="http://schemas.microsoft.com/office/drawing/2014/main" id="{B751F99A-93FF-C141-B27F-54C49019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684" y="2566870"/>
            <a:ext cx="3301609" cy="33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6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EB41-1D8A-F24D-BB95-C44A919E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97AFF-C261-C049-B4F3-3C6B99826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sz="2400"/>
              <a:t>Trivy</a:t>
            </a:r>
            <a:r>
              <a:rPr lang="en-US" sz="2400" dirty="0"/>
              <a:t> integration – Daniel </a:t>
            </a:r>
            <a:r>
              <a:rPr lang="en-US" sz="2400" dirty="0" err="1"/>
              <a:t>Pacak</a:t>
            </a:r>
            <a:r>
              <a:rPr lang="en-US" sz="2400" dirty="0"/>
              <a:t> from Aqua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9191B-F6C8-214A-BF0B-99D44184A2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picture containing dryer&#13;&#10;&#13;&#10;Description automatically generated">
            <a:extLst>
              <a:ext uri="{FF2B5EF4-FFF2-40B4-BE49-F238E27FC236}">
                <a16:creationId xmlns:a16="http://schemas.microsoft.com/office/drawing/2014/main" id="{B751F99A-93FF-C141-B27F-54C49019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684" y="2566870"/>
            <a:ext cx="3301609" cy="33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6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EB41-1D8A-F24D-BB95-C44A919E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97AFF-C261-C049-B4F3-3C6B99826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sz="2400" dirty="0"/>
              <a:t>Webhook enhancement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9191B-F6C8-214A-BF0B-99D44184A2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picture containing dryer&#13;&#10;&#13;&#10;Description automatically generated">
            <a:extLst>
              <a:ext uri="{FF2B5EF4-FFF2-40B4-BE49-F238E27FC236}">
                <a16:creationId xmlns:a16="http://schemas.microsoft.com/office/drawing/2014/main" id="{B751F99A-93FF-C141-B27F-54C49019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684" y="2566870"/>
            <a:ext cx="3301609" cy="33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7281</TotalTime>
  <Words>324</Words>
  <Application>Microsoft Macintosh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Agenda</vt:lpstr>
      <vt:lpstr>Harbor 2.0 Status - Overall</vt:lpstr>
      <vt:lpstr>Harbor 2.0 Status - Anchor</vt:lpstr>
      <vt:lpstr>Harbor 2.0 Status - Pebbles</vt:lpstr>
      <vt:lpstr>Demo</vt:lpstr>
      <vt:lpstr>Demo</vt:lpstr>
      <vt:lpstr>Demo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Daniel Jiang</cp:lastModifiedBy>
  <cp:revision>130</cp:revision>
  <dcterms:created xsi:type="dcterms:W3CDTF">2019-01-23T10:02:33Z</dcterms:created>
  <dcterms:modified xsi:type="dcterms:W3CDTF">2020-03-11T14:23:02Z</dcterms:modified>
</cp:coreProperties>
</file>