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2" r:id="rId4"/>
    <p:sldId id="284" r:id="rId5"/>
    <p:sldId id="283" r:id="rId6"/>
    <p:sldId id="286" r:id="rId7"/>
    <p:sldId id="282" r:id="rId8"/>
    <p:sldId id="287" r:id="rId9"/>
    <p:sldId id="28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3"/>
    <p:restoredTop sz="94722"/>
  </p:normalViewPr>
  <p:slideViewPr>
    <p:cSldViewPr snapToGrid="0">
      <p:cViewPr varScale="1">
        <p:scale>
          <a:sx n="142" d="100"/>
          <a:sy n="142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06:00-06:30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2020/03/25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417" y="319859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405854"/>
            <a:ext cx="11684700" cy="4555200"/>
          </a:xfrm>
        </p:spPr>
        <p:txBody>
          <a:bodyPr/>
          <a:lstStyle/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- Harbor</a:t>
            </a:r>
            <a:r>
              <a:rPr lang="zh-CN" altLang="en-US" sz="2400" dirty="0"/>
              <a:t> </a:t>
            </a:r>
            <a:r>
              <a:rPr lang="en-US" altLang="zh-CN" sz="2400" dirty="0"/>
              <a:t>2.0</a:t>
            </a:r>
            <a:r>
              <a:rPr lang="zh-CN" altLang="en-US" sz="2400" dirty="0"/>
              <a:t> </a:t>
            </a:r>
            <a:r>
              <a:rPr lang="en-US" altLang="zh-CN" sz="2400" dirty="0"/>
              <a:t>status update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- Introduce Harbor </a:t>
            </a:r>
            <a:r>
              <a:rPr lang="en-US" altLang="zh-CN" sz="2400" dirty="0" err="1"/>
              <a:t>perator</a:t>
            </a:r>
            <a:r>
              <a:rPr lang="zh-CN" altLang="en-US" sz="2400" dirty="0"/>
              <a:t> </a:t>
            </a:r>
            <a:r>
              <a:rPr lang="en-US" altLang="zh-CN" sz="2400" dirty="0"/>
              <a:t>–</a:t>
            </a:r>
            <a:r>
              <a:rPr lang="zh-CN" altLang="en-US" sz="2400" dirty="0"/>
              <a:t> </a:t>
            </a:r>
            <a:r>
              <a:rPr lang="en-US" altLang="zh-CN" sz="2400" dirty="0"/>
              <a:t>Steven Zou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zh-CN" altLang="en-US" sz="2400" i="1" dirty="0"/>
              <a:t> </a:t>
            </a:r>
            <a:r>
              <a:rPr lang="en-US" altLang="zh-CN" sz="2400" i="1" dirty="0"/>
              <a:t>-</a:t>
            </a:r>
            <a:r>
              <a:rPr lang="zh-CN" altLang="en-US" sz="2400" i="1" dirty="0"/>
              <a:t> </a:t>
            </a:r>
            <a:r>
              <a:rPr lang="en-US" altLang="zh-CN" sz="2400" dirty="0"/>
              <a:t>Demo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          - Harbor Operator – Pierre PÉRONNET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- Free discussions: Any Harbor community and project related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Status - Overall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altLang="zh-CN" sz="2800" dirty="0"/>
              <a:t>Overall timeline:</a:t>
            </a:r>
          </a:p>
          <a:p>
            <a:pPr>
              <a:buFontTx/>
              <a:buChar char="-"/>
            </a:pPr>
            <a:r>
              <a:rPr lang="en-US" altLang="zh-CN" sz="2400" dirty="0"/>
              <a:t>Feature complete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1">
              <a:buFontTx/>
              <a:buChar char="-"/>
            </a:pPr>
            <a:r>
              <a:rPr lang="en-US" altLang="zh-CN" sz="2000" dirty="0"/>
              <a:t>OCI refactor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Integration with </a:t>
            </a:r>
            <a:r>
              <a:rPr lang="en-US" altLang="zh-CN" sz="2000" dirty="0" err="1"/>
              <a:t>trivy</a:t>
            </a:r>
            <a:r>
              <a:rPr lang="en-US" altLang="zh-CN" sz="2000" dirty="0"/>
              <a:t> scanner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Enable TLS for internal components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Misc. improvements</a:t>
            </a:r>
          </a:p>
          <a:p>
            <a:pPr>
              <a:buFontTx/>
              <a:buChar char="-"/>
            </a:pPr>
            <a:r>
              <a:rPr lang="en-US" altLang="zh-CN" sz="2400" dirty="0"/>
              <a:t>RC/GA:  </a:t>
            </a:r>
            <a:r>
              <a:rPr lang="en-US" altLang="zh-CN" sz="2400" dirty="0">
                <a:highlight>
                  <a:srgbClr val="FFFF00"/>
                </a:highlight>
              </a:rPr>
              <a:t>April</a:t>
            </a:r>
            <a:endParaRPr lang="en-US" altLang="zh-CN" sz="20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8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Status - Anchor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altLang="zh-CN" sz="2400" dirty="0"/>
              <a:t>Anchor</a:t>
            </a:r>
            <a:r>
              <a:rPr lang="zh-CN" altLang="en-US" sz="2400" dirty="0"/>
              <a:t> </a:t>
            </a:r>
            <a:r>
              <a:rPr lang="en-US" altLang="zh-CN" sz="2400" dirty="0"/>
              <a:t>Feature:</a:t>
            </a:r>
            <a:r>
              <a:rPr lang="zh-CN" altLang="en-US" sz="2400" dirty="0"/>
              <a:t> </a:t>
            </a:r>
            <a:r>
              <a:rPr lang="en-US" altLang="zh-CN" sz="2400" dirty="0"/>
              <a:t>Make</a:t>
            </a:r>
            <a:r>
              <a:rPr lang="zh-CN" altLang="en-US" sz="2400" dirty="0"/>
              <a:t> </a:t>
            </a:r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Cloud</a:t>
            </a:r>
            <a:r>
              <a:rPr lang="zh-CN" altLang="en-US" sz="2400" dirty="0"/>
              <a:t> </a:t>
            </a:r>
            <a:r>
              <a:rPr lang="en-US" altLang="zh-CN" sz="2400" dirty="0"/>
              <a:t>Native</a:t>
            </a:r>
            <a:r>
              <a:rPr lang="zh-CN" altLang="en-US" sz="2400" dirty="0"/>
              <a:t> </a:t>
            </a:r>
            <a:r>
              <a:rPr lang="en-US" altLang="zh-CN" sz="2400" dirty="0"/>
              <a:t>Registry(Support</a:t>
            </a:r>
            <a:r>
              <a:rPr lang="zh-CN" altLang="en-US" sz="2400" dirty="0"/>
              <a:t> </a:t>
            </a:r>
            <a:r>
              <a:rPr lang="en-US" altLang="zh-CN" sz="2400" dirty="0"/>
              <a:t>OCI</a:t>
            </a:r>
            <a:r>
              <a:rPr lang="zh-CN" altLang="en-US" sz="2400" dirty="0"/>
              <a:t> </a:t>
            </a:r>
            <a:r>
              <a:rPr lang="en-US" altLang="zh-CN" sz="2400" dirty="0"/>
              <a:t>Artifact)</a:t>
            </a:r>
          </a:p>
          <a:p>
            <a:pPr>
              <a:buFontTx/>
              <a:buChar char="-"/>
            </a:pPr>
            <a:r>
              <a:rPr lang="en-US" altLang="zh-CN" sz="2400" dirty="0"/>
              <a:t>Done: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/>
              <a:t>Basic workflow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Scanning image index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Tag retention</a:t>
            </a:r>
          </a:p>
          <a:p>
            <a:pPr lvl="1">
              <a:buFontTx/>
              <a:buChar char="-"/>
            </a:pPr>
            <a:r>
              <a:rPr lang="en-US" sz="2000" dirty="0"/>
              <a:t>Refining UI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Replication/Quota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altLang="zh-CN" sz="2000" dirty="0"/>
              <a:t>Integrate with conformant-test</a:t>
            </a:r>
          </a:p>
          <a:p>
            <a:pPr lvl="1">
              <a:buFontTx/>
              <a:buChar char="-"/>
            </a:pPr>
            <a:r>
              <a:rPr lang="en-US" sz="2000" dirty="0"/>
              <a:t>Upgrade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Migration</a:t>
            </a:r>
          </a:p>
          <a:p>
            <a:pPr>
              <a:buFontTx/>
              <a:buChar char="-"/>
            </a:pP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Progress: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altLang="zh-CN" sz="2000" dirty="0"/>
              <a:t>Clearing house:  add more tests, clean up code</a:t>
            </a:r>
          </a:p>
          <a:p>
            <a:pPr lvl="1">
              <a:buFontTx/>
              <a:buChar char="-"/>
            </a:pPr>
            <a:r>
              <a:rPr lang="en-US" sz="2000" dirty="0"/>
              <a:t>Fix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Status - Pebbles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altLang="zh-CN" sz="2400" dirty="0"/>
              <a:t>Pebble features</a:t>
            </a:r>
          </a:p>
          <a:p>
            <a:pPr>
              <a:buFontTx/>
              <a:buChar char="-"/>
            </a:pPr>
            <a:r>
              <a:rPr lang="en-US" altLang="zh-CN" sz="2000" dirty="0"/>
              <a:t>Enable TLS communication internally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Refining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Helm chart WIP</a:t>
            </a:r>
          </a:p>
          <a:p>
            <a:pPr>
              <a:buFontTx/>
              <a:buChar char="-"/>
            </a:pPr>
            <a:r>
              <a:rPr lang="en-US" altLang="zh-CN" sz="2000" dirty="0"/>
              <a:t>Integration with </a:t>
            </a:r>
            <a:r>
              <a:rPr lang="en-US" altLang="zh-CN" sz="2000" dirty="0" err="1"/>
              <a:t>Trivy</a:t>
            </a:r>
            <a:r>
              <a:rPr lang="en-US" altLang="zh-CN" sz="2000" dirty="0"/>
              <a:t> scanner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>
              <a:buFontTx/>
              <a:buChar char="-"/>
            </a:pPr>
            <a:r>
              <a:rPr lang="en-US" altLang="zh-CN" sz="2000" dirty="0"/>
              <a:t>Webhook enhancement – </a:t>
            </a:r>
            <a:r>
              <a:rPr lang="en-US" altLang="zh-CN" sz="2000" i="1" dirty="0"/>
              <a:t>opportunistic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More events, flexible configuration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Sending notification to slack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Introduce Harbor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sz="2400" dirty="0"/>
              <a:t>Introduce Harbor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B751F99A-93FF-C141-B27F-54C4901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84" y="2566870"/>
            <a:ext cx="3301609" cy="3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6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sz="2400" dirty="0"/>
              <a:t>Harbor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B751F99A-93FF-C141-B27F-54C4901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84" y="2566870"/>
            <a:ext cx="3301609" cy="3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9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7870</TotalTime>
  <Words>304</Words>
  <Application>Microsoft Macintosh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Harbor 2.0 Status - Overall</vt:lpstr>
      <vt:lpstr>Harbor 2.0 Status - Anchor</vt:lpstr>
      <vt:lpstr>Harbor 2.0 Status - Pebbles</vt:lpstr>
      <vt:lpstr>Introduce Harbor Operator</vt:lpstr>
      <vt:lpstr>Demo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he ww</cp:lastModifiedBy>
  <cp:revision>144</cp:revision>
  <dcterms:created xsi:type="dcterms:W3CDTF">2019-01-23T10:02:33Z</dcterms:created>
  <dcterms:modified xsi:type="dcterms:W3CDTF">2020-03-25T12:54:29Z</dcterms:modified>
</cp:coreProperties>
</file>