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f1069e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f1069e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f1069e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f1069e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f1069e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f1069e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f1069e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f1069e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f1069e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f1069e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f1069e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f1069e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f1069e7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f1069e7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f1069e7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f1069e7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Harbor Operator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and how?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an operator...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Cloud Provider needs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Manage hundreds of Harbor stacks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Deploy on demand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React on specific component (triggered by events)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0" y="2032075"/>
            <a:ext cx="3551355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it works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Specification</a:t>
            </a:r>
            <a:r>
              <a:rPr lang="fr"/>
              <a:t>s</a:t>
            </a:r>
            <a:r>
              <a:rPr lang="fr"/>
              <a:t> defined in a CustomResourceDefinition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Public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Database and storage configuration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Simple use-cases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Add </a:t>
            </a:r>
            <a:r>
              <a:rPr i="1" lang="fr"/>
              <a:t>Harbor</a:t>
            </a:r>
            <a:r>
              <a:rPr lang="fr"/>
              <a:t> resource in K8S apiserver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Operator receives the 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Construct go objects to deploy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Apply resources to the same K8S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Update</a:t>
            </a:r>
            <a:r>
              <a:rPr lang="fr"/>
              <a:t> </a:t>
            </a:r>
            <a:r>
              <a:rPr i="1" lang="fr"/>
              <a:t>Harbor</a:t>
            </a:r>
            <a:r>
              <a:rPr lang="fr"/>
              <a:t>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Operator receives event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Construct go objects to deploy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Delete unwanted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Apply new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Delete</a:t>
            </a:r>
            <a:r>
              <a:rPr lang="fr"/>
              <a:t> </a:t>
            </a:r>
            <a:r>
              <a:rPr i="1" lang="fr"/>
              <a:t>Harbor</a:t>
            </a:r>
            <a:r>
              <a:rPr lang="fr"/>
              <a:t> resource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Nothing to do, Kubernetes </a:t>
            </a:r>
            <a:r>
              <a:rPr lang="fr"/>
              <a:t>delete</a:t>
            </a:r>
            <a:r>
              <a:rPr lang="fr"/>
              <a:t>s</a:t>
            </a:r>
            <a:r>
              <a:rPr lang="fr"/>
              <a:t> all resources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Hardly simplified: async api to apply Helm charts...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52400" y="325125"/>
            <a:ext cx="4801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Single application…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	With some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7125"/>
            <a:ext cx="8759101" cy="31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5325"/>
            <a:ext cx="4457451" cy="1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52400" y="325125"/>
            <a:ext cx="4801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Manage </a:t>
            </a:r>
            <a:r>
              <a:rPr i="1" lang="fr" sz="1800">
                <a:latin typeface="Roboto"/>
                <a:ea typeface="Roboto"/>
                <a:cs typeface="Roboto"/>
                <a:sym typeface="Roboto"/>
              </a:rPr>
              <a:t>Harbor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resources…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	With some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2425"/>
            <a:ext cx="8658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52400" y="325125"/>
            <a:ext cx="4801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Manage </a:t>
            </a:r>
            <a:r>
              <a:rPr i="1" lang="fr" sz="1800">
                <a:latin typeface="Roboto"/>
                <a:ea typeface="Roboto"/>
                <a:cs typeface="Roboto"/>
                <a:sym typeface="Roboto"/>
              </a:rPr>
              <a:t>Harbor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resources…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	With some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425"/>
            <a:ext cx="86582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52400" y="325125"/>
            <a:ext cx="4801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All info are now accessible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through Kubernetes API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025"/>
            <a:ext cx="84105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625" y="810200"/>
            <a:ext cx="2440174" cy="2833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9" name="Google Shape;109;p19"/>
          <p:cNvCxnSpPr>
            <a:stCxn id="108" idx="1"/>
          </p:cNvCxnSpPr>
          <p:nvPr/>
        </p:nvCxnSpPr>
        <p:spPr>
          <a:xfrm flipH="1">
            <a:off x="2050725" y="951887"/>
            <a:ext cx="1527900" cy="65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127500" cy="4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Harbor specs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Harbor  config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350" y="152400"/>
            <a:ext cx="3982055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 rot="10800000">
            <a:off x="6744125" y="291775"/>
            <a:ext cx="1208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Improvements</a:t>
            </a:r>
            <a:r>
              <a:rPr lang="fr"/>
              <a:t> incoming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350" y="152400"/>
            <a:ext cx="3982055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>
            <a:off x="5818750" y="1492200"/>
            <a:ext cx="8400" cy="6669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/>
          <p:nvPr/>
        </p:nvSpPr>
        <p:spPr>
          <a:xfrm>
            <a:off x="5818750" y="2785500"/>
            <a:ext cx="8400" cy="33300"/>
          </a:xfrm>
          <a:prstGeom prst="ellipse">
            <a:avLst/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Release 0.5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Easy install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Release 1.0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Split specifications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Kubernetes resource statuses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