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8" r:id="rId3"/>
    <p:sldId id="260" r:id="rId4"/>
    <p:sldId id="27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F26F4-FECC-FD4A-A668-E6ED67FFCFAB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52214-9CFD-AA4F-9754-998A120E7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0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-provisioning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-scaling up/down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-upgrades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-uninstall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-set up HA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-set up HA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F7FBA-8D1B-9D4D-B32B-096B341A3A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66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5124-46C6-8E41-B5D3-B5DBCC6F4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CC835-B764-9543-9152-5C09EECA8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FDB91-FD1A-EA45-A13F-B4BFB286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D0FC-4058-B64F-BBEA-5B5CABB3BD91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13EE8-19CE-3346-B557-8E252FF6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7857B-F34E-3845-BDEE-C5474E1C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91AA-0EF3-EC4A-91C7-1713A565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4110-17CE-2F40-A3AA-8E28D6C4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2DC37-0B02-B149-B797-C650787DD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068C-5DFE-EC49-936F-43077B03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D0FC-4058-B64F-BBEA-5B5CABB3BD91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C3A77-D027-BE4D-8716-8A4CF376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C51BC-8D5C-594D-9717-D8446C4F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91AA-0EF3-EC4A-91C7-1713A565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5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DFDAF-05C2-7545-9E14-31B0D0830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09E66-A5DE-AE43-92CD-2694269F7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AF6D9-A6C4-9A43-9526-C62F1921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D0FC-4058-B64F-BBEA-5B5CABB3BD91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FC6D7-5C0D-B64D-9D81-F45D2ED9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DA800-86C0-F04D-92C0-410995FE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91AA-0EF3-EC4A-91C7-1713A565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0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4568-82FD-1045-816E-4241D91B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0C92-18ED-6C45-8C22-B0D67C33B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14BB0-C526-5C46-9457-251CBFC4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D0FC-4058-B64F-BBEA-5B5CABB3BD91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1C779-B96F-514F-831A-6D6D7DFE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433A4-50F0-B946-87E5-DEE58724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91AA-0EF3-EC4A-91C7-1713A565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0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A15B-5C4F-9C48-8070-8B63DA53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7DEA1-F194-FB46-942D-AE0BE26D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19857-F0C2-DD4D-95CE-137C3BAC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D0FC-4058-B64F-BBEA-5B5CABB3BD91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12414-E713-E241-B154-679148FC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1888A-19EF-6C44-B12D-774B377D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91AA-0EF3-EC4A-91C7-1713A565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0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8E03-5BCC-3F43-AF3E-D1FAFC07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81770-DD92-F442-BA3D-A3B9159CA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3707B-C0C9-C941-A039-4A554353F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04BE8-630A-9949-8CF9-463CD37B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D0FC-4058-B64F-BBEA-5B5CABB3BD91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A1E9E-E037-2F4B-B916-187F82B0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D8781-5323-B54D-B21C-916C2631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91AA-0EF3-EC4A-91C7-1713A565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1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8E32-551C-1741-9C81-BF552023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6C84E-9E12-DF4E-B678-1ECFA7A4B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1745B-24EB-7F4B-8CD2-A15B6F9C6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7F40F-E117-494B-85B4-D26E3FADB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1E274-2F83-4246-9AAD-47153BFDE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CA8B7-6251-F04D-8DA3-8CD5D283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D0FC-4058-B64F-BBEA-5B5CABB3BD91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555B3-FAB6-554F-83A9-DCC0C351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9DE9D-9593-C54C-B986-0565708E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91AA-0EF3-EC4A-91C7-1713A565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612B-57D8-AC4E-99AA-8EE4E7DC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D67C6-713C-D94E-88EC-B45424E7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D0FC-4058-B64F-BBEA-5B5CABB3BD91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802F6-F3CF-B34E-9B82-44645E2C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944FC-79AB-2C43-AAA8-F255FB09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91AA-0EF3-EC4A-91C7-1713A565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7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9FCA2-CECC-4C45-8D47-62CE2138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D0FC-4058-B64F-BBEA-5B5CABB3BD91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133AE-E900-5A49-99D6-E74024C1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927D0-8ABF-F84F-9A24-8CD85D1A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91AA-0EF3-EC4A-91C7-1713A565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6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E122-456D-E74D-BEB8-7A33C0E8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F70E-B058-EA4A-AE3A-D9578ABC4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0698F-2405-DE4D-81B2-3D7C6045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2C5B7-F2A7-0B4D-9840-DAE81654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D0FC-4058-B64F-BBEA-5B5CABB3BD91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1AF0-7900-A94A-9561-304AA063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9B892-90F1-1E43-95C2-A4974F10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91AA-0EF3-EC4A-91C7-1713A565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8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D7DB-DA07-CB49-BF33-5346B1A5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6369C-E529-A141-8454-26544DBD1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5B053-BCDB-294A-B75F-753732E26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7C9FD-6F5A-D94A-8D8E-B0629BC9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D0FC-4058-B64F-BBEA-5B5CABB3BD91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5A2A2-7800-6D42-B714-9E8F07E4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7E10C-D644-E74D-AD75-D1D8CD31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91AA-0EF3-EC4A-91C7-1713A565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8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09FF3-5DA0-5A4D-A0B2-E1EF28D3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79499-1C1A-8B4B-A7A8-96E0333E2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EA1EC-A647-0641-AAE9-C76917332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D0FC-4058-B64F-BBEA-5B5CABB3BD91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5B5AE-5FAC-F347-B46D-926599247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E56D4-6F1D-4B46-AF4C-C7DF8118B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B91AA-0EF3-EC4A-91C7-1713A565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4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ED44-4E76-1B4B-86EF-2D5B4038B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Operator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FCCE1-5567-A54F-A149-13F5CF53A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Steven</a:t>
            </a:r>
            <a:r>
              <a:rPr lang="zh-CN" altLang="en-US" dirty="0"/>
              <a:t> </a:t>
            </a:r>
            <a:r>
              <a:rPr lang="en-US" altLang="zh-CN" dirty="0"/>
              <a:t>Zou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maintainer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4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A5C4-4EC3-FB44-AA79-0FB242B4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725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Harbor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DC6897-A18B-C64C-8E1B-4D9305B1976A}"/>
              </a:ext>
            </a:extLst>
          </p:cNvPr>
          <p:cNvCxnSpPr/>
          <p:nvPr/>
        </p:nvCxnSpPr>
        <p:spPr>
          <a:xfrm>
            <a:off x="4151586" y="1284889"/>
            <a:ext cx="0" cy="428822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B929DA0-EBA0-1C46-A29B-1BA320F38964}"/>
              </a:ext>
            </a:extLst>
          </p:cNvPr>
          <p:cNvSpPr/>
          <p:nvPr/>
        </p:nvSpPr>
        <p:spPr>
          <a:xfrm>
            <a:off x="6375024" y="1133996"/>
            <a:ext cx="2343808" cy="6831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Cluster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Operator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CR: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harbor-cluster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41829A-5F91-0440-A007-10E8F3E01047}"/>
              </a:ext>
            </a:extLst>
          </p:cNvPr>
          <p:cNvSpPr/>
          <p:nvPr/>
        </p:nvSpPr>
        <p:spPr>
          <a:xfrm>
            <a:off x="4393322" y="2999195"/>
            <a:ext cx="2343808" cy="6831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Core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Operator</a:t>
            </a:r>
            <a:r>
              <a:rPr kumimoji="0" lang="en-US" altLang="zh-CN" sz="1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[1]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CR: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CR:</a:t>
            </a: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…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80FA311-A8ED-4D4F-9AEE-9A3D08F4DE01}"/>
              </a:ext>
            </a:extLst>
          </p:cNvPr>
          <p:cNvSpPr/>
          <p:nvPr/>
        </p:nvSpPr>
        <p:spPr>
          <a:xfrm>
            <a:off x="9564408" y="3001821"/>
            <a:ext cx="2343808" cy="6831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REDIS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Cluster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Operator</a:t>
            </a:r>
            <a:r>
              <a:rPr kumimoji="0" lang="en-US" altLang="zh-CN" sz="1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[3]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DBA7ACE5-2E86-A74B-BB5B-8D6B184D4AB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5965064" y="1417330"/>
            <a:ext cx="1182027" cy="1981702"/>
          </a:xfrm>
          <a:prstGeom prst="curved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E0F2B0CD-8552-014F-ABB5-FF6CADF4125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7257835" y="2106260"/>
            <a:ext cx="1182027" cy="603841"/>
          </a:xfrm>
          <a:prstGeom prst="curved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F22C2E5-6D1E-DF46-B2D1-92D34B482C3A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8549294" y="814802"/>
            <a:ext cx="1184653" cy="3189384"/>
          </a:xfrm>
          <a:prstGeom prst="curved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C5A463-F060-C74F-BDD4-E156833C0724}"/>
              </a:ext>
            </a:extLst>
          </p:cNvPr>
          <p:cNvSpPr txBox="1"/>
          <p:nvPr/>
        </p:nvSpPr>
        <p:spPr>
          <a:xfrm>
            <a:off x="5929433" y="2130429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(replicas)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4E5F60-45EB-6746-BE04-032B78813151}"/>
              </a:ext>
            </a:extLst>
          </p:cNvPr>
          <p:cNvSpPr txBox="1"/>
          <p:nvPr/>
        </p:nvSpPr>
        <p:spPr>
          <a:xfrm>
            <a:off x="7214126" y="2338202"/>
            <a:ext cx="737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harbor-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db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5E6738-5755-0240-89F9-67E226AF2AAA}"/>
              </a:ext>
            </a:extLst>
          </p:cNvPr>
          <p:cNvSpPr txBox="1"/>
          <p:nvPr/>
        </p:nvSpPr>
        <p:spPr>
          <a:xfrm>
            <a:off x="8086611" y="2052918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harbor-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redis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503DDA-7EAC-2948-A5D8-A366DEE9D4BE}"/>
              </a:ext>
            </a:extLst>
          </p:cNvPr>
          <p:cNvSpPr txBox="1"/>
          <p:nvPr/>
        </p:nvSpPr>
        <p:spPr>
          <a:xfrm>
            <a:off x="4374638" y="5264766"/>
            <a:ext cx="7189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[1]: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core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operator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built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based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OVH</a:t>
            </a: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[2]: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Depends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OSS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community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PostgreSQL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Operator: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PLACEHOLDER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[3]: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Depends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OSS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community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REDIS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Cluster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Operator: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PLACEHOLDER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[4]: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Backup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may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have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cover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both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storage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database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backup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procedures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[5]: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Provide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default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in-cluster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storage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service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instead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relying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PV/PVC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[6]: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Scanner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Clair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Trivy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[7]: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Cover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notary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server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signer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D88FF7-271E-0441-AE82-FBFAE06221BF}"/>
              </a:ext>
            </a:extLst>
          </p:cNvPr>
          <p:cNvSpPr txBox="1"/>
          <p:nvPr/>
        </p:nvSpPr>
        <p:spPr>
          <a:xfrm>
            <a:off x="11844" y="736509"/>
            <a:ext cx="413974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Cluster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Operator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designed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full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set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all-in-one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installation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with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PostgreSQL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REDIS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installed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mode.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Minimal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spec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configurations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focus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case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Provision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PostgreSQL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REDIS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cluster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configure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them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core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provisioned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core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operator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external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services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Core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Operator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covers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business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components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treat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DB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REDIS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dependent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external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services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Common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replica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settings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replica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setting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components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will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both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supported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Business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components: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Primary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ones: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core,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portal,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registry,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registryctl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jobservice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log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Optional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ones: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notary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server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&amp;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signer,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Clair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adapter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&amp;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Clair,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Chartmuseum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Minimal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spec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configurations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simplify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provision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process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Leave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flexibility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supporting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configMap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which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contain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full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set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configuration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backup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recovery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covered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separate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operators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3CB0E5-2BF4-F24B-9E71-A97D7AB9E6F7}"/>
              </a:ext>
            </a:extLst>
          </p:cNvPr>
          <p:cNvCxnSpPr/>
          <p:nvPr/>
        </p:nvCxnSpPr>
        <p:spPr>
          <a:xfrm>
            <a:off x="6556077" y="710568"/>
            <a:ext cx="0" cy="42342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680323-233D-4542-AF8D-0AA6A344FB64}"/>
              </a:ext>
            </a:extLst>
          </p:cNvPr>
          <p:cNvSpPr txBox="1"/>
          <p:nvPr/>
        </p:nvSpPr>
        <p:spPr>
          <a:xfrm>
            <a:off x="5741430" y="810108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Provision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8CF7AD-C28E-7D46-9647-C792A67A7084}"/>
              </a:ext>
            </a:extLst>
          </p:cNvPr>
          <p:cNvCxnSpPr/>
          <p:nvPr/>
        </p:nvCxnSpPr>
        <p:spPr>
          <a:xfrm>
            <a:off x="7145356" y="699582"/>
            <a:ext cx="0" cy="42342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1462BC6-E17C-5849-8B93-25FE9898C193}"/>
              </a:ext>
            </a:extLst>
          </p:cNvPr>
          <p:cNvSpPr txBox="1"/>
          <p:nvPr/>
        </p:nvSpPr>
        <p:spPr>
          <a:xfrm>
            <a:off x="6573441" y="803864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Scale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CAC9A0-AE5F-C840-91F2-019FA1014D8E}"/>
              </a:ext>
            </a:extLst>
          </p:cNvPr>
          <p:cNvCxnSpPr>
            <a:cxnSpLocks/>
          </p:cNvCxnSpPr>
          <p:nvPr/>
        </p:nvCxnSpPr>
        <p:spPr>
          <a:xfrm>
            <a:off x="7885411" y="695503"/>
            <a:ext cx="0" cy="42342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5C0A80-3AAA-4F4E-89C6-A737A4E24B8A}"/>
              </a:ext>
            </a:extLst>
          </p:cNvPr>
          <p:cNvSpPr txBox="1"/>
          <p:nvPr/>
        </p:nvSpPr>
        <p:spPr>
          <a:xfrm>
            <a:off x="7113803" y="799785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Upgrade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B8C32C-4C8D-3743-8093-44F15FDC163A}"/>
              </a:ext>
            </a:extLst>
          </p:cNvPr>
          <p:cNvCxnSpPr/>
          <p:nvPr/>
        </p:nvCxnSpPr>
        <p:spPr>
          <a:xfrm>
            <a:off x="8600334" y="705826"/>
            <a:ext cx="0" cy="42342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8074B2-0D96-4D48-9C10-C782DDBCFD83}"/>
              </a:ext>
            </a:extLst>
          </p:cNvPr>
          <p:cNvSpPr txBox="1"/>
          <p:nvPr/>
        </p:nvSpPr>
        <p:spPr>
          <a:xfrm>
            <a:off x="7828729" y="810108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Uninstall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7ED733-6839-4445-9912-DBA362C0BD0C}"/>
              </a:ext>
            </a:extLst>
          </p:cNvPr>
          <p:cNvCxnSpPr>
            <a:cxnSpLocks/>
          </p:cNvCxnSpPr>
          <p:nvPr/>
        </p:nvCxnSpPr>
        <p:spPr>
          <a:xfrm>
            <a:off x="4484066" y="2697549"/>
            <a:ext cx="0" cy="30309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00AC75D-7517-E74E-A76D-7E81E517FCD3}"/>
              </a:ext>
            </a:extLst>
          </p:cNvPr>
          <p:cNvSpPr txBox="1"/>
          <p:nvPr/>
        </p:nvSpPr>
        <p:spPr>
          <a:xfrm>
            <a:off x="4503571" y="2697549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Provision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9783E3-A01A-DB4C-AF50-EFC8067E3092}"/>
              </a:ext>
            </a:extLst>
          </p:cNvPr>
          <p:cNvCxnSpPr>
            <a:cxnSpLocks/>
          </p:cNvCxnSpPr>
          <p:nvPr/>
        </p:nvCxnSpPr>
        <p:spPr>
          <a:xfrm>
            <a:off x="5294055" y="2697549"/>
            <a:ext cx="0" cy="29210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037278-62D0-A24B-ADB6-F7EDA6FEC95A}"/>
              </a:ext>
            </a:extLst>
          </p:cNvPr>
          <p:cNvSpPr txBox="1"/>
          <p:nvPr/>
        </p:nvSpPr>
        <p:spPr>
          <a:xfrm>
            <a:off x="5312940" y="269754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Scale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90383F-2012-6646-A3EC-0A87D006F8A4}"/>
              </a:ext>
            </a:extLst>
          </p:cNvPr>
          <p:cNvCxnSpPr>
            <a:cxnSpLocks/>
          </p:cNvCxnSpPr>
          <p:nvPr/>
        </p:nvCxnSpPr>
        <p:spPr>
          <a:xfrm>
            <a:off x="5918500" y="2697549"/>
            <a:ext cx="0" cy="28803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32D6632-0054-5A40-8C56-9549C757BDDD}"/>
              </a:ext>
            </a:extLst>
          </p:cNvPr>
          <p:cNvSpPr txBox="1"/>
          <p:nvPr/>
        </p:nvSpPr>
        <p:spPr>
          <a:xfrm>
            <a:off x="5930398" y="2697549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Upgrade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BF58B7-639E-4242-96D5-F274E8DB1D22}"/>
              </a:ext>
            </a:extLst>
          </p:cNvPr>
          <p:cNvCxnSpPr>
            <a:cxnSpLocks/>
          </p:cNvCxnSpPr>
          <p:nvPr/>
        </p:nvCxnSpPr>
        <p:spPr>
          <a:xfrm>
            <a:off x="6633423" y="2697549"/>
            <a:ext cx="0" cy="29835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46D944E-BD80-994B-8BD1-D9C44B7D3589}"/>
              </a:ext>
            </a:extLst>
          </p:cNvPr>
          <p:cNvSpPr txBox="1"/>
          <p:nvPr/>
        </p:nvSpPr>
        <p:spPr>
          <a:xfrm>
            <a:off x="6633423" y="2697549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Uninstall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B5AE8B8-FFCE-8E4E-A4B9-2047263CB36A}"/>
              </a:ext>
            </a:extLst>
          </p:cNvPr>
          <p:cNvCxnSpPr/>
          <p:nvPr/>
        </p:nvCxnSpPr>
        <p:spPr>
          <a:xfrm flipV="1">
            <a:off x="4918841" y="4518662"/>
            <a:ext cx="0" cy="29165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D093F3D-182E-9A49-A1FB-C465BB07C0E4}"/>
              </a:ext>
            </a:extLst>
          </p:cNvPr>
          <p:cNvCxnSpPr/>
          <p:nvPr/>
        </p:nvCxnSpPr>
        <p:spPr>
          <a:xfrm flipV="1">
            <a:off x="5929433" y="4518662"/>
            <a:ext cx="0" cy="29165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FC5F4B8-B7B6-364B-995A-3F46C04F8A8F}"/>
              </a:ext>
            </a:extLst>
          </p:cNvPr>
          <p:cNvSpPr txBox="1"/>
          <p:nvPr/>
        </p:nvSpPr>
        <p:spPr>
          <a:xfrm>
            <a:off x="4958649" y="454945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Backup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47684A-BD36-964E-8B8D-1A037809F539}"/>
              </a:ext>
            </a:extLst>
          </p:cNvPr>
          <p:cNvSpPr txBox="1"/>
          <p:nvPr/>
        </p:nvSpPr>
        <p:spPr>
          <a:xfrm>
            <a:off x="5957101" y="4564101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Recovery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AF584216-A9D4-464A-974C-996FFB3DE13F}"/>
              </a:ext>
            </a:extLst>
          </p:cNvPr>
          <p:cNvSpPr/>
          <p:nvPr/>
        </p:nvSpPr>
        <p:spPr>
          <a:xfrm>
            <a:off x="9641923" y="1475582"/>
            <a:ext cx="2343808" cy="6831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minIO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Operator</a:t>
            </a:r>
            <a:r>
              <a:rPr kumimoji="0" lang="en-US" altLang="zh-CN" sz="1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[5]</a:t>
            </a:r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11A69F81-E261-FF42-9A5B-83764228202A}"/>
              </a:ext>
            </a:extLst>
          </p:cNvPr>
          <p:cNvCxnSpPr>
            <a:stCxn id="6" idx="3"/>
            <a:endCxn id="69" idx="1"/>
          </p:cNvCxnSpPr>
          <p:nvPr/>
        </p:nvCxnSpPr>
        <p:spPr>
          <a:xfrm>
            <a:off x="8718832" y="1475582"/>
            <a:ext cx="923091" cy="341586"/>
          </a:xfrm>
          <a:prstGeom prst="curvedConnector3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A969CDC-1907-2D46-AFD3-502B5481EC1F}"/>
              </a:ext>
            </a:extLst>
          </p:cNvPr>
          <p:cNvSpPr txBox="1"/>
          <p:nvPr/>
        </p:nvSpPr>
        <p:spPr>
          <a:xfrm>
            <a:off x="8832124" y="1671263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storage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E5E5695-615F-114C-B352-D4C8B456E61C}"/>
              </a:ext>
            </a:extLst>
          </p:cNvPr>
          <p:cNvSpPr/>
          <p:nvPr/>
        </p:nvSpPr>
        <p:spPr>
          <a:xfrm>
            <a:off x="7045444" y="4670500"/>
            <a:ext cx="2343808" cy="6831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  <a:prstDash val="sysDash"/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Scanner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Operator</a:t>
            </a:r>
            <a:r>
              <a:rPr kumimoji="0" lang="en-US" altLang="zh-CN" sz="1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[6]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5819238-7FD3-774F-B495-EE6F7C668C0F}"/>
              </a:ext>
            </a:extLst>
          </p:cNvPr>
          <p:cNvSpPr/>
          <p:nvPr/>
        </p:nvSpPr>
        <p:spPr>
          <a:xfrm>
            <a:off x="9630987" y="4673126"/>
            <a:ext cx="2343808" cy="6831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  <a:prstDash val="sysDash"/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Notary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Operator</a:t>
            </a:r>
            <a:r>
              <a:rPr kumimoji="0" lang="en-US" altLang="zh-CN" sz="1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[7]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2C63554A-0B3B-CA45-B409-8B20D746D4CC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 rot="16200000" flipH="1">
            <a:off x="6397221" y="2850372"/>
            <a:ext cx="988133" cy="2652122"/>
          </a:xfrm>
          <a:prstGeom prst="curved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A9C9CAC7-8442-3B4F-9AA6-20FADB6DA762}"/>
              </a:ext>
            </a:extLst>
          </p:cNvPr>
          <p:cNvCxnSpPr>
            <a:cxnSpLocks/>
            <a:stCxn id="7" idx="2"/>
            <a:endCxn id="46" idx="0"/>
          </p:cNvCxnSpPr>
          <p:nvPr/>
        </p:nvCxnSpPr>
        <p:spPr>
          <a:xfrm rot="16200000" flipH="1">
            <a:off x="7688679" y="1558913"/>
            <a:ext cx="990759" cy="5237665"/>
          </a:xfrm>
          <a:prstGeom prst="curved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C4AF887-D4AC-254B-838B-BD2CD467614B}"/>
              </a:ext>
            </a:extLst>
          </p:cNvPr>
          <p:cNvSpPr/>
          <p:nvPr/>
        </p:nvSpPr>
        <p:spPr>
          <a:xfrm>
            <a:off x="6978865" y="2999195"/>
            <a:ext cx="2343808" cy="6831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PostgreSQL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Operator</a:t>
            </a:r>
            <a:r>
              <a:rPr kumimoji="0" lang="en-US" altLang="zh-CN" sz="1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[2]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9D48A81-F39B-FD4B-8266-E500D787F617}"/>
              </a:ext>
            </a:extLst>
          </p:cNvPr>
          <p:cNvSpPr/>
          <p:nvPr/>
        </p:nvSpPr>
        <p:spPr>
          <a:xfrm>
            <a:off x="4386750" y="3835490"/>
            <a:ext cx="2343808" cy="6831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Backup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Operator</a:t>
            </a:r>
            <a:r>
              <a:rPr kumimoji="0" lang="en-US" altLang="zh-CN" sz="1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[4]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CR: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Backup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CR: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Recovery</a:t>
            </a:r>
          </a:p>
        </p:txBody>
      </p:sp>
    </p:spTree>
    <p:extLst>
      <p:ext uri="{BB962C8B-B14F-4D97-AF65-F5344CB8AC3E}">
        <p14:creationId xmlns:p14="http://schemas.microsoft.com/office/powerpoint/2010/main" val="88138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A8D4-417E-5742-9D13-6E52E17A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harbor-cluster</a:t>
            </a:r>
            <a:r>
              <a:rPr lang="zh-CN" altLang="en-US" dirty="0"/>
              <a:t> </a:t>
            </a:r>
            <a:r>
              <a:rPr lang="en-US" altLang="zh-CN" dirty="0"/>
              <a:t>operator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44F198-A45B-EF40-A8C4-DE8380D1D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5935"/>
            <a:ext cx="8113922" cy="49169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197D6B-ED43-AA45-9455-BFCAE0AB4231}"/>
              </a:ext>
            </a:extLst>
          </p:cNvPr>
          <p:cNvSpPr txBox="1"/>
          <p:nvPr/>
        </p:nvSpPr>
        <p:spPr>
          <a:xfrm>
            <a:off x="8952122" y="1575935"/>
            <a:ext cx="2987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harbor-operator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harbor-cluster-operator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[Long</a:t>
            </a:r>
            <a:r>
              <a:rPr lang="zh-CN" altLang="en-US" dirty="0"/>
              <a:t> </a:t>
            </a:r>
            <a:r>
              <a:rPr lang="en-US" altLang="zh-CN" dirty="0"/>
              <a:t>term]: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8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9A4F-C489-684B-959D-A2EBA0D4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Harbor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Roadmap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1CA79A-AED8-DB4D-83D9-88D3C55D4DF8}"/>
              </a:ext>
            </a:extLst>
          </p:cNvPr>
          <p:cNvCxnSpPr>
            <a:cxnSpLocks/>
          </p:cNvCxnSpPr>
          <p:nvPr/>
        </p:nvCxnSpPr>
        <p:spPr>
          <a:xfrm>
            <a:off x="713014" y="1690689"/>
            <a:ext cx="10804072" cy="16327"/>
          </a:xfrm>
          <a:prstGeom prst="straightConnector1">
            <a:avLst/>
          </a:prstGeom>
          <a:ln w="1016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2AC9B0-F881-F54D-BE5C-BDFF1FD19156}"/>
              </a:ext>
            </a:extLst>
          </p:cNvPr>
          <p:cNvCxnSpPr>
            <a:cxnSpLocks/>
          </p:cNvCxnSpPr>
          <p:nvPr/>
        </p:nvCxnSpPr>
        <p:spPr>
          <a:xfrm>
            <a:off x="2427514" y="1697830"/>
            <a:ext cx="0" cy="459411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AEF690-C61B-0E4D-B757-B0EB64A3033A}"/>
              </a:ext>
            </a:extLst>
          </p:cNvPr>
          <p:cNvCxnSpPr>
            <a:cxnSpLocks/>
          </p:cNvCxnSpPr>
          <p:nvPr/>
        </p:nvCxnSpPr>
        <p:spPr>
          <a:xfrm>
            <a:off x="4068536" y="1697830"/>
            <a:ext cx="0" cy="465942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207019-F443-2846-8A0D-CB40BFC8AE26}"/>
              </a:ext>
            </a:extLst>
          </p:cNvPr>
          <p:cNvCxnSpPr>
            <a:cxnSpLocks/>
          </p:cNvCxnSpPr>
          <p:nvPr/>
        </p:nvCxnSpPr>
        <p:spPr>
          <a:xfrm>
            <a:off x="5709558" y="1697830"/>
            <a:ext cx="0" cy="464854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25011F-CAC2-B249-8C9F-62A1F3EE2DD9}"/>
              </a:ext>
            </a:extLst>
          </p:cNvPr>
          <p:cNvCxnSpPr>
            <a:cxnSpLocks/>
          </p:cNvCxnSpPr>
          <p:nvPr/>
        </p:nvCxnSpPr>
        <p:spPr>
          <a:xfrm>
            <a:off x="7328808" y="1641702"/>
            <a:ext cx="0" cy="467201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AF60E3-5D97-2448-9586-7DFAFCDADFCD}"/>
              </a:ext>
            </a:extLst>
          </p:cNvPr>
          <p:cNvCxnSpPr>
            <a:cxnSpLocks/>
          </p:cNvCxnSpPr>
          <p:nvPr/>
        </p:nvCxnSpPr>
        <p:spPr>
          <a:xfrm>
            <a:off x="8980714" y="1641702"/>
            <a:ext cx="0" cy="473732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166822-45FB-2E4F-AD9D-6358AC2C6DFF}"/>
              </a:ext>
            </a:extLst>
          </p:cNvPr>
          <p:cNvCxnSpPr/>
          <p:nvPr/>
        </p:nvCxnSpPr>
        <p:spPr>
          <a:xfrm flipV="1">
            <a:off x="2427514" y="1513116"/>
            <a:ext cx="0" cy="1340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BC8B60-85C3-AE41-B7AF-190EBBB98234}"/>
              </a:ext>
            </a:extLst>
          </p:cNvPr>
          <p:cNvCxnSpPr>
            <a:cxnSpLocks/>
          </p:cNvCxnSpPr>
          <p:nvPr/>
        </p:nvCxnSpPr>
        <p:spPr>
          <a:xfrm flipV="1">
            <a:off x="4068536" y="1502230"/>
            <a:ext cx="0" cy="1340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D7EF59-FD0E-CC4B-ACC3-47349D0D0DE9}"/>
              </a:ext>
            </a:extLst>
          </p:cNvPr>
          <p:cNvCxnSpPr>
            <a:cxnSpLocks/>
          </p:cNvCxnSpPr>
          <p:nvPr/>
        </p:nvCxnSpPr>
        <p:spPr>
          <a:xfrm flipV="1">
            <a:off x="5709558" y="1513116"/>
            <a:ext cx="0" cy="1340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484F89-983E-9A4E-9A97-66161CE9D90D}"/>
              </a:ext>
            </a:extLst>
          </p:cNvPr>
          <p:cNvCxnSpPr>
            <a:cxnSpLocks/>
          </p:cNvCxnSpPr>
          <p:nvPr/>
        </p:nvCxnSpPr>
        <p:spPr>
          <a:xfrm flipV="1">
            <a:off x="7328808" y="1513116"/>
            <a:ext cx="0" cy="1340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BAEAE7-BB9E-FA4D-979D-736CEDC93D23}"/>
              </a:ext>
            </a:extLst>
          </p:cNvPr>
          <p:cNvCxnSpPr>
            <a:cxnSpLocks/>
          </p:cNvCxnSpPr>
          <p:nvPr/>
        </p:nvCxnSpPr>
        <p:spPr>
          <a:xfrm flipV="1">
            <a:off x="8994322" y="1513117"/>
            <a:ext cx="0" cy="1340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A8C2EF-BEAB-3641-BA8F-6659C7D61223}"/>
              </a:ext>
            </a:extLst>
          </p:cNvPr>
          <p:cNvCxnSpPr>
            <a:cxnSpLocks/>
          </p:cNvCxnSpPr>
          <p:nvPr/>
        </p:nvCxnSpPr>
        <p:spPr>
          <a:xfrm>
            <a:off x="275834" y="2699657"/>
            <a:ext cx="215168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8692C2C-FA2F-884B-8E70-8D2D16060B09}"/>
              </a:ext>
            </a:extLst>
          </p:cNvPr>
          <p:cNvCxnSpPr/>
          <p:nvPr/>
        </p:nvCxnSpPr>
        <p:spPr>
          <a:xfrm>
            <a:off x="2438403" y="3429000"/>
            <a:ext cx="164102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3AE2AA-92A0-D041-8EFB-3F04C1CDF4AE}"/>
              </a:ext>
            </a:extLst>
          </p:cNvPr>
          <p:cNvCxnSpPr>
            <a:cxnSpLocks/>
          </p:cNvCxnSpPr>
          <p:nvPr/>
        </p:nvCxnSpPr>
        <p:spPr>
          <a:xfrm>
            <a:off x="4079425" y="3977708"/>
            <a:ext cx="1630133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10670A-7C57-5842-87CA-A2395B1A195C}"/>
              </a:ext>
            </a:extLst>
          </p:cNvPr>
          <p:cNvCxnSpPr/>
          <p:nvPr/>
        </p:nvCxnSpPr>
        <p:spPr>
          <a:xfrm>
            <a:off x="4079422" y="4695420"/>
            <a:ext cx="326027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6C55275-265E-B84C-BAD4-363138CC39F5}"/>
              </a:ext>
            </a:extLst>
          </p:cNvPr>
          <p:cNvCxnSpPr>
            <a:cxnSpLocks/>
          </p:cNvCxnSpPr>
          <p:nvPr/>
        </p:nvCxnSpPr>
        <p:spPr>
          <a:xfrm>
            <a:off x="5766706" y="6039975"/>
            <a:ext cx="321400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782FDDC-32BC-3E4E-B67E-80F2C582A0CA}"/>
              </a:ext>
            </a:extLst>
          </p:cNvPr>
          <p:cNvSpPr txBox="1"/>
          <p:nvPr/>
        </p:nvSpPr>
        <p:spPr>
          <a:xfrm>
            <a:off x="275834" y="2398923"/>
            <a:ext cx="2188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confirm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2F0ED8-1F24-AA4E-8C79-F9CE03233744}"/>
              </a:ext>
            </a:extLst>
          </p:cNvPr>
          <p:cNvSpPr txBox="1"/>
          <p:nvPr/>
        </p:nvSpPr>
        <p:spPr>
          <a:xfrm>
            <a:off x="2426542" y="2420480"/>
            <a:ext cx="169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Opensource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OVH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goharbor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(harbor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0.5)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FC03BC1-D906-464A-B8FF-19F426AEABC3}"/>
              </a:ext>
            </a:extLst>
          </p:cNvPr>
          <p:cNvSpPr txBox="1"/>
          <p:nvPr/>
        </p:nvSpPr>
        <p:spPr>
          <a:xfrm>
            <a:off x="4098472" y="3301439"/>
            <a:ext cx="15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harbor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release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7814AF-B739-0E4A-8EA8-0B676330D2D5}"/>
              </a:ext>
            </a:extLst>
          </p:cNvPr>
          <p:cNvSpPr txBox="1"/>
          <p:nvPr/>
        </p:nvSpPr>
        <p:spPr>
          <a:xfrm>
            <a:off x="4057650" y="4331336"/>
            <a:ext cx="3466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Develop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Harbor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release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0D557D-2BA1-6E4C-AEEC-82B4A459757E}"/>
              </a:ext>
            </a:extLst>
          </p:cNvPr>
          <p:cNvCxnSpPr>
            <a:cxnSpLocks/>
          </p:cNvCxnSpPr>
          <p:nvPr/>
        </p:nvCxnSpPr>
        <p:spPr>
          <a:xfrm>
            <a:off x="5698675" y="5275311"/>
            <a:ext cx="3282039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EEF15C6-2AEF-A34C-A27E-05F28C481CB0}"/>
              </a:ext>
            </a:extLst>
          </p:cNvPr>
          <p:cNvSpPr txBox="1"/>
          <p:nvPr/>
        </p:nvSpPr>
        <p:spPr>
          <a:xfrm>
            <a:off x="5672819" y="4905487"/>
            <a:ext cx="3337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Develop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Harbor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recovery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55D282-FE80-464D-936E-7CE821DD35A7}"/>
              </a:ext>
            </a:extLst>
          </p:cNvPr>
          <p:cNvSpPr txBox="1"/>
          <p:nvPr/>
        </p:nvSpPr>
        <p:spPr>
          <a:xfrm>
            <a:off x="5672820" y="5520298"/>
            <a:ext cx="330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Develop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migrate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CRs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release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1.0+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76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415</Words>
  <Application>Microsoft Macintosh PowerPoint</Application>
  <PresentationFormat>Widescreen</PresentationFormat>
  <Paragraphs>69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Overview of Operator</vt:lpstr>
      <vt:lpstr>Harbor Operators – Overall Architecture</vt:lpstr>
      <vt:lpstr>Relationship with harbor-cluster operator</vt:lpstr>
      <vt:lpstr>Harbor Operator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Operator</dc:title>
  <dc:creator>Steven Zou</dc:creator>
  <cp:lastModifiedBy>Steven Zou</cp:lastModifiedBy>
  <cp:revision>1</cp:revision>
  <dcterms:created xsi:type="dcterms:W3CDTF">2020-03-25T13:44:51Z</dcterms:created>
  <dcterms:modified xsi:type="dcterms:W3CDTF">2020-03-25T13:46:19Z</dcterms:modified>
</cp:coreProperties>
</file>