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goharmihranian/eeb-c177-pro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Studying the Activation Recovery Intervals in pig models with myocardial infarction, renal ablation, chronic heart failure, and control conditions.</a:t>
            </a:r>
          </a:p>
          <a:p>
            <a:r>
              <a:rPr lang="en-US" sz="2400" dirty="0" err="1" smtClean="0"/>
              <a:t>Github</a:t>
            </a:r>
            <a:r>
              <a:rPr lang="en-US" sz="2400" dirty="0" smtClean="0"/>
              <a:t> link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https://github.com/goharmihranian/eeb-c177-</a:t>
            </a:r>
            <a:r>
              <a:rPr lang="en-US" sz="2400" dirty="0" smtClean="0">
                <a:hlinkClick r:id="rId2"/>
              </a:rPr>
              <a:t>project</a:t>
            </a:r>
            <a:endParaRPr lang="en-US" sz="2400" dirty="0" smtClean="0"/>
          </a:p>
          <a:p>
            <a:pPr>
              <a:lnSpc>
                <a:spcPct val="60000"/>
              </a:lnSpc>
            </a:pPr>
            <a:r>
              <a:rPr lang="en-US" sz="2400" dirty="0" smtClean="0"/>
              <a:t>Gohar Mihranian</a:t>
            </a:r>
          </a:p>
          <a:p>
            <a:pPr>
              <a:lnSpc>
                <a:spcPct val="60000"/>
              </a:lnSpc>
            </a:pPr>
            <a:r>
              <a:rPr lang="en-US" sz="2400" dirty="0" smtClean="0"/>
              <a:t>EEB C177-W20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814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Before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called </a:t>
            </a:r>
            <a:r>
              <a:rPr lang="en-US" dirty="0" err="1" smtClean="0"/>
              <a:t>iScalDyn</a:t>
            </a:r>
            <a:r>
              <a:rPr lang="en-US" dirty="0" smtClean="0"/>
              <a:t> was used to compile the waveforms of the heart rates throughout the experiments.</a:t>
            </a:r>
          </a:p>
          <a:p>
            <a:r>
              <a:rPr lang="en-US" dirty="0" smtClean="0"/>
              <a:t>After obtaining this data in a *.</a:t>
            </a:r>
            <a:r>
              <a:rPr lang="en-US" dirty="0" err="1" smtClean="0"/>
              <a:t>ari.txt</a:t>
            </a:r>
            <a:r>
              <a:rPr lang="en-US" dirty="0" smtClean="0"/>
              <a:t> file, I would put into a preprogrammed excel sheet and copy/paste many times and generate a scatterplot for each run (each experiment had anywhere from 9-30 runs).</a:t>
            </a:r>
          </a:p>
          <a:p>
            <a:r>
              <a:rPr lang="en-US" dirty="0" smtClean="0"/>
              <a:t>Carrying out these operations on excel took about 3 minutes per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3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Code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this program in R allowed for me to iterate through all of the experimental runs in a file within seconds and generate a scatterplot for each.</a:t>
            </a:r>
          </a:p>
          <a:p>
            <a:r>
              <a:rPr lang="en-US" dirty="0" smtClean="0"/>
              <a:t>For each operation I would have done in excel, I wrote a function in R that would do the same thing and then combined all of these functions into a main function that would compile all of the previously written functions and run them for all of the runs in a particular folder, corresponding to each pig.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21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20-03-12 at 12.41.00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77" r="-11077"/>
          <a:stretch/>
        </p:blipFill>
        <p:spPr>
          <a:xfrm>
            <a:off x="-622725" y="367120"/>
            <a:ext cx="8693172" cy="6319505"/>
          </a:xfrm>
        </p:spPr>
      </p:pic>
    </p:spTree>
    <p:extLst>
      <p:ext uri="{BB962C8B-B14F-4D97-AF65-F5344CB8AC3E}">
        <p14:creationId xmlns:p14="http://schemas.microsoft.com/office/powerpoint/2010/main" val="393158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304</TotalTime>
  <Words>219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Perception</vt:lpstr>
      <vt:lpstr>Final Project Presentation</vt:lpstr>
      <vt:lpstr>Process Before Code</vt:lpstr>
      <vt:lpstr>Process of Code in 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Gohar Mihranian</dc:creator>
  <cp:lastModifiedBy>Gohar Mihranian</cp:lastModifiedBy>
  <cp:revision>8</cp:revision>
  <dcterms:created xsi:type="dcterms:W3CDTF">2020-03-12T03:29:01Z</dcterms:created>
  <dcterms:modified xsi:type="dcterms:W3CDTF">2020-03-12T08:33:23Z</dcterms:modified>
</cp:coreProperties>
</file>