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a8168195122e12c" providerId="LiveId" clId="{118EE16B-3F6C-F14F-A543-BE56ED15EBE4}"/>
    <pc:docChg chg="undo custSel modMainMaster">
      <pc:chgData name="" userId="ea8168195122e12c" providerId="LiveId" clId="{118EE16B-3F6C-F14F-A543-BE56ED15EBE4}" dt="2021-02-08T13:24:37.986" v="43"/>
      <pc:docMkLst>
        <pc:docMk/>
      </pc:docMkLst>
      <pc:sldMasterChg chg="addSp delSp modSp modSldLayout">
        <pc:chgData name="" userId="ea8168195122e12c" providerId="LiveId" clId="{118EE16B-3F6C-F14F-A543-BE56ED15EBE4}" dt="2021-02-08T13:24:37.986" v="43"/>
        <pc:sldMasterMkLst>
          <pc:docMk/>
          <pc:sldMasterMk cId="0" sldId="2147483648"/>
        </pc:sldMasterMkLst>
        <pc:spChg chg="mod">
          <ac:chgData name="" userId="ea8168195122e12c" providerId="LiveId" clId="{118EE16B-3F6C-F14F-A543-BE56ED15EBE4}" dt="2021-02-08T13:24:37.986" v="43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" userId="ea8168195122e12c" providerId="LiveId" clId="{118EE16B-3F6C-F14F-A543-BE56ED15EBE4}" dt="2021-02-07T05:49:10.399" v="9" actId="1410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" userId="ea8168195122e12c" providerId="LiveId" clId="{118EE16B-3F6C-F14F-A543-BE56ED15EBE4}" dt="2021-02-07T14:24:04.097" v="19" actId="1076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" userId="ea8168195122e12c" providerId="LiveId" clId="{118EE16B-3F6C-F14F-A543-BE56ED15EBE4}" dt="2021-02-07T14:24:00.143" v="18" actId="1076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" userId="ea8168195122e12c" providerId="LiveId" clId="{118EE16B-3F6C-F14F-A543-BE56ED15EBE4}" dt="2021-02-07T14:23:55.958" v="17" actId="1076"/>
          <ac:spMkLst>
            <pc:docMk/>
            <pc:sldMasterMk cId="0" sldId="2147483648"/>
            <ac:spMk id="6" creationId="{00000000-0000-0000-0000-000000000000}"/>
          </ac:spMkLst>
        </pc:spChg>
        <pc:spChg chg="add del">
          <ac:chgData name="" userId="ea8168195122e12c" providerId="LiveId" clId="{118EE16B-3F6C-F14F-A543-BE56ED15EBE4}" dt="2021-02-07T05:48:59.417" v="6" actId="478"/>
          <ac:spMkLst>
            <pc:docMk/>
            <pc:sldMasterMk cId="0" sldId="2147483648"/>
            <ac:spMk id="8" creationId="{00000000-0000-0000-0000-000000000000}"/>
          </ac:spMkLst>
        </pc:spChg>
        <pc:sldLayoutChg chg="delSp modSp">
          <pc:chgData name="" userId="ea8168195122e12c" providerId="LiveId" clId="{118EE16B-3F6C-F14F-A543-BE56ED15EBE4}" dt="2021-02-07T05:57:15.675" v="11" actId="478"/>
          <pc:sldLayoutMkLst>
            <pc:docMk/>
            <pc:sldMasterMk cId="0" sldId="2147483648"/>
            <pc:sldLayoutMk cId="0" sldId="2147483650"/>
          </pc:sldLayoutMkLst>
          <pc:cxnChg chg="del mod">
            <ac:chgData name="" userId="ea8168195122e12c" providerId="LiveId" clId="{118EE16B-3F6C-F14F-A543-BE56ED15EBE4}" dt="2021-02-07T05:57:15.675" v="11" actId="478"/>
            <ac:cxnSpMkLst>
              <pc:docMk/>
              <pc:sldMasterMk cId="0" sldId="2147483648"/>
              <pc:sldLayoutMk cId="0" sldId="2147483650"/>
              <ac:cxnSpMk id="33" creationId="{00000000-0000-0000-0000-000000000000}"/>
            </ac:cxnSpMkLst>
          </pc:cxnChg>
        </pc:sldLayoutChg>
        <pc:sldLayoutChg chg="delSp">
          <pc:chgData name="" userId="ea8168195122e12c" providerId="LiveId" clId="{118EE16B-3F6C-F14F-A543-BE56ED15EBE4}" dt="2021-02-07T05:57:42.204" v="13" actId="478"/>
          <pc:sldLayoutMkLst>
            <pc:docMk/>
            <pc:sldMasterMk cId="0" sldId="2147483648"/>
            <pc:sldLayoutMk cId="0" sldId="2147483652"/>
          </pc:sldLayoutMkLst>
          <pc:cxnChg chg="del">
            <ac:chgData name="" userId="ea8168195122e12c" providerId="LiveId" clId="{118EE16B-3F6C-F14F-A543-BE56ED15EBE4}" dt="2021-02-07T05:57:42.204" v="13" actId="478"/>
            <ac:cxnSpMkLst>
              <pc:docMk/>
              <pc:sldMasterMk cId="0" sldId="2147483648"/>
              <pc:sldLayoutMk cId="0" sldId="2147483652"/>
              <ac:cxnSpMk id="35" creationId="{00000000-0000-0000-0000-000000000000}"/>
            </ac:cxnSpMkLst>
          </pc:cxnChg>
        </pc:sldLayoutChg>
        <pc:sldLayoutChg chg="delSp">
          <pc:chgData name="" userId="ea8168195122e12c" providerId="LiveId" clId="{118EE16B-3F6C-F14F-A543-BE56ED15EBE4}" dt="2021-02-07T05:57:30.352" v="12" actId="478"/>
          <pc:sldLayoutMkLst>
            <pc:docMk/>
            <pc:sldMasterMk cId="0" sldId="2147483648"/>
            <pc:sldLayoutMk cId="0" sldId="2147483654"/>
          </pc:sldLayoutMkLst>
          <pc:cxnChg chg="del">
            <ac:chgData name="" userId="ea8168195122e12c" providerId="LiveId" clId="{118EE16B-3F6C-F14F-A543-BE56ED15EBE4}" dt="2021-02-07T05:57:30.352" v="12" actId="478"/>
            <ac:cxnSpMkLst>
              <pc:docMk/>
              <pc:sldMasterMk cId="0" sldId="2147483648"/>
              <pc:sldLayoutMk cId="0" sldId="2147483654"/>
              <ac:cxnSpMk id="25" creationId="{00000000-0000-0000-0000-000000000000}"/>
            </ac:cxnSpMkLst>
          </pc:cxnChg>
        </pc:sldLayoutChg>
        <pc:sldLayoutChg chg="delSp">
          <pc:chgData name="" userId="ea8168195122e12c" providerId="LiveId" clId="{118EE16B-3F6C-F14F-A543-BE56ED15EBE4}" dt="2021-02-07T05:57:49.876" v="14" actId="478"/>
          <pc:sldLayoutMkLst>
            <pc:docMk/>
            <pc:sldMasterMk cId="0" sldId="2147483648"/>
            <pc:sldLayoutMk cId="0" sldId="2147483658"/>
          </pc:sldLayoutMkLst>
          <pc:cxnChg chg="del">
            <ac:chgData name="" userId="ea8168195122e12c" providerId="LiveId" clId="{118EE16B-3F6C-F14F-A543-BE56ED15EBE4}" dt="2021-02-07T05:57:49.876" v="14" actId="478"/>
            <ac:cxnSpMkLst>
              <pc:docMk/>
              <pc:sldMasterMk cId="0" sldId="2147483648"/>
              <pc:sldLayoutMk cId="0" sldId="2147483658"/>
              <ac:cxnSpMk id="26" creationId="{00000000-0000-0000-0000-000000000000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8166" y="554425"/>
            <a:ext cx="11897709" cy="550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167" y="1520383"/>
            <a:ext cx="11897708" cy="4605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3117" y="7976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8" y="8576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26" y="29827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2332-4E33-AF48-B5A1-B032F5FD3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FA925-08C5-E246-BD5D-6B791D3B7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112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Cassandria Goh</dc:creator>
  <cp:lastModifiedBy>Cassandria Goh</cp:lastModifiedBy>
  <cp:revision>1</cp:revision>
  <dcterms:created xsi:type="dcterms:W3CDTF">2021-02-06T06:48:53Z</dcterms:created>
  <dcterms:modified xsi:type="dcterms:W3CDTF">2021-02-08T13:24:41Z</dcterms:modified>
</cp:coreProperties>
</file>