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9" autoAdjust="0"/>
    <p:restoredTop sz="94660"/>
  </p:normalViewPr>
  <p:slideViewPr>
    <p:cSldViewPr snapToGrid="0">
      <p:cViewPr varScale="1">
        <p:scale>
          <a:sx n="49" d="100"/>
          <a:sy n="49" d="100"/>
        </p:scale>
        <p:origin x="86"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61D1-B99B-5EC6-1E89-5A50A2D83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E5F8D-8419-9A1A-8A78-6149D2932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F79D9-DE32-8512-7995-F8987DE879D1}"/>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5" name="Footer Placeholder 4">
            <a:extLst>
              <a:ext uri="{FF2B5EF4-FFF2-40B4-BE49-F238E27FC236}">
                <a16:creationId xmlns:a16="http://schemas.microsoft.com/office/drawing/2014/main" id="{B714E22B-339B-57AF-EA82-3BE42E698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06D4-9428-5A23-E65E-93B57973E931}"/>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343341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6F76-1785-025A-689D-F5FCB70D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9E15-CA17-F2D6-D120-700C888BD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0BE75-FBCC-435F-5CA1-6FA9AB36B5BF}"/>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5" name="Footer Placeholder 4">
            <a:extLst>
              <a:ext uri="{FF2B5EF4-FFF2-40B4-BE49-F238E27FC236}">
                <a16:creationId xmlns:a16="http://schemas.microsoft.com/office/drawing/2014/main" id="{15088A2A-FE05-8421-BA45-47A2375C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FB7F9-0D65-FFCD-9B21-5AB182489782}"/>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312328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98576-41CD-4996-349D-633EC7BEA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0BFE24-727B-7327-3019-7C3C296DA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B8001-5D9A-8064-F539-0655033F3DA5}"/>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5" name="Footer Placeholder 4">
            <a:extLst>
              <a:ext uri="{FF2B5EF4-FFF2-40B4-BE49-F238E27FC236}">
                <a16:creationId xmlns:a16="http://schemas.microsoft.com/office/drawing/2014/main" id="{0C36CC6A-2F45-C1A3-AE56-9A45044A3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C4C86-A7DB-560F-F10C-7FB0DF9851D8}"/>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246980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900E-D77E-BA6D-ABF7-81965A389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4D2AF4-B70E-CFD4-3919-60DD5F08F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6ACD8-43EF-76AE-F73D-539088640F82}"/>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5" name="Footer Placeholder 4">
            <a:extLst>
              <a:ext uri="{FF2B5EF4-FFF2-40B4-BE49-F238E27FC236}">
                <a16:creationId xmlns:a16="http://schemas.microsoft.com/office/drawing/2014/main" id="{13571953-60A6-3B8C-7D2C-B1EABA43F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1FF6A-D8F4-DF43-24A2-EBF70CB08976}"/>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158855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8810-97DC-6E6C-07AB-479CB32D9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F12CF8-E4A6-E09E-53C2-DE28DBE64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C87898-7CE3-0D51-E2EE-64CA8C1A9905}"/>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5" name="Footer Placeholder 4">
            <a:extLst>
              <a:ext uri="{FF2B5EF4-FFF2-40B4-BE49-F238E27FC236}">
                <a16:creationId xmlns:a16="http://schemas.microsoft.com/office/drawing/2014/main" id="{E81A8EC1-DBBC-724D-839C-BF31CC3BB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BF2C4-70C7-E9D9-C2AB-08319BD56BBE}"/>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278103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A4B8-1E98-24A2-16B2-5C5E6D6B0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356C99-B065-C7E5-0976-FCBFA0C659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10A0C-4018-B055-C8A7-7C8962995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9DAAD3-276F-54CD-205E-F939B9D47880}"/>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6" name="Footer Placeholder 5">
            <a:extLst>
              <a:ext uri="{FF2B5EF4-FFF2-40B4-BE49-F238E27FC236}">
                <a16:creationId xmlns:a16="http://schemas.microsoft.com/office/drawing/2014/main" id="{025179F9-C419-A32E-A280-8471218BF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358BA-2AB7-F01D-1212-C20CD8DEE3E8}"/>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188840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BFEF-242C-BDDF-B05C-A68E68CCAD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701B99-F6DC-83F3-8BB4-79456BDB6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AA1B8-F8F3-659E-2682-2B86661B9F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F9596-30AE-B414-ECE6-DE7FE6111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46933-7C9F-A24B-37ED-CD69849C59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928BA-6D13-83B5-F871-5018CECF90DE}"/>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8" name="Footer Placeholder 7">
            <a:extLst>
              <a:ext uri="{FF2B5EF4-FFF2-40B4-BE49-F238E27FC236}">
                <a16:creationId xmlns:a16="http://schemas.microsoft.com/office/drawing/2014/main" id="{303513B7-1F19-3756-F47D-7E1878039D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25761-63AB-638B-A29E-B05E9CED829B}"/>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179490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B0E3-7A23-5179-B3B4-4B7EBBC78A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0B0639-A3D8-59AA-7178-44EAA249A243}"/>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4" name="Footer Placeholder 3">
            <a:extLst>
              <a:ext uri="{FF2B5EF4-FFF2-40B4-BE49-F238E27FC236}">
                <a16:creationId xmlns:a16="http://schemas.microsoft.com/office/drawing/2014/main" id="{1CEFE24A-A14C-A8F5-C0B7-F78300E12B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A2FDF2-2329-77D7-7F97-31AE745D4964}"/>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311371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0965D-2A01-B92F-8EE0-BAD77A67A68F}"/>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3" name="Footer Placeholder 2">
            <a:extLst>
              <a:ext uri="{FF2B5EF4-FFF2-40B4-BE49-F238E27FC236}">
                <a16:creationId xmlns:a16="http://schemas.microsoft.com/office/drawing/2014/main" id="{02991EA6-2FC2-9794-6D4C-E9C4E7C1D2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FB3841-9243-CCB8-5938-D990D2E1C89C}"/>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13234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4EA6-E638-C86B-A63D-90BFD078C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19095B-2DC1-4CD5-E238-2C980117F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ACD268-9353-70ED-BE23-FEB096611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D9121-AFF0-E688-6F38-363D97989C2E}"/>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6" name="Footer Placeholder 5">
            <a:extLst>
              <a:ext uri="{FF2B5EF4-FFF2-40B4-BE49-F238E27FC236}">
                <a16:creationId xmlns:a16="http://schemas.microsoft.com/office/drawing/2014/main" id="{1684FECB-B70F-A653-8E14-061814F56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E3425-9428-B5CA-9F6A-22E695DF1E50}"/>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285054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CEFA-CF0C-C983-53D0-B715CC34A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FD1AC8-3448-ACD5-9314-E0013F25F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04BE30-4954-D8ED-3164-F92D36992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91C20-05E5-139B-525F-8597AB3DF232}"/>
              </a:ext>
            </a:extLst>
          </p:cNvPr>
          <p:cNvSpPr>
            <a:spLocks noGrp="1"/>
          </p:cNvSpPr>
          <p:nvPr>
            <p:ph type="dt" sz="half" idx="10"/>
          </p:nvPr>
        </p:nvSpPr>
        <p:spPr/>
        <p:txBody>
          <a:bodyPr/>
          <a:lstStyle/>
          <a:p>
            <a:fld id="{24F27CB5-FA62-4D23-8E17-2497F3CAEBB9}" type="datetimeFigureOut">
              <a:rPr lang="en-US" smtClean="0"/>
              <a:t>24-May-23</a:t>
            </a:fld>
            <a:endParaRPr lang="en-US"/>
          </a:p>
        </p:txBody>
      </p:sp>
      <p:sp>
        <p:nvSpPr>
          <p:cNvPr id="6" name="Footer Placeholder 5">
            <a:extLst>
              <a:ext uri="{FF2B5EF4-FFF2-40B4-BE49-F238E27FC236}">
                <a16:creationId xmlns:a16="http://schemas.microsoft.com/office/drawing/2014/main" id="{31B164F7-6559-6CCD-AA24-2A8D6F07A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6C81B-4E53-8A71-915B-8DB75D2C6B5E}"/>
              </a:ext>
            </a:extLst>
          </p:cNvPr>
          <p:cNvSpPr>
            <a:spLocks noGrp="1"/>
          </p:cNvSpPr>
          <p:nvPr>
            <p:ph type="sldNum" sz="quarter" idx="12"/>
          </p:nvPr>
        </p:nvSpPr>
        <p:spPr/>
        <p:txBody>
          <a:bodyPr/>
          <a:lstStyle/>
          <a:p>
            <a:fld id="{F79D91CB-1212-42A5-AC11-FD979E47A4A3}" type="slidenum">
              <a:rPr lang="en-US" smtClean="0"/>
              <a:t>‹#›</a:t>
            </a:fld>
            <a:endParaRPr lang="en-US"/>
          </a:p>
        </p:txBody>
      </p:sp>
    </p:spTree>
    <p:extLst>
      <p:ext uri="{BB962C8B-B14F-4D97-AF65-F5344CB8AC3E}">
        <p14:creationId xmlns:p14="http://schemas.microsoft.com/office/powerpoint/2010/main" val="222177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A2580-3E54-61B9-D454-38CD3F783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E00ED3-2AC2-3061-A825-D3A932B3E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EA05B-F731-F761-079E-0221ECF68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27CB5-FA62-4D23-8E17-2497F3CAEBB9}" type="datetimeFigureOut">
              <a:rPr lang="en-US" smtClean="0"/>
              <a:t>24-May-23</a:t>
            </a:fld>
            <a:endParaRPr lang="en-US"/>
          </a:p>
        </p:txBody>
      </p:sp>
      <p:sp>
        <p:nvSpPr>
          <p:cNvPr id="5" name="Footer Placeholder 4">
            <a:extLst>
              <a:ext uri="{FF2B5EF4-FFF2-40B4-BE49-F238E27FC236}">
                <a16:creationId xmlns:a16="http://schemas.microsoft.com/office/drawing/2014/main" id="{5A5B6DE7-7652-940E-28E4-1B1DFAFB3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FD951-4D7F-D794-17BB-811723797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D91CB-1212-42A5-AC11-FD979E47A4A3}" type="slidenum">
              <a:rPr lang="en-US" smtClean="0"/>
              <a:t>‹#›</a:t>
            </a:fld>
            <a:endParaRPr lang="en-US"/>
          </a:p>
        </p:txBody>
      </p:sp>
    </p:spTree>
    <p:extLst>
      <p:ext uri="{BB962C8B-B14F-4D97-AF65-F5344CB8AC3E}">
        <p14:creationId xmlns:p14="http://schemas.microsoft.com/office/powerpoint/2010/main" val="382210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20CD-9E12-7BC9-BC88-C370C02FEC3E}"/>
              </a:ext>
            </a:extLst>
          </p:cNvPr>
          <p:cNvSpPr>
            <a:spLocks noGrp="1"/>
          </p:cNvSpPr>
          <p:nvPr>
            <p:ph type="ctrTitle"/>
          </p:nvPr>
        </p:nvSpPr>
        <p:spPr/>
        <p:txBody>
          <a:bodyPr/>
          <a:lstStyle/>
          <a:p>
            <a:r>
              <a:rPr lang="en-US" dirty="0"/>
              <a:t>Web design</a:t>
            </a:r>
          </a:p>
        </p:txBody>
      </p:sp>
      <p:sp>
        <p:nvSpPr>
          <p:cNvPr id="3" name="Subtitle 2">
            <a:extLst>
              <a:ext uri="{FF2B5EF4-FFF2-40B4-BE49-F238E27FC236}">
                <a16:creationId xmlns:a16="http://schemas.microsoft.com/office/drawing/2014/main" id="{46711158-A434-6903-E5D7-AA82423ED160}"/>
              </a:ext>
            </a:extLst>
          </p:cNvPr>
          <p:cNvSpPr>
            <a:spLocks noGrp="1"/>
          </p:cNvSpPr>
          <p:nvPr>
            <p:ph type="subTitle" idx="1"/>
          </p:nvPr>
        </p:nvSpPr>
        <p:spPr/>
        <p:txBody>
          <a:bodyPr/>
          <a:lstStyle/>
          <a:p>
            <a:r>
              <a:rPr lang="en-US" dirty="0"/>
              <a:t>Goh Chi Hui 2350125-BSE</a:t>
            </a:r>
          </a:p>
          <a:p>
            <a:r>
              <a:rPr lang="en-US" dirty="0" err="1"/>
              <a:t>Kwek</a:t>
            </a:r>
            <a:r>
              <a:rPr lang="en-US" dirty="0"/>
              <a:t> </a:t>
            </a:r>
            <a:r>
              <a:rPr lang="en-US" dirty="0" err="1"/>
              <a:t>Sok</a:t>
            </a:r>
            <a:r>
              <a:rPr lang="en-US" dirty="0"/>
              <a:t> Xian 225088-BCS</a:t>
            </a:r>
          </a:p>
          <a:p>
            <a:r>
              <a:rPr lang="en-US" dirty="0" err="1"/>
              <a:t>Loh</a:t>
            </a:r>
            <a:r>
              <a:rPr lang="en-US" dirty="0"/>
              <a:t> Shin Teng 225099-BSE</a:t>
            </a:r>
          </a:p>
        </p:txBody>
      </p:sp>
    </p:spTree>
    <p:extLst>
      <p:ext uri="{BB962C8B-B14F-4D97-AF65-F5344CB8AC3E}">
        <p14:creationId xmlns:p14="http://schemas.microsoft.com/office/powerpoint/2010/main" val="230287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4BB0-CBCC-1366-52FA-14F0B808F60F}"/>
              </a:ext>
            </a:extLst>
          </p:cNvPr>
          <p:cNvSpPr>
            <a:spLocks noGrp="1"/>
          </p:cNvSpPr>
          <p:nvPr>
            <p:ph type="title"/>
          </p:nvPr>
        </p:nvSpPr>
        <p:spPr/>
        <p:txBody>
          <a:bodyPr/>
          <a:lstStyle/>
          <a:p>
            <a:r>
              <a:rPr lang="en-US" dirty="0"/>
              <a:t>Group introduction </a:t>
            </a:r>
          </a:p>
        </p:txBody>
      </p:sp>
      <p:sp>
        <p:nvSpPr>
          <p:cNvPr id="3" name="Content Placeholder 2">
            <a:extLst>
              <a:ext uri="{FF2B5EF4-FFF2-40B4-BE49-F238E27FC236}">
                <a16:creationId xmlns:a16="http://schemas.microsoft.com/office/drawing/2014/main" id="{DBA00D70-E2AB-F671-85E8-866F5D5EC428}"/>
              </a:ext>
            </a:extLst>
          </p:cNvPr>
          <p:cNvSpPr>
            <a:spLocks noGrp="1"/>
          </p:cNvSpPr>
          <p:nvPr>
            <p:ph idx="1"/>
          </p:nvPr>
        </p:nvSpPr>
        <p:spPr/>
        <p:txBody>
          <a:bodyPr>
            <a:normAutofit lnSpcReduction="10000"/>
          </a:bodyPr>
          <a:lstStyle/>
          <a:p>
            <a:r>
              <a:rPr lang="en-US" dirty="0"/>
              <a:t>Team member</a:t>
            </a:r>
          </a:p>
          <a:p>
            <a:r>
              <a:rPr lang="en-US" dirty="0"/>
              <a:t>How idea come out</a:t>
            </a:r>
          </a:p>
          <a:p>
            <a:r>
              <a:rPr lang="en-US" dirty="0"/>
              <a:t>Why choose this website</a:t>
            </a:r>
          </a:p>
          <a:p>
            <a:pPr marL="0" indent="0">
              <a:buNone/>
            </a:pPr>
            <a:r>
              <a:rPr lang="en-US" dirty="0"/>
              <a:t>I think this one is quite good, because it uses a mixture of dark and light colors, but it doesn’t feel unmatched, but it feel more comfortable and eye-catching. The main message of this website is very obvious. (suck as BOBA) The difference between this product and others is that it adds boba into the ice cream. Also seen at the very beginning of the pages is that it comes in six flavors. The information it gives is very concise and detailed. The downside is that it doesn’t show us what the inside of the ice cream looks like.</a:t>
            </a:r>
          </a:p>
        </p:txBody>
      </p:sp>
    </p:spTree>
    <p:extLst>
      <p:ext uri="{BB962C8B-B14F-4D97-AF65-F5344CB8AC3E}">
        <p14:creationId xmlns:p14="http://schemas.microsoft.com/office/powerpoint/2010/main" val="381688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1B61-43E3-17DF-6798-68B8482CC240}"/>
              </a:ext>
            </a:extLst>
          </p:cNvPr>
          <p:cNvSpPr>
            <a:spLocks noGrp="1"/>
          </p:cNvSpPr>
          <p:nvPr>
            <p:ph type="title"/>
          </p:nvPr>
        </p:nvSpPr>
        <p:spPr/>
        <p:txBody>
          <a:bodyPr/>
          <a:lstStyle/>
          <a:p>
            <a:r>
              <a:rPr lang="en-US" dirty="0"/>
              <a:t>Website introduction </a:t>
            </a:r>
          </a:p>
        </p:txBody>
      </p:sp>
      <p:sp>
        <p:nvSpPr>
          <p:cNvPr id="3" name="Content Placeholder 2">
            <a:extLst>
              <a:ext uri="{FF2B5EF4-FFF2-40B4-BE49-F238E27FC236}">
                <a16:creationId xmlns:a16="http://schemas.microsoft.com/office/drawing/2014/main" id="{30230A42-F4D2-C726-B09A-F5ACC30DE8E1}"/>
              </a:ext>
            </a:extLst>
          </p:cNvPr>
          <p:cNvSpPr>
            <a:spLocks noGrp="1"/>
          </p:cNvSpPr>
          <p:nvPr>
            <p:ph idx="1"/>
          </p:nvPr>
        </p:nvSpPr>
        <p:spPr/>
        <p:txBody>
          <a:bodyPr>
            <a:normAutofit fontScale="92500" lnSpcReduction="10000"/>
          </a:bodyPr>
          <a:lstStyle/>
          <a:p>
            <a:r>
              <a:rPr lang="en-US" dirty="0"/>
              <a:t>Purpose having this website</a:t>
            </a:r>
          </a:p>
          <a:p>
            <a:pPr marL="0" indent="0">
              <a:buNone/>
            </a:pPr>
            <a:r>
              <a:rPr lang="en-US" dirty="0"/>
              <a:t>Promo&amp; e-commerce website for Boba ice cream brand that’s on a mission to transform the all-American treat with inventive crave-worthy Asian inspired flavors.</a:t>
            </a:r>
          </a:p>
          <a:p>
            <a:r>
              <a:rPr lang="en-US" dirty="0"/>
              <a:t>Introduce their product</a:t>
            </a:r>
          </a:p>
          <a:p>
            <a:pPr marL="0" indent="0">
              <a:buNone/>
            </a:pPr>
            <a:r>
              <a:rPr lang="en-US" dirty="0"/>
              <a:t>Boba </a:t>
            </a:r>
            <a:r>
              <a:rPr lang="en-US"/>
              <a:t>ice cream</a:t>
            </a:r>
            <a:endParaRPr lang="en-US" dirty="0"/>
          </a:p>
          <a:p>
            <a:r>
              <a:rPr lang="en-US" dirty="0"/>
              <a:t>Company come from?</a:t>
            </a:r>
          </a:p>
          <a:p>
            <a:pPr marL="0" indent="0">
              <a:buNone/>
            </a:pPr>
            <a:r>
              <a:rPr lang="en-US" dirty="0"/>
              <a:t>US / Taiwan / Asian</a:t>
            </a:r>
          </a:p>
          <a:p>
            <a:r>
              <a:rPr lang="en-US" dirty="0"/>
              <a:t>Target audience?</a:t>
            </a:r>
          </a:p>
          <a:p>
            <a:pPr marL="0" indent="0">
              <a:buNone/>
            </a:pPr>
            <a:r>
              <a:rPr lang="en-US" dirty="0"/>
              <a:t>All age, most in teenager </a:t>
            </a:r>
          </a:p>
        </p:txBody>
      </p:sp>
    </p:spTree>
    <p:extLst>
      <p:ext uri="{BB962C8B-B14F-4D97-AF65-F5344CB8AC3E}">
        <p14:creationId xmlns:p14="http://schemas.microsoft.com/office/powerpoint/2010/main" val="39107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C1B3-A17F-9EB1-BCF5-B0E3A7FFF768}"/>
              </a:ext>
            </a:extLst>
          </p:cNvPr>
          <p:cNvSpPr>
            <a:spLocks noGrp="1"/>
          </p:cNvSpPr>
          <p:nvPr>
            <p:ph type="title"/>
          </p:nvPr>
        </p:nvSpPr>
        <p:spPr>
          <a:xfrm>
            <a:off x="0" y="0"/>
            <a:ext cx="2153575" cy="1259489"/>
          </a:xfrm>
        </p:spPr>
        <p:txBody>
          <a:bodyPr/>
          <a:lstStyle/>
          <a:p>
            <a:r>
              <a:rPr lang="en-US" dirty="0"/>
              <a:t>Content </a:t>
            </a:r>
          </a:p>
        </p:txBody>
      </p:sp>
      <p:sp>
        <p:nvSpPr>
          <p:cNvPr id="3" name="Content Placeholder 2">
            <a:extLst>
              <a:ext uri="{FF2B5EF4-FFF2-40B4-BE49-F238E27FC236}">
                <a16:creationId xmlns:a16="http://schemas.microsoft.com/office/drawing/2014/main" id="{7C24B2AA-C2FF-A312-7C3E-0C168FAC0047}"/>
              </a:ext>
            </a:extLst>
          </p:cNvPr>
          <p:cNvSpPr>
            <a:spLocks noGrp="1"/>
          </p:cNvSpPr>
          <p:nvPr>
            <p:ph idx="1"/>
          </p:nvPr>
        </p:nvSpPr>
        <p:spPr>
          <a:xfrm>
            <a:off x="0" y="893469"/>
            <a:ext cx="3449715" cy="3465466"/>
          </a:xfrm>
        </p:spPr>
        <p:txBody>
          <a:bodyPr>
            <a:normAutofit/>
          </a:bodyPr>
          <a:lstStyle/>
          <a:p>
            <a:r>
              <a:rPr lang="en-US" sz="1600" dirty="0"/>
              <a:t>What do u think about this website</a:t>
            </a:r>
          </a:p>
          <a:p>
            <a:pPr marL="0" indent="0">
              <a:buNone/>
            </a:pPr>
            <a:r>
              <a:rPr lang="en-US" sz="1600" dirty="0"/>
              <a:t>Quite nice</a:t>
            </a:r>
          </a:p>
          <a:p>
            <a:r>
              <a:rPr lang="en-US" sz="1600" dirty="0"/>
              <a:t>Clear enough?</a:t>
            </a:r>
          </a:p>
          <a:p>
            <a:pPr marL="0" indent="0">
              <a:buNone/>
            </a:pPr>
            <a:r>
              <a:rPr lang="en-US" sz="1600" dirty="0"/>
              <a:t>Very clear</a:t>
            </a:r>
          </a:p>
          <a:p>
            <a:r>
              <a:rPr lang="en-US" sz="1600" dirty="0"/>
              <a:t>Too much </a:t>
            </a:r>
            <a:r>
              <a:rPr lang="en-US" sz="1600" dirty="0" err="1"/>
              <a:t>infor</a:t>
            </a:r>
            <a:r>
              <a:rPr lang="en-US" sz="1600" dirty="0"/>
              <a:t>?</a:t>
            </a:r>
          </a:p>
          <a:p>
            <a:pPr marL="0" indent="0">
              <a:buNone/>
            </a:pPr>
            <a:r>
              <a:rPr lang="en-US" sz="1600" dirty="0"/>
              <a:t>Lack of </a:t>
            </a:r>
            <a:r>
              <a:rPr lang="en-US" sz="1600" dirty="0" err="1"/>
              <a:t>infor</a:t>
            </a:r>
            <a:r>
              <a:rPr lang="en-US" sz="1600" dirty="0"/>
              <a:t> like video and </a:t>
            </a:r>
          </a:p>
          <a:p>
            <a:r>
              <a:rPr lang="en-US" sz="1600" dirty="0"/>
              <a:t>Boring? </a:t>
            </a:r>
          </a:p>
          <a:p>
            <a:pPr marL="0" indent="0">
              <a:buNone/>
            </a:pPr>
            <a:r>
              <a:rPr lang="en-US" sz="1600" dirty="0"/>
              <a:t>no</a:t>
            </a:r>
          </a:p>
          <a:p>
            <a:r>
              <a:rPr lang="en-US" sz="1600" dirty="0"/>
              <a:t>Any advice?</a:t>
            </a:r>
          </a:p>
          <a:p>
            <a:pPr marL="0" indent="0">
              <a:buNone/>
            </a:pPr>
            <a:r>
              <a:rPr lang="en-US" sz="1600" dirty="0"/>
              <a:t>Add sound</a:t>
            </a:r>
          </a:p>
        </p:txBody>
      </p:sp>
      <p:sp>
        <p:nvSpPr>
          <p:cNvPr id="4" name="TextBox 3">
            <a:extLst>
              <a:ext uri="{FF2B5EF4-FFF2-40B4-BE49-F238E27FC236}">
                <a16:creationId xmlns:a16="http://schemas.microsoft.com/office/drawing/2014/main" id="{D4D48938-21F0-FDF3-DD19-736865D09FAB}"/>
              </a:ext>
            </a:extLst>
          </p:cNvPr>
          <p:cNvSpPr txBox="1"/>
          <p:nvPr/>
        </p:nvSpPr>
        <p:spPr>
          <a:xfrm>
            <a:off x="4243526" y="277504"/>
            <a:ext cx="759040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Short and simple</a:t>
            </a:r>
          </a:p>
          <a:p>
            <a:pPr marL="285750" indent="-285750">
              <a:buFont typeface="Arial" panose="020B0604020202020204" pitchFamily="34" charset="0"/>
              <a:buChar char="•"/>
            </a:pPr>
            <a:r>
              <a:rPr lang="en-US" dirty="0"/>
              <a:t>Information is very clear and easy to understand </a:t>
            </a:r>
          </a:p>
          <a:p>
            <a:pPr marL="285750" indent="-285750">
              <a:buFont typeface="Arial" panose="020B0604020202020204" pitchFamily="34" charset="0"/>
              <a:buChar char="•"/>
            </a:pPr>
            <a:r>
              <a:rPr lang="en-US" dirty="0"/>
              <a:t>There has no long paragraph so is easy to read</a:t>
            </a:r>
          </a:p>
          <a:p>
            <a:pPr marL="285750" indent="-285750">
              <a:buFont typeface="Arial" panose="020B0604020202020204" pitchFamily="34" charset="0"/>
              <a:buChar char="•"/>
            </a:pPr>
            <a:r>
              <a:rPr lang="en-US" dirty="0"/>
              <a:t>The content is interesting because the animation and the font makes the content more attract</a:t>
            </a:r>
          </a:p>
          <a:p>
            <a:endParaRPr lang="en-US" dirty="0"/>
          </a:p>
          <a:p>
            <a:pPr marL="285750" indent="-285750">
              <a:buFont typeface="Arial" panose="020B0604020202020204" pitchFamily="34" charset="0"/>
              <a:buChar char="•"/>
            </a:pPr>
            <a:r>
              <a:rPr lang="en-US" dirty="0"/>
              <a:t>Lack of information about the detail in ingredient, picture</a:t>
            </a:r>
          </a:p>
          <a:p>
            <a:pPr marL="285750" indent="-285750">
              <a:buFont typeface="Arial" panose="020B0604020202020204" pitchFamily="34" charset="0"/>
              <a:buChar char="•"/>
            </a:pPr>
            <a:r>
              <a:rPr lang="en-US" dirty="0"/>
              <a:t>it does not show us the inside of the ice-cream.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some detail in ingredients and inside ice cream picture to get more attract</a:t>
            </a:r>
          </a:p>
          <a:p>
            <a:pPr marL="285750" indent="-285750">
              <a:buFont typeface="Arial" panose="020B0604020202020204" pitchFamily="34" charset="0"/>
              <a:buChar char="•"/>
            </a:pPr>
            <a:r>
              <a:rPr lang="en-US" dirty="0"/>
              <a:t>add 6 flavor in each page to introduce more detail</a:t>
            </a:r>
          </a:p>
        </p:txBody>
      </p:sp>
      <p:sp>
        <p:nvSpPr>
          <p:cNvPr id="5" name="TextBox 4">
            <a:extLst>
              <a:ext uri="{FF2B5EF4-FFF2-40B4-BE49-F238E27FC236}">
                <a16:creationId xmlns:a16="http://schemas.microsoft.com/office/drawing/2014/main" id="{4CF25D1F-1BC5-B880-F20D-98C042B4D55D}"/>
              </a:ext>
            </a:extLst>
          </p:cNvPr>
          <p:cNvSpPr txBox="1"/>
          <p:nvPr/>
        </p:nvSpPr>
        <p:spPr>
          <a:xfrm>
            <a:off x="6432331" y="3888419"/>
            <a:ext cx="5206601" cy="2585323"/>
          </a:xfrm>
          <a:prstGeom prst="rect">
            <a:avLst/>
          </a:prstGeom>
          <a:noFill/>
        </p:spPr>
        <p:txBody>
          <a:bodyPr wrap="square" rtlCol="0">
            <a:spAutoFit/>
          </a:bodyPr>
          <a:lstStyle/>
          <a:p>
            <a:r>
              <a:rPr lang="en-US" dirty="0"/>
              <a:t>Homepage</a:t>
            </a:r>
          </a:p>
          <a:p>
            <a:pPr marL="285750" indent="-285750">
              <a:buFont typeface="Arial" panose="020B0604020202020204" pitchFamily="34" charset="0"/>
              <a:buChar char="•"/>
            </a:pPr>
            <a:r>
              <a:rPr lang="en-US" dirty="0"/>
              <a:t>Can make order</a:t>
            </a:r>
          </a:p>
          <a:p>
            <a:pPr marL="285750" indent="-285750">
              <a:buFont typeface="Arial" panose="020B0604020202020204" pitchFamily="34" charset="0"/>
              <a:buChar char="•"/>
            </a:pPr>
            <a:r>
              <a:rPr lang="en-US" dirty="0"/>
              <a:t>Product is Boba mix Ice cream, have 6 flavor</a:t>
            </a:r>
          </a:p>
          <a:p>
            <a:pPr marL="285750" indent="-285750">
              <a:buFont typeface="Arial" panose="020B0604020202020204" pitchFamily="34" charset="0"/>
              <a:buChar char="•"/>
            </a:pPr>
            <a:r>
              <a:rPr lang="en-US" dirty="0"/>
              <a:t>Have social media in TikTok and Instagram</a:t>
            </a:r>
          </a:p>
          <a:p>
            <a:pPr marL="285750" indent="-285750">
              <a:buFont typeface="Arial" panose="020B0604020202020204" pitchFamily="34" charset="0"/>
              <a:buChar char="•"/>
            </a:pPr>
            <a:endParaRPr lang="en-US" dirty="0"/>
          </a:p>
          <a:p>
            <a:r>
              <a:rPr lang="en-US" dirty="0"/>
              <a:t>Our story page</a:t>
            </a:r>
          </a:p>
          <a:p>
            <a:pPr marL="285750" indent="-285750">
              <a:buFont typeface="Arial" panose="020B0604020202020204" pitchFamily="34" charset="0"/>
              <a:buChar char="•"/>
            </a:pPr>
            <a:r>
              <a:rPr lang="en-US" dirty="0"/>
              <a:t>Founder and the team total is 7 people</a:t>
            </a:r>
          </a:p>
          <a:p>
            <a:pPr marL="285750" indent="-285750">
              <a:buFont typeface="Arial" panose="020B0604020202020204" pitchFamily="34" charset="0"/>
              <a:buChar char="•"/>
            </a:pPr>
            <a:r>
              <a:rPr lang="en-US" dirty="0"/>
              <a:t>Mission and vision </a:t>
            </a:r>
          </a:p>
          <a:p>
            <a:pPr marL="285750" indent="-285750">
              <a:buFont typeface="Arial" panose="020B0604020202020204" pitchFamily="34" charset="0"/>
              <a:buChar char="•"/>
            </a:pPr>
            <a:r>
              <a:rPr lang="en-US" dirty="0"/>
              <a:t>The ice cream is 100% lactose free</a:t>
            </a:r>
          </a:p>
        </p:txBody>
      </p:sp>
      <p:sp>
        <p:nvSpPr>
          <p:cNvPr id="6" name="TextBox 5">
            <a:extLst>
              <a:ext uri="{FF2B5EF4-FFF2-40B4-BE49-F238E27FC236}">
                <a16:creationId xmlns:a16="http://schemas.microsoft.com/office/drawing/2014/main" id="{0F68E67C-EE7F-4F94-3767-7BBCB1DE6A12}"/>
              </a:ext>
            </a:extLst>
          </p:cNvPr>
          <p:cNvSpPr txBox="1"/>
          <p:nvPr/>
        </p:nvSpPr>
        <p:spPr>
          <a:xfrm>
            <a:off x="115410" y="4465468"/>
            <a:ext cx="5450889" cy="923330"/>
          </a:xfrm>
          <a:prstGeom prst="rect">
            <a:avLst/>
          </a:prstGeom>
          <a:noFill/>
        </p:spPr>
        <p:txBody>
          <a:bodyPr wrap="square" rtlCol="0">
            <a:spAutoFit/>
          </a:bodyPr>
          <a:lstStyle/>
          <a:p>
            <a:r>
              <a:rPr lang="en-US" dirty="0"/>
              <a:t>The two main page is homepage and our story page</a:t>
            </a:r>
          </a:p>
          <a:p>
            <a:r>
              <a:rPr lang="en-US" dirty="0"/>
              <a:t>In homepage…</a:t>
            </a:r>
          </a:p>
          <a:p>
            <a:r>
              <a:rPr lang="en-US" dirty="0"/>
              <a:t>In our story page…</a:t>
            </a:r>
          </a:p>
        </p:txBody>
      </p:sp>
      <p:sp>
        <p:nvSpPr>
          <p:cNvPr id="8" name="TextBox 7">
            <a:extLst>
              <a:ext uri="{FF2B5EF4-FFF2-40B4-BE49-F238E27FC236}">
                <a16:creationId xmlns:a16="http://schemas.microsoft.com/office/drawing/2014/main" id="{5F4E9EB4-182D-A2FF-3C97-03A08C1C927D}"/>
              </a:ext>
            </a:extLst>
          </p:cNvPr>
          <p:cNvSpPr txBox="1"/>
          <p:nvPr/>
        </p:nvSpPr>
        <p:spPr>
          <a:xfrm>
            <a:off x="0" y="5964531"/>
            <a:ext cx="6218808" cy="461665"/>
          </a:xfrm>
          <a:prstGeom prst="rect">
            <a:avLst/>
          </a:prstGeom>
          <a:noFill/>
        </p:spPr>
        <p:txBody>
          <a:bodyPr wrap="square">
            <a:spAutoFit/>
          </a:bodyPr>
          <a:lstStyle/>
          <a:p>
            <a:r>
              <a:rPr lang="en-US" sz="1200" dirty="0"/>
              <a:t>we cannot see inside the box what is the ice cream look like</a:t>
            </a:r>
          </a:p>
          <a:p>
            <a:r>
              <a:rPr lang="zh-CN" altLang="en-US" sz="1200" dirty="0"/>
              <a:t>我们看不到盒子里面的冰淇淋是什么样子的</a:t>
            </a:r>
            <a:endParaRPr lang="en-US" sz="1200" dirty="0"/>
          </a:p>
        </p:txBody>
      </p:sp>
    </p:spTree>
    <p:extLst>
      <p:ext uri="{BB962C8B-B14F-4D97-AF65-F5344CB8AC3E}">
        <p14:creationId xmlns:p14="http://schemas.microsoft.com/office/powerpoint/2010/main" val="142748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CCFFE-747A-C67C-AB1C-B05D57A9FFAC}"/>
              </a:ext>
            </a:extLst>
          </p:cNvPr>
          <p:cNvSpPr>
            <a:spLocks noGrp="1"/>
          </p:cNvSpPr>
          <p:nvPr>
            <p:ph idx="1"/>
          </p:nvPr>
        </p:nvSpPr>
        <p:spPr/>
        <p:txBody>
          <a:bodyPr/>
          <a:lstStyle/>
          <a:p>
            <a:r>
              <a:rPr lang="en-US" dirty="0"/>
              <a:t>Compare to other brands this website is not complete</a:t>
            </a:r>
          </a:p>
          <a:p>
            <a:r>
              <a:rPr lang="en-US" dirty="0"/>
              <a:t>Soya based or milk fat</a:t>
            </a:r>
          </a:p>
        </p:txBody>
      </p:sp>
    </p:spTree>
    <p:extLst>
      <p:ext uri="{BB962C8B-B14F-4D97-AF65-F5344CB8AC3E}">
        <p14:creationId xmlns:p14="http://schemas.microsoft.com/office/powerpoint/2010/main" val="139496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DE88-F960-905F-534F-ACF4EE20F331}"/>
              </a:ext>
            </a:extLst>
          </p:cNvPr>
          <p:cNvSpPr>
            <a:spLocks noGrp="1"/>
          </p:cNvSpPr>
          <p:nvPr>
            <p:ph type="title"/>
          </p:nvPr>
        </p:nvSpPr>
        <p:spPr/>
        <p:txBody>
          <a:bodyPr/>
          <a:lstStyle/>
          <a:p>
            <a:r>
              <a:rPr lang="en-US" dirty="0"/>
              <a:t>User experience &amp; design</a:t>
            </a:r>
          </a:p>
        </p:txBody>
      </p:sp>
      <p:sp>
        <p:nvSpPr>
          <p:cNvPr id="3" name="Content Placeholder 2">
            <a:extLst>
              <a:ext uri="{FF2B5EF4-FFF2-40B4-BE49-F238E27FC236}">
                <a16:creationId xmlns:a16="http://schemas.microsoft.com/office/drawing/2014/main" id="{75ECFAFD-6F44-1B24-475C-78D21B067A53}"/>
              </a:ext>
            </a:extLst>
          </p:cNvPr>
          <p:cNvSpPr>
            <a:spLocks noGrp="1"/>
          </p:cNvSpPr>
          <p:nvPr>
            <p:ph idx="1"/>
          </p:nvPr>
        </p:nvSpPr>
        <p:spPr/>
        <p:txBody>
          <a:bodyPr>
            <a:normAutofit lnSpcReduction="10000"/>
          </a:bodyPr>
          <a:lstStyle/>
          <a:p>
            <a:r>
              <a:rPr lang="en-US" dirty="0"/>
              <a:t>Browsing interesting?</a:t>
            </a:r>
          </a:p>
          <a:p>
            <a:pPr marL="0" indent="0">
              <a:buNone/>
            </a:pPr>
            <a:r>
              <a:rPr lang="en-US" dirty="0"/>
              <a:t>Interesting </a:t>
            </a:r>
          </a:p>
          <a:p>
            <a:r>
              <a:rPr lang="en-US" dirty="0"/>
              <a:t>Anything u find it interesting?</a:t>
            </a:r>
          </a:p>
          <a:p>
            <a:pPr marL="0" indent="0">
              <a:buNone/>
            </a:pPr>
            <a:r>
              <a:rPr lang="en-US" dirty="0"/>
              <a:t>The design of the animation </a:t>
            </a:r>
          </a:p>
          <a:p>
            <a:r>
              <a:rPr lang="en-US" dirty="0"/>
              <a:t>Any parts u find it not so convenient?</a:t>
            </a:r>
          </a:p>
          <a:p>
            <a:pPr marL="0" indent="0">
              <a:buNone/>
            </a:pPr>
            <a:r>
              <a:rPr lang="en-US" dirty="0"/>
              <a:t>The menu button is not clear</a:t>
            </a:r>
          </a:p>
          <a:p>
            <a:r>
              <a:rPr lang="en-US" dirty="0"/>
              <a:t>Do u like this design? Why?</a:t>
            </a:r>
          </a:p>
          <a:p>
            <a:pPr marL="0" indent="0">
              <a:buNone/>
            </a:pPr>
            <a:r>
              <a:rPr lang="en-US" dirty="0"/>
              <a:t>I like this design because the colors is match and the product and information like the flavors, price… is clear</a:t>
            </a:r>
          </a:p>
        </p:txBody>
      </p:sp>
    </p:spTree>
    <p:extLst>
      <p:ext uri="{BB962C8B-B14F-4D97-AF65-F5344CB8AC3E}">
        <p14:creationId xmlns:p14="http://schemas.microsoft.com/office/powerpoint/2010/main" val="360632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8570-CBA0-2EE1-933F-A2F4AB3DB21B}"/>
              </a:ext>
            </a:extLst>
          </p:cNvPr>
          <p:cNvSpPr>
            <a:spLocks noGrp="1"/>
          </p:cNvSpPr>
          <p:nvPr>
            <p:ph type="title"/>
          </p:nvPr>
        </p:nvSpPr>
        <p:spPr/>
        <p:txBody>
          <a:bodyPr>
            <a:normAutofit/>
          </a:bodyPr>
          <a:lstStyle/>
          <a:p>
            <a:r>
              <a:rPr lang="en-US" sz="2800" dirty="0"/>
              <a:t>https://www.awwwards.com/sites/boba-ice-cream?fbclid=IwAR3E0JAf-DPVYjpwjvyZfXM6A1bWcXQtEZtlNyY25kGQuiC6olSTyUcna2U</a:t>
            </a:r>
          </a:p>
        </p:txBody>
      </p:sp>
      <p:sp>
        <p:nvSpPr>
          <p:cNvPr id="3" name="Content Placeholder 2">
            <a:extLst>
              <a:ext uri="{FF2B5EF4-FFF2-40B4-BE49-F238E27FC236}">
                <a16:creationId xmlns:a16="http://schemas.microsoft.com/office/drawing/2014/main" id="{4DF45341-EC09-91B0-B675-886ADEFBD40C}"/>
              </a:ext>
            </a:extLst>
          </p:cNvPr>
          <p:cNvSpPr>
            <a:spLocks noGrp="1"/>
          </p:cNvSpPr>
          <p:nvPr>
            <p:ph idx="1"/>
          </p:nvPr>
        </p:nvSpPr>
        <p:spPr>
          <a:xfrm>
            <a:off x="838197" y="1825625"/>
            <a:ext cx="9663115" cy="4351338"/>
          </a:xfrm>
        </p:spPr>
        <p:txBody>
          <a:bodyPr>
            <a:normAutofit lnSpcReduction="10000"/>
          </a:bodyPr>
          <a:lstStyle/>
          <a:p>
            <a:pPr marL="0" indent="0">
              <a:buNone/>
            </a:pPr>
            <a:r>
              <a:rPr lang="zh-CN" altLang="en-US" dirty="0"/>
              <a:t>优点</a:t>
            </a:r>
            <a:endParaRPr lang="en-US" dirty="0"/>
          </a:p>
          <a:p>
            <a:r>
              <a:rPr lang="en-US" dirty="0"/>
              <a:t>The</a:t>
            </a:r>
            <a:r>
              <a:rPr lang="zh-CN" altLang="en-US" dirty="0"/>
              <a:t> </a:t>
            </a:r>
            <a:r>
              <a:rPr lang="en-US" altLang="zh-CN" dirty="0"/>
              <a:t>color is match and nice</a:t>
            </a:r>
          </a:p>
          <a:p>
            <a:r>
              <a:rPr lang="en-US" dirty="0"/>
              <a:t>The</a:t>
            </a:r>
            <a:r>
              <a:rPr lang="zh-CN" altLang="en-US" dirty="0"/>
              <a:t> </a:t>
            </a:r>
            <a:r>
              <a:rPr lang="en-US" altLang="zh-CN" dirty="0"/>
              <a:t>product</a:t>
            </a:r>
            <a:r>
              <a:rPr lang="zh-CN" altLang="en-US" dirty="0"/>
              <a:t> </a:t>
            </a:r>
            <a:r>
              <a:rPr lang="en-US" altLang="zh-CN" dirty="0"/>
              <a:t>is</a:t>
            </a:r>
            <a:r>
              <a:rPr lang="zh-CN" altLang="en-US" dirty="0"/>
              <a:t> </a:t>
            </a:r>
            <a:r>
              <a:rPr lang="en-US" altLang="zh-CN" dirty="0"/>
              <a:t>clear</a:t>
            </a:r>
            <a:r>
              <a:rPr lang="zh-CN" altLang="en-US" dirty="0"/>
              <a:t> </a:t>
            </a:r>
            <a:r>
              <a:rPr lang="en-US" altLang="zh-CN" dirty="0"/>
              <a:t>and</a:t>
            </a:r>
            <a:r>
              <a:rPr lang="zh-CN" altLang="en-US" dirty="0"/>
              <a:t> </a:t>
            </a:r>
            <a:r>
              <a:rPr lang="en-US" altLang="zh-CN" dirty="0"/>
              <a:t>nice</a:t>
            </a:r>
            <a:r>
              <a:rPr lang="zh-CN" altLang="en-US" dirty="0"/>
              <a:t> </a:t>
            </a:r>
            <a:r>
              <a:rPr lang="en-US" altLang="zh-CN" dirty="0"/>
              <a:t>picture</a:t>
            </a:r>
          </a:p>
          <a:p>
            <a:r>
              <a:rPr lang="en-US" dirty="0"/>
              <a:t>The animation is attractive</a:t>
            </a:r>
          </a:p>
          <a:p>
            <a:pPr marL="0" indent="0">
              <a:buNone/>
            </a:pPr>
            <a:endParaRPr lang="en-US" dirty="0"/>
          </a:p>
          <a:p>
            <a:pPr marL="0" indent="0">
              <a:buNone/>
            </a:pPr>
            <a:r>
              <a:rPr lang="zh-CN" altLang="en-US" dirty="0"/>
              <a:t>缺点</a:t>
            </a:r>
            <a:endParaRPr lang="en-US" dirty="0"/>
          </a:p>
          <a:p>
            <a:r>
              <a:rPr lang="en-US" dirty="0"/>
              <a:t>There are some </a:t>
            </a:r>
            <a:r>
              <a:rPr lang="en-US" altLang="zh-CN" dirty="0"/>
              <a:t>font</a:t>
            </a:r>
            <a:r>
              <a:rPr lang="en-US" dirty="0"/>
              <a:t> colors too bright, small and unclear</a:t>
            </a:r>
          </a:p>
          <a:p>
            <a:r>
              <a:rPr lang="en-US" dirty="0"/>
              <a:t>The web page still have a little empty can add more </a:t>
            </a:r>
            <a:r>
              <a:rPr lang="en-US" dirty="0" err="1"/>
              <a:t>infor</a:t>
            </a:r>
            <a:endParaRPr lang="en-US" dirty="0"/>
          </a:p>
          <a:p>
            <a:r>
              <a:rPr lang="en-US" dirty="0">
                <a:solidFill>
                  <a:srgbClr val="FF0000"/>
                </a:solidFill>
              </a:rPr>
              <a:t>Ingredient not clear</a:t>
            </a:r>
          </a:p>
          <a:p>
            <a:endParaRPr lang="en-US" dirty="0"/>
          </a:p>
        </p:txBody>
      </p:sp>
      <p:sp>
        <p:nvSpPr>
          <p:cNvPr id="4" name="Content Placeholder 2">
            <a:extLst>
              <a:ext uri="{FF2B5EF4-FFF2-40B4-BE49-F238E27FC236}">
                <a16:creationId xmlns:a16="http://schemas.microsoft.com/office/drawing/2014/main" id="{256575CF-2080-D528-E210-AB528E1AB25E}"/>
              </a:ext>
            </a:extLst>
          </p:cNvPr>
          <p:cNvSpPr txBox="1">
            <a:spLocks/>
          </p:cNvSpPr>
          <p:nvPr/>
        </p:nvSpPr>
        <p:spPr>
          <a:xfrm>
            <a:off x="5303784" y="1825625"/>
            <a:ext cx="40333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889984E1-3CDA-1A34-C13D-AF50A1430ADF}"/>
              </a:ext>
            </a:extLst>
          </p:cNvPr>
          <p:cNvSpPr txBox="1">
            <a:spLocks/>
          </p:cNvSpPr>
          <p:nvPr/>
        </p:nvSpPr>
        <p:spPr>
          <a:xfrm>
            <a:off x="6096000" y="1825625"/>
            <a:ext cx="40333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1326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948071-744C-7289-C4D3-E563CBDA2461}"/>
              </a:ext>
            </a:extLst>
          </p:cNvPr>
          <p:cNvSpPr txBox="1"/>
          <p:nvPr/>
        </p:nvSpPr>
        <p:spPr>
          <a:xfrm>
            <a:off x="666091" y="566678"/>
            <a:ext cx="9314487" cy="2862322"/>
          </a:xfrm>
          <a:prstGeom prst="rect">
            <a:avLst/>
          </a:prstGeom>
          <a:noFill/>
        </p:spPr>
        <p:txBody>
          <a:bodyPr wrap="square">
            <a:spAutoFit/>
          </a:bodyPr>
          <a:lstStyle/>
          <a:p>
            <a:r>
              <a:rPr lang="en-US" dirty="0" err="1"/>
              <a:t>优点</a:t>
            </a:r>
            <a:endParaRPr lang="en-US" dirty="0"/>
          </a:p>
          <a:p>
            <a:r>
              <a:rPr lang="en-US" dirty="0"/>
              <a:t>The overall use of bright colors makes people feel very </a:t>
            </a:r>
            <a:r>
              <a:rPr lang="en-US" dirty="0" err="1"/>
              <a:t>comfortableProper</a:t>
            </a:r>
            <a:r>
              <a:rPr lang="en-US" dirty="0"/>
              <a:t> use of font size allows people to distinguish what is important at a </a:t>
            </a:r>
            <a:r>
              <a:rPr lang="en-US" dirty="0" err="1"/>
              <a:t>glanceDifferent</a:t>
            </a:r>
            <a:r>
              <a:rPr lang="en-US" dirty="0"/>
              <a:t> colors are used to show the emphasis of that paragraph of </a:t>
            </a:r>
            <a:r>
              <a:rPr lang="en-US" dirty="0" err="1"/>
              <a:t>textThere</a:t>
            </a:r>
            <a:r>
              <a:rPr lang="en-US" dirty="0"/>
              <a:t> is a production video of ice cream, so that consumers can see the production status</a:t>
            </a:r>
          </a:p>
          <a:p>
            <a:endParaRPr lang="en-US" dirty="0"/>
          </a:p>
          <a:p>
            <a:r>
              <a:rPr lang="en-US" dirty="0" err="1"/>
              <a:t>缺点</a:t>
            </a:r>
            <a:endParaRPr lang="en-US" dirty="0"/>
          </a:p>
          <a:p>
            <a:r>
              <a:rPr lang="en-US" dirty="0"/>
              <a:t>For computer users, the font is too large to read the entire </a:t>
            </a:r>
            <a:r>
              <a:rPr lang="en-US" dirty="0" err="1"/>
              <a:t>paragraphThe</a:t>
            </a:r>
            <a:r>
              <a:rPr lang="en-US" dirty="0"/>
              <a:t> design of "our story" is too monotonous and easy to be </a:t>
            </a:r>
            <a:r>
              <a:rPr lang="en-US" dirty="0" err="1"/>
              <a:t>ignoredThe</a:t>
            </a:r>
            <a:r>
              <a:rPr lang="en-US" dirty="0"/>
              <a:t> part showing ice cream at the bottom of the home page is in a sliding way, which is inconvenient for consumers who use computers to view</a:t>
            </a:r>
          </a:p>
        </p:txBody>
      </p:sp>
      <p:sp>
        <p:nvSpPr>
          <p:cNvPr id="7" name="TextBox 6">
            <a:extLst>
              <a:ext uri="{FF2B5EF4-FFF2-40B4-BE49-F238E27FC236}">
                <a16:creationId xmlns:a16="http://schemas.microsoft.com/office/drawing/2014/main" id="{BC24B1F8-7DCB-AEA2-CD84-175FC5BED3E9}"/>
              </a:ext>
            </a:extLst>
          </p:cNvPr>
          <p:cNvSpPr txBox="1"/>
          <p:nvPr/>
        </p:nvSpPr>
        <p:spPr>
          <a:xfrm>
            <a:off x="666091" y="3429000"/>
            <a:ext cx="10219159" cy="3139321"/>
          </a:xfrm>
          <a:prstGeom prst="rect">
            <a:avLst/>
          </a:prstGeom>
          <a:noFill/>
        </p:spPr>
        <p:txBody>
          <a:bodyPr wrap="square">
            <a:spAutoFit/>
          </a:bodyPr>
          <a:lstStyle/>
          <a:p>
            <a:r>
              <a:rPr lang="zh-CN" altLang="en-US" dirty="0"/>
              <a:t>优点</a:t>
            </a:r>
            <a:endParaRPr lang="en-US" dirty="0"/>
          </a:p>
          <a:p>
            <a:r>
              <a:rPr lang="en-US" dirty="0"/>
              <a:t>I think this is pretty good because it uses a mix of dark and light colors, but it doesn't look mismatched, rather it looks and feels more comfortable, and it's eye-catching. The main thing that this website is trying to express is very obvious. (For example, BOBA) The difference between this product and others is that it has added boba into this ice-cream. What you can see at the beginning of the page is that it comes in six flavors. The information it gives is very concise and detailed. </a:t>
            </a:r>
          </a:p>
          <a:p>
            <a:endParaRPr lang="en-US" dirty="0"/>
          </a:p>
          <a:p>
            <a:r>
              <a:rPr lang="en-US" dirty="0" err="1"/>
              <a:t>缺点</a:t>
            </a:r>
            <a:endParaRPr lang="en-US" dirty="0"/>
          </a:p>
          <a:p>
            <a:r>
              <a:rPr lang="en-US" dirty="0"/>
              <a:t>The information it gives is all very concise and detailed. The disadvantage is that it does not show us the inside of the ice-cream. The second thing is that it has to move the explanation of the product by itself may make people ignore it</a:t>
            </a:r>
          </a:p>
        </p:txBody>
      </p:sp>
    </p:spTree>
    <p:extLst>
      <p:ext uri="{BB962C8B-B14F-4D97-AF65-F5344CB8AC3E}">
        <p14:creationId xmlns:p14="http://schemas.microsoft.com/office/powerpoint/2010/main" val="122497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786</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Web design</vt:lpstr>
      <vt:lpstr>Group introduction </vt:lpstr>
      <vt:lpstr>Website introduction </vt:lpstr>
      <vt:lpstr>Content </vt:lpstr>
      <vt:lpstr>PowerPoint Presentation</vt:lpstr>
      <vt:lpstr>User experience &amp; design</vt:lpstr>
      <vt:lpstr>https://www.awwwards.com/sites/boba-ice-cream?fbclid=IwAR3E0JAf-DPVYjpwjvyZfXM6A1bWcXQtEZtlNyY25kGQuiC6olSTyUcna2U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GOH CHI HUI</dc:creator>
  <cp:lastModifiedBy>GOH CHI HUI</cp:lastModifiedBy>
  <cp:revision>12</cp:revision>
  <dcterms:created xsi:type="dcterms:W3CDTF">2023-05-20T00:14:55Z</dcterms:created>
  <dcterms:modified xsi:type="dcterms:W3CDTF">2023-05-24T06:02:23Z</dcterms:modified>
</cp:coreProperties>
</file>