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A6D8-008E-4510-A80B-8A9FA08806E9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1CB4-CD91-415F-A82D-5A836F52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68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A6D8-008E-4510-A80B-8A9FA08806E9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1CB4-CD91-415F-A82D-5A836F52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23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A6D8-008E-4510-A80B-8A9FA08806E9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1CB4-CD91-415F-A82D-5A836F52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062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A6D8-008E-4510-A80B-8A9FA08806E9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1CB4-CD91-415F-A82D-5A836F52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220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A6D8-008E-4510-A80B-8A9FA08806E9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1CB4-CD91-415F-A82D-5A836F52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937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A6D8-008E-4510-A80B-8A9FA08806E9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1CB4-CD91-415F-A82D-5A836F52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720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A6D8-008E-4510-A80B-8A9FA08806E9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1CB4-CD91-415F-A82D-5A836F52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955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A6D8-008E-4510-A80B-8A9FA08806E9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1CB4-CD91-415F-A82D-5A836F52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660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A6D8-008E-4510-A80B-8A9FA08806E9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1CB4-CD91-415F-A82D-5A836F52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26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A6D8-008E-4510-A80B-8A9FA08806E9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9861CB4-CD91-415F-A82D-5A836F52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53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A6D8-008E-4510-A80B-8A9FA08806E9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1CB4-CD91-415F-A82D-5A836F52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94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A6D8-008E-4510-A80B-8A9FA08806E9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1CB4-CD91-415F-A82D-5A836F52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3483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A6D8-008E-4510-A80B-8A9FA08806E9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1CB4-CD91-415F-A82D-5A836F52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1121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A6D8-008E-4510-A80B-8A9FA08806E9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1CB4-CD91-415F-A82D-5A836F52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72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A6D8-008E-4510-A80B-8A9FA08806E9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1CB4-CD91-415F-A82D-5A836F52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29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A6D8-008E-4510-A80B-8A9FA08806E9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1CB4-CD91-415F-A82D-5A836F52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8858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A6D8-008E-4510-A80B-8A9FA08806E9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61CB4-CD91-415F-A82D-5A836F52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77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CFA6D8-008E-4510-A80B-8A9FA08806E9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861CB4-CD91-415F-A82D-5A836F524B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30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0836" y="320943"/>
            <a:ext cx="8774986" cy="1246754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Emotion Detection Master</a:t>
            </a:r>
            <a:endParaRPr lang="en-GB" b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2167467"/>
            <a:ext cx="6987645" cy="2994736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	 	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IM2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Member1	: Brahma Shiva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Teja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Ongole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Ravi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Sankar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Burri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Voohitha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Atluri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Shahanaz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Shaik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01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4916489" cy="635924"/>
          </a:xfrm>
        </p:spPr>
        <p:txBody>
          <a:bodyPr>
            <a:normAutofit fontScale="90000"/>
          </a:bodyPr>
          <a:lstStyle/>
          <a:p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321725"/>
            <a:ext cx="10018713" cy="623453"/>
          </a:xfrm>
        </p:spPr>
        <p:txBody>
          <a:bodyPr>
            <a:normAutofit/>
          </a:bodyPr>
          <a:lstStyle/>
          <a:p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text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08768" y="1945178"/>
            <a:ext cx="3968577" cy="170410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001789" y="2685010"/>
            <a:ext cx="4763827" cy="4073237"/>
          </a:xfrm>
          <a:prstGeom prst="rect">
            <a:avLst/>
          </a:prstGeom>
        </p:spPr>
      </p:pic>
      <p:sp>
        <p:nvSpPr>
          <p:cNvPr id="7" name="Bent-Up Arrow 6"/>
          <p:cNvSpPr/>
          <p:nvPr/>
        </p:nvSpPr>
        <p:spPr>
          <a:xfrm rot="5400000">
            <a:off x="5074919" y="3690854"/>
            <a:ext cx="756460" cy="872836"/>
          </a:xfrm>
          <a:prstGeom prst="bentUpArrow">
            <a:avLst>
              <a:gd name="adj1" fmla="val 11408"/>
              <a:gd name="adj2" fmla="val 1432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69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1"/>
            <a:ext cx="4816736" cy="453044"/>
          </a:xfrm>
        </p:spPr>
        <p:txBody>
          <a:bodyPr>
            <a:normAutofit fontScale="90000"/>
          </a:bodyPr>
          <a:lstStyle/>
          <a:p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2" y="1395153"/>
            <a:ext cx="4309661" cy="333896"/>
          </a:xfrm>
        </p:spPr>
        <p:txBody>
          <a:bodyPr>
            <a:normAutofit fontScale="92500" lnSpcReduction="10000"/>
          </a:bodyPr>
          <a:lstStyle/>
          <a:p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GUI based on the trained data.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84312" y="1729049"/>
            <a:ext cx="3237317" cy="13965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629" y="3125585"/>
            <a:ext cx="3324572" cy="13508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464" y="4476466"/>
            <a:ext cx="3388037" cy="1546080"/>
          </a:xfrm>
          <a:prstGeom prst="rect">
            <a:avLst/>
          </a:prstGeom>
        </p:spPr>
      </p:pic>
      <p:sp>
        <p:nvSpPr>
          <p:cNvPr id="8" name="Bent Arrow 7"/>
          <p:cNvSpPr/>
          <p:nvPr/>
        </p:nvSpPr>
        <p:spPr>
          <a:xfrm rot="5400000">
            <a:off x="5756564" y="2373283"/>
            <a:ext cx="507076" cy="58189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64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Bent Arrow 10"/>
          <p:cNvSpPr/>
          <p:nvPr/>
        </p:nvSpPr>
        <p:spPr>
          <a:xfrm rot="5400000">
            <a:off x="9159240" y="3763617"/>
            <a:ext cx="507076" cy="58189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64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81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4392787" cy="544484"/>
          </a:xfrm>
        </p:spPr>
        <p:txBody>
          <a:bodyPr>
            <a:normAutofit fontScale="90000"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345276"/>
            <a:ext cx="6155086" cy="358834"/>
          </a:xfrm>
        </p:spPr>
        <p:txBody>
          <a:bodyPr>
            <a:normAutofit lnSpcReduction="10000"/>
          </a:bodyPr>
          <a:lstStyle/>
          <a:p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Information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269337" y="1704110"/>
            <a:ext cx="4550467" cy="415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18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4359535" cy="561109"/>
          </a:xfrm>
        </p:spPr>
        <p:txBody>
          <a:bodyPr>
            <a:normAutofit fontScale="90000"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9001" y="1378526"/>
            <a:ext cx="9297297" cy="342209"/>
          </a:xfrm>
        </p:spPr>
        <p:txBody>
          <a:bodyPr>
            <a:normAutofit lnSpcReduction="10000"/>
          </a:bodyPr>
          <a:lstStyle/>
          <a:p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Exiting application…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88434" y="2031250"/>
            <a:ext cx="5731510" cy="294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3021187" cy="494607"/>
          </a:xfrm>
        </p:spPr>
        <p:txBody>
          <a:bodyPr>
            <a:normAutofit fontScale="90000"/>
          </a:bodyPr>
          <a:lstStyle/>
          <a:p>
            <a:r>
              <a:rPr lang="en-GB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Snippet:</a:t>
            </a:r>
            <a:endParaRPr lang="en-GB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84310" y="1180407"/>
            <a:ext cx="3525231" cy="478957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266865" y="64163"/>
            <a:ext cx="4766598" cy="323598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5200734" y="3391594"/>
            <a:ext cx="4832729" cy="331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44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9733" y="1701579"/>
            <a:ext cx="2550216" cy="853440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Thank You All..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78371" y="2997642"/>
            <a:ext cx="67268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ShivaTeja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	-	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Team Chair &amp; Lead Programmer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Ravi			- 	UI Developer</a:t>
            </a:r>
          </a:p>
          <a:p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Voohitha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	-	Tester and Requirement Engineer</a:t>
            </a:r>
          </a:p>
          <a:p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Shahanaz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		-	Tester and Requirement Engineer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29733" y="1113905"/>
            <a:ext cx="4447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Queries ?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50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677488"/>
            <a:ext cx="10018713" cy="61098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452" y="1288473"/>
            <a:ext cx="10018713" cy="312420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Console Application Overview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Command-Line Interface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964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2954685" cy="51123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320337"/>
            <a:ext cx="9397049" cy="3124201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interface or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language interpreter (CLI), also known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a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user interface, console user interface and character user interface (CUI), is a means of interacting with a computer program where the user (or client) issues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the program in the form of successive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(command lines).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many end users rarely, if ever, use command-line interfaces and instead rely upon 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menu-driven interactions. 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3275" cy="793143"/>
          </a:xfrm>
        </p:spPr>
        <p:txBody>
          <a:bodyPr>
            <a:normAutofit/>
          </a:bodyPr>
          <a:lstStyle/>
          <a:p>
            <a:pPr algn="l"/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Requirements: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6845" y="1514060"/>
            <a:ext cx="10018713" cy="3124201"/>
          </a:xfrm>
        </p:spPr>
        <p:txBody>
          <a:bodyPr>
            <a:normAutofit/>
          </a:bodyPr>
          <a:lstStyle/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IDE : Python (version 2.7)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Repository : GIT HUB(files storing and sharing)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API used: Twitter API( User account is mandatory to pull the tweets)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95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1"/>
            <a:ext cx="6180023" cy="660861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Console Application Overview: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6775" y="1544781"/>
            <a:ext cx="7460185" cy="3124201"/>
          </a:xfrm>
        </p:spPr>
        <p:txBody>
          <a:bodyPr>
            <a:normAutofit/>
          </a:bodyPr>
          <a:lstStyle/>
          <a:p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console application is purely based on command line and all that we do is we pass the data(tweet files) , input option using console and as a user its hard to look at the black screen and keep continuing on the same page.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21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124" y="727364"/>
            <a:ext cx="6022081" cy="527858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Command-Line Interface:</a:t>
            </a:r>
            <a:endParaRPr lang="en-GB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124" y="1478280"/>
            <a:ext cx="4089416" cy="21532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053" y="1478280"/>
            <a:ext cx="4109517" cy="21532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0727" y="3920666"/>
            <a:ext cx="5331489" cy="236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7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1"/>
            <a:ext cx="9945688" cy="586046"/>
          </a:xfrm>
        </p:spPr>
        <p:txBody>
          <a:bodyPr>
            <a:normAutofit fontScale="90000"/>
          </a:bodyPr>
          <a:lstStyle/>
          <a:p>
            <a:pPr algn="l"/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Interface: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2" y="1558896"/>
            <a:ext cx="4716983" cy="231457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321219" y="3479132"/>
            <a:ext cx="4573482" cy="2341033"/>
          </a:xfrm>
          <a:prstGeom prst="rect">
            <a:avLst/>
          </a:prstGeom>
        </p:spPr>
      </p:pic>
      <p:sp>
        <p:nvSpPr>
          <p:cNvPr id="8" name="Bent-Up Arrow 7"/>
          <p:cNvSpPr/>
          <p:nvPr/>
        </p:nvSpPr>
        <p:spPr>
          <a:xfrm rot="5400000">
            <a:off x="5153229" y="3997763"/>
            <a:ext cx="1023790" cy="1072342"/>
          </a:xfrm>
          <a:prstGeom prst="bentUpArrow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68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9762809" cy="586047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2376" y="1345277"/>
            <a:ext cx="4916489" cy="899160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Train the application using the tweets collected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357583" y="2244436"/>
            <a:ext cx="4284287" cy="344631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581207" y="2244436"/>
            <a:ext cx="3738726" cy="3436696"/>
          </a:xfrm>
          <a:prstGeom prst="rect">
            <a:avLst/>
          </a:prstGeom>
        </p:spPr>
      </p:pic>
      <p:sp>
        <p:nvSpPr>
          <p:cNvPr id="6" name="Curved Left Arrow 5"/>
          <p:cNvSpPr/>
          <p:nvPr/>
        </p:nvSpPr>
        <p:spPr>
          <a:xfrm rot="16200000">
            <a:off x="6934690" y="804458"/>
            <a:ext cx="458585" cy="22745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97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1"/>
            <a:ext cx="4841674" cy="660862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Interface: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528156"/>
            <a:ext cx="4467601" cy="458586"/>
          </a:xfrm>
        </p:spPr>
        <p:txBody>
          <a:bodyPr>
            <a:normAutofit fontScale="85000" lnSpcReduction="10000"/>
          </a:bodyPr>
          <a:lstStyle/>
          <a:p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Test the application using other tweet content.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550848" y="2168235"/>
            <a:ext cx="2788395" cy="14045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491" y="2149533"/>
            <a:ext cx="5014936" cy="1423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6675" y="2296057"/>
            <a:ext cx="1638732" cy="978983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7643425" y="3737815"/>
            <a:ext cx="3491980" cy="2687926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6"/>
          <a:stretch>
            <a:fillRect/>
          </a:stretch>
        </p:blipFill>
        <p:spPr>
          <a:xfrm>
            <a:off x="2069922" y="3754234"/>
            <a:ext cx="3615983" cy="26332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87672" y="4074508"/>
            <a:ext cx="1753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level =79%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rved Down Arrow 11"/>
          <p:cNvSpPr/>
          <p:nvPr/>
        </p:nvSpPr>
        <p:spPr>
          <a:xfrm>
            <a:off x="4073236" y="1986742"/>
            <a:ext cx="623455" cy="16279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>
            <a:off x="7692824" y="1964271"/>
            <a:ext cx="623455" cy="16279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Curved Down Arrow 13"/>
          <p:cNvSpPr/>
          <p:nvPr/>
        </p:nvSpPr>
        <p:spPr>
          <a:xfrm>
            <a:off x="9263149" y="2040635"/>
            <a:ext cx="623455" cy="16279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Curved Down Arrow 14"/>
          <p:cNvSpPr/>
          <p:nvPr/>
        </p:nvSpPr>
        <p:spPr>
          <a:xfrm rot="5211231">
            <a:off x="10853688" y="3496962"/>
            <a:ext cx="876494" cy="26535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0800000">
            <a:off x="6084917" y="5486399"/>
            <a:ext cx="1313411" cy="116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09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439</TotalTime>
  <Words>179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Adobe Devanagari</vt:lpstr>
      <vt:lpstr>Arial</vt:lpstr>
      <vt:lpstr>Corbel</vt:lpstr>
      <vt:lpstr>Times New Roman</vt:lpstr>
      <vt:lpstr>Parallax</vt:lpstr>
      <vt:lpstr>Emotion Detection Master</vt:lpstr>
      <vt:lpstr>Table of Contents:</vt:lpstr>
      <vt:lpstr>Introduction:</vt:lpstr>
      <vt:lpstr>Requirements:</vt:lpstr>
      <vt:lpstr>Console Application Overview:</vt:lpstr>
      <vt:lpstr>Command-Line Interface:</vt:lpstr>
      <vt:lpstr>Graphical User Interface:</vt:lpstr>
      <vt:lpstr>Graphical User Interface:</vt:lpstr>
      <vt:lpstr>Graphical User Interface:</vt:lpstr>
      <vt:lpstr>Graphical User Interface</vt:lpstr>
      <vt:lpstr>Graphical User Interface</vt:lpstr>
      <vt:lpstr>Graphical User Interface</vt:lpstr>
      <vt:lpstr>Graphical User Interface</vt:lpstr>
      <vt:lpstr>Code Snippet: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Detection Master</dc:title>
  <dc:creator>Ongole, Brahma Shiva Teja [Student-COM]</dc:creator>
  <cp:lastModifiedBy>Ongole, Brahma Shiva Teja [Student-COM]</cp:lastModifiedBy>
  <cp:revision>23</cp:revision>
  <dcterms:created xsi:type="dcterms:W3CDTF">2019-04-11T08:42:26Z</dcterms:created>
  <dcterms:modified xsi:type="dcterms:W3CDTF">2019-04-11T17:59:30Z</dcterms:modified>
</cp:coreProperties>
</file>