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8075-7D66-4AF9-972E-D18171244451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7D0D-61BE-4664-8738-121942EE9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76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8075-7D66-4AF9-972E-D18171244451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7D0D-61BE-4664-8738-121942EE9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75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8075-7D66-4AF9-972E-D18171244451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7D0D-61BE-4664-8738-121942EE9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7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8075-7D66-4AF9-972E-D18171244451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7D0D-61BE-4664-8738-121942EE9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87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8075-7D66-4AF9-972E-D18171244451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7D0D-61BE-4664-8738-121942EE9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29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8075-7D66-4AF9-972E-D18171244451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7D0D-61BE-4664-8738-121942EE9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95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8075-7D66-4AF9-972E-D18171244451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7D0D-61BE-4664-8738-121942EE9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51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8075-7D66-4AF9-972E-D18171244451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7D0D-61BE-4664-8738-121942EE9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43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8075-7D66-4AF9-972E-D18171244451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7D0D-61BE-4664-8738-121942EE9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56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8075-7D66-4AF9-972E-D18171244451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7D0D-61BE-4664-8738-121942EE9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8075-7D66-4AF9-972E-D18171244451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7D0D-61BE-4664-8738-121942EE9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91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88075-7D66-4AF9-972E-D18171244451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67D0D-61BE-4664-8738-121942EE9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76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83" y="861654"/>
            <a:ext cx="9021434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1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20" y="1095049"/>
            <a:ext cx="9030960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4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373" y="762249"/>
            <a:ext cx="8973802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8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5531" y="501134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u="none" strike="noStrike" baseline="0" dirty="0" smtClean="0">
                <a:solidFill>
                  <a:srgbClr val="FFC000"/>
                </a:solidFill>
                <a:latin typeface="Arial" panose="020B0604020202020204" pitchFamily="34" charset="0"/>
              </a:rPr>
              <a:t>Download Data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65531" y="1312503"/>
            <a:ext cx="97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u="none" strike="noStrike" baseline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GitHub: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61148" y="1312503"/>
            <a:ext cx="430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https://github.com/gohil0369/CreditCard07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60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50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376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2024-05-19T13:11:46Z</dcterms:created>
  <dcterms:modified xsi:type="dcterms:W3CDTF">2024-05-19T14:06:07Z</dcterms:modified>
</cp:coreProperties>
</file>