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295" r:id="rId4"/>
    <p:sldId id="288" r:id="rId5"/>
    <p:sldId id="264" r:id="rId6"/>
    <p:sldId id="289" r:id="rId7"/>
    <p:sldId id="293" r:id="rId8"/>
    <p:sldId id="296" r:id="rId9"/>
    <p:sldId id="297" r:id="rId10"/>
    <p:sldId id="262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C4A"/>
    <a:srgbClr val="1552D1"/>
    <a:srgbClr val="546A79"/>
    <a:srgbClr val="1A2E3C"/>
    <a:srgbClr val="66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1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3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1B754-4859-4FA4-BD61-F544E9250A9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0DA5-D2C2-4AC5-A6C5-151F4276E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000      _5"/>
          <p:cNvSpPr>
            <a:spLocks noChangeArrowheads="1"/>
          </p:cNvSpPr>
          <p:nvPr/>
        </p:nvSpPr>
        <p:spPr bwMode="auto">
          <a:xfrm>
            <a:off x="825008" y="1283492"/>
            <a:ext cx="10541347" cy="166199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54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Management Information Systems</a:t>
            </a:r>
          </a:p>
          <a:p>
            <a:r>
              <a:rPr lang="en-US" altLang="zh-CN" sz="54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Group Project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5008" y="4017299"/>
            <a:ext cx="3900805" cy="20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GOH LI HAN 2018059078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 MINGYI 2018054619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HAIPING 2018054615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1153-5CC9-4AC1-B93A-F03B07DB0A4E}"/>
              </a:ext>
            </a:extLst>
          </p:cNvPr>
          <p:cNvSpPr txBox="1"/>
          <p:nvPr/>
        </p:nvSpPr>
        <p:spPr>
          <a:xfrm>
            <a:off x="9604334" y="564774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07-12-2021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b="11393"/>
          <a:stretch>
            <a:fillRect/>
          </a:stretch>
        </p:blipFill>
        <p:spPr>
          <a:xfrm flipH="1">
            <a:off x="0" y="-8944"/>
            <a:ext cx="4995853" cy="2384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b="11393"/>
          <a:stretch>
            <a:fillRect/>
          </a:stretch>
        </p:blipFill>
        <p:spPr>
          <a:xfrm flipV="1">
            <a:off x="7214886" y="4482559"/>
            <a:ext cx="4977114" cy="2375441"/>
          </a:xfrm>
          <a:prstGeom prst="rect">
            <a:avLst/>
          </a:prstGeom>
        </p:spPr>
      </p:pic>
      <p:sp>
        <p:nvSpPr>
          <p:cNvPr id="17" name="0"/>
          <p:cNvSpPr>
            <a:spLocks noChangeArrowheads="1"/>
          </p:cNvSpPr>
          <p:nvPr/>
        </p:nvSpPr>
        <p:spPr bwMode="auto">
          <a:xfrm>
            <a:off x="785813" y="2874645"/>
            <a:ext cx="10619740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546A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anose="02000600000000000000" pitchFamily="2" charset="-122"/>
              </a:rPr>
              <a:t>Application Showcase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b="11393"/>
          <a:stretch>
            <a:fillRect/>
          </a:stretch>
        </p:blipFill>
        <p:spPr>
          <a:xfrm flipH="1">
            <a:off x="0" y="-8944"/>
            <a:ext cx="4995853" cy="2384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b="11393"/>
          <a:stretch>
            <a:fillRect/>
          </a:stretch>
        </p:blipFill>
        <p:spPr>
          <a:xfrm flipV="1">
            <a:off x="7214886" y="4482559"/>
            <a:ext cx="4977114" cy="2375441"/>
          </a:xfrm>
          <a:prstGeom prst="rect">
            <a:avLst/>
          </a:prstGeom>
        </p:spPr>
      </p:pic>
      <p:sp>
        <p:nvSpPr>
          <p:cNvPr id="17" name="0"/>
          <p:cNvSpPr>
            <a:spLocks noChangeArrowheads="1"/>
          </p:cNvSpPr>
          <p:nvPr/>
        </p:nvSpPr>
        <p:spPr bwMode="auto">
          <a:xfrm>
            <a:off x="3080385" y="2874645"/>
            <a:ext cx="603059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546A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anose="02000600000000000000" pitchFamily="2" charset="-12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8811" y="875732"/>
            <a:ext cx="5594349" cy="583565"/>
            <a:chOff x="203347" y="213310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13310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46A7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Build an Application: 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011" y="2097405"/>
            <a:ext cx="591927" cy="517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536" y="2009140"/>
            <a:ext cx="6910662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Warehouse can manage their stocks</a:t>
            </a:r>
          </a:p>
        </p:txBody>
      </p:sp>
      <p:pic>
        <p:nvPicPr>
          <p:cNvPr id="7" name="图片 6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011" y="2911475"/>
            <a:ext cx="591927" cy="517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85536" y="2823210"/>
            <a:ext cx="10039525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Command between warehouses(changing invoices location)</a:t>
            </a:r>
          </a:p>
        </p:txBody>
      </p:sp>
      <p:pic>
        <p:nvPicPr>
          <p:cNvPr id="9" name="图片 8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011" y="3725545"/>
            <a:ext cx="591927" cy="517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5536" y="3637280"/>
            <a:ext cx="8207818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Able to create new invoices (making sales)</a:t>
            </a:r>
          </a:p>
        </p:txBody>
      </p:sp>
      <p:pic>
        <p:nvPicPr>
          <p:cNvPr id="11" name="图片 10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646" y="4539615"/>
            <a:ext cx="591927" cy="517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86171" y="4451350"/>
            <a:ext cx="11326513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Able to manage delivery process (changing the delivery status)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1651" y="689512"/>
            <a:ext cx="5594349" cy="583565"/>
            <a:chOff x="203347" y="235502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35502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Requirement</a:t>
              </a:r>
              <a:r>
                <a:rPr lang="en-US" altLang="zh-CN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Part 2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4" y="1696305"/>
            <a:ext cx="517525" cy="517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33524" y="1608040"/>
            <a:ext cx="8112760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Show the Best active agents and their sales result</a:t>
            </a:r>
          </a:p>
        </p:txBody>
      </p:sp>
      <p:pic>
        <p:nvPicPr>
          <p:cNvPr id="7" name="图片 6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4" y="2664045"/>
            <a:ext cx="517525" cy="517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32889" y="2575780"/>
            <a:ext cx="8777605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Show the Best active workers and their sales result</a:t>
            </a:r>
          </a:p>
        </p:txBody>
      </p:sp>
      <p:pic>
        <p:nvPicPr>
          <p:cNvPr id="9" name="图片 8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4" y="3655702"/>
            <a:ext cx="517525" cy="517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32889" y="3567437"/>
            <a:ext cx="5564505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Who is the Top new phone buyer</a:t>
            </a:r>
          </a:p>
        </p:txBody>
      </p:sp>
      <p:pic>
        <p:nvPicPr>
          <p:cNvPr id="11" name="图片 10" descr="333438303937343b333633333030303bb9b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4" y="4623442"/>
            <a:ext cx="517525" cy="517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32889" y="4535177"/>
            <a:ext cx="4787265" cy="62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53C4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Who is the Top active driver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2"/>
          <p:cNvSpPr txBox="1"/>
          <p:nvPr/>
        </p:nvSpPr>
        <p:spPr>
          <a:xfrm>
            <a:off x="1611630" y="1417955"/>
            <a:ext cx="7254875" cy="51955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546A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Languages we use：</a:t>
            </a:r>
            <a:r>
              <a:rPr lang="zh-CN" altLang="en-US" sz="2800" dirty="0">
                <a:latin typeface="+mn-ea"/>
                <a:cs typeface="微软雅黑" panose="020B0503020204020204" pitchFamily="34" charset="-122"/>
                <a:sym typeface="+mn-ea"/>
              </a:rPr>
              <a:t>Python, SQLite</a:t>
            </a:r>
          </a:p>
          <a:p>
            <a:pPr marL="0" indent="0" algn="just">
              <a:lnSpc>
                <a:spcPct val="50000"/>
              </a:lnSpc>
              <a:buNone/>
            </a:pPr>
            <a:endParaRPr lang="zh-CN" altLang="en-US" sz="2800" b="1" dirty="0">
              <a:solidFill>
                <a:srgbClr val="546A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546A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Tools we use: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1. SQLite3 from python (database)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2. Tkinter from python (GUI)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3. DBeaver (to test our quary)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4. Visual Studio Code, PyCharm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5. Github (for version control and collaboration)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4505" y="490855"/>
            <a:ext cx="5594349" cy="583565"/>
            <a:chOff x="203347" y="213310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13310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Plan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2"/>
          <p:cNvSpPr txBox="1"/>
          <p:nvPr/>
        </p:nvSpPr>
        <p:spPr>
          <a:xfrm>
            <a:off x="1094740" y="1428750"/>
            <a:ext cx="10003155" cy="5227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546A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Main File</a:t>
            </a:r>
            <a:endParaRPr lang="en-US" altLang="zh-CN" sz="2800" b="1" dirty="0">
              <a:solidFill>
                <a:srgbClr val="546A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400" dirty="0">
                <a:solidFill>
                  <a:srgbClr val="1552D1"/>
                </a:solidFill>
                <a:latin typeface="+mn-ea"/>
                <a:cs typeface="微软雅黑" panose="020B0503020204020204" pitchFamily="34" charset="-122"/>
                <a:sym typeface="+mn-ea"/>
              </a:rPr>
              <a:t>Main.py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 All the functions are here, Run this file in ternminal.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400" dirty="0">
                <a:solidFill>
                  <a:srgbClr val="1552D1"/>
                </a:solidFill>
                <a:latin typeface="+mn-ea"/>
                <a:cs typeface="微软雅黑" panose="020B0503020204020204" pitchFamily="34" charset="-122"/>
                <a:sym typeface="+mn-ea"/>
              </a:rPr>
              <a:t>CreatingDatabase.py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 Create database with preset tables.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400" dirty="0">
                <a:solidFill>
                  <a:srgbClr val="1552D1"/>
                </a:solidFill>
                <a:latin typeface="+mn-ea"/>
                <a:cs typeface="微软雅黑" panose="020B0503020204020204" pitchFamily="34" charset="-122"/>
                <a:sym typeface="+mn-ea"/>
              </a:rPr>
              <a:t>AddingData.py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 Input the preset data to the database.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4. </a:t>
            </a:r>
            <a:r>
              <a:rPr lang="en-US" altLang="zh-CN" sz="2400" dirty="0">
                <a:solidFill>
                  <a:srgbClr val="1552D1"/>
                </a:solidFill>
                <a:latin typeface="+mn-ea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sz="2400" dirty="0">
                <a:solidFill>
                  <a:srgbClr val="1552D1"/>
                </a:solidFill>
                <a:latin typeface="+mn-ea"/>
                <a:cs typeface="微软雅黑" panose="020B0503020204020204" pitchFamily="34" charset="-122"/>
                <a:sym typeface="+mn-ea"/>
              </a:rPr>
              <a:t>ystem.db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 The database file created from </a:t>
            </a:r>
            <a:r>
              <a:rPr lang="zh-CN" altLang="en-US" sz="2400" dirty="0">
                <a:solidFill>
                  <a:srgbClr val="1552D1"/>
                </a:solidFill>
                <a:latin typeface="+mn-ea"/>
                <a:cs typeface="微软雅黑" panose="020B0503020204020204" pitchFamily="34" charset="-122"/>
                <a:sym typeface="+mn-ea"/>
              </a:rPr>
              <a:t>CreatingDatabase.py</a:t>
            </a:r>
            <a:endParaRPr lang="zh-CN" altLang="en-US" sz="2400" dirty="0">
              <a:solidFill>
                <a:schemeClr val="tx1"/>
              </a:solidFill>
              <a:latin typeface="+mn-ea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546A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Crucial File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dirty="0">
                <a:latin typeface="+mn-ea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. </a:t>
            </a:r>
            <a:r>
              <a:rPr lang="en-US" altLang="zh-CN" sz="2400" dirty="0">
                <a:solidFill>
                  <a:srgbClr val="1552D1"/>
                </a:solidFill>
                <a:latin typeface="+mn-ea"/>
                <a:cs typeface="微软雅黑" panose="020B0503020204020204" pitchFamily="34" charset="-122"/>
                <a:sym typeface="+mn-ea"/>
              </a:rPr>
              <a:t>DbFunction.py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微软雅黑" panose="020B0503020204020204" pitchFamily="34" charset="-122"/>
                <a:sym typeface="+mn-ea"/>
              </a:rPr>
              <a:t> We use to test our Python+SQLite functions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4505" y="490855"/>
            <a:ext cx="5594349" cy="583565"/>
            <a:chOff x="203347" y="213310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13310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 Descriptions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4505" y="490855"/>
            <a:ext cx="5594349" cy="583565"/>
            <a:chOff x="203347" y="213310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13310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Draft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FB3A9B-7C4E-4CC3-BBA9-A43F3A01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46" y="1186004"/>
            <a:ext cx="9042155" cy="55257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1031240"/>
            <a:ext cx="12149455" cy="58267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84505" y="490855"/>
            <a:ext cx="5594349" cy="583565"/>
            <a:chOff x="203347" y="213310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13310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34415" y="1143000"/>
            <a:ext cx="3028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Database ER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562610"/>
            <a:ext cx="8766175" cy="620966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84505" y="490855"/>
            <a:ext cx="5594349" cy="583565"/>
            <a:chOff x="203347" y="213310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13310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Draft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41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4505" y="490855"/>
            <a:ext cx="5594349" cy="583565"/>
            <a:chOff x="203347" y="213310"/>
            <a:chExt cx="5174467" cy="477982"/>
          </a:xfrm>
        </p:grpSpPr>
        <p:sp>
          <p:nvSpPr>
            <p:cNvPr id="5" name="文本框 4"/>
            <p:cNvSpPr txBox="1"/>
            <p:nvPr/>
          </p:nvSpPr>
          <p:spPr>
            <a:xfrm>
              <a:off x="694363" y="213310"/>
              <a:ext cx="4683451" cy="4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46A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03347" y="271994"/>
              <a:ext cx="406236" cy="360000"/>
            </a:xfrm>
            <a:prstGeom prst="diamond">
              <a:avLst/>
            </a:prstGeom>
            <a:solidFill>
              <a:srgbClr val="546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15364" y="1074420"/>
            <a:ext cx="3028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The Final Application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8C146-FC0D-455F-9BB5-16D3AC74B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43" y="1599524"/>
            <a:ext cx="8070328" cy="50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527</Words>
  <Application>Microsoft Office PowerPoint</Application>
  <PresentationFormat>Widescreen</PresentationFormat>
  <Paragraphs>42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Goh Li Han</cp:lastModifiedBy>
  <cp:revision>21</cp:revision>
  <dcterms:created xsi:type="dcterms:W3CDTF">2019-04-19T02:40:00Z</dcterms:created>
  <dcterms:modified xsi:type="dcterms:W3CDTF">2021-12-06T15:14:25Z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B31F3CA641234970A12D2A8DC1DD55CC</vt:lpwstr>
  </property>
</Properties>
</file>